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58" r:id="rId7"/>
    <p:sldId id="266" r:id="rId8"/>
    <p:sldId id="267" r:id="rId9"/>
    <p:sldId id="265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344" y="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994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14095">
              <a:defRPr sz="7040"/>
            </a:lvl1pPr>
          </a:lstStyle>
          <a:p>
            <a:r>
              <a:t>Challenges of Intercultural Project Management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General, Virtual, and onsite</a:t>
            </a:r>
          </a:p>
        </p:txBody>
      </p:sp>
      <p:sp>
        <p:nvSpPr>
          <p:cNvPr id="121" name="Shape 121"/>
          <p:cNvSpPr/>
          <p:nvPr/>
        </p:nvSpPr>
        <p:spPr>
          <a:xfrm>
            <a:off x="1384300" y="61341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200"/>
            </a:lvl1pPr>
          </a:lstStyle>
          <a:p>
            <a:r>
              <a:t>Samiul Jahan, Imam Bux Mullah , Farzaneh Sabzi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110809_familychineseoahu_en_00317_2040x1360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32374" r="24460" b="1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Onsite 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Drawbacks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110809_familychineseoahu_en_00317_2040x1360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32374" r="24460" b="1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General Challenges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The PMs should be aware of the following challenges while working in a culturally diverse team -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110809_familychineseoahu_en_00317_2040x1360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32374" r="24460" b="1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General Challenges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Every country or even the states within the country have some different national culture and ways of business thinking. Not understanding them might create issues </a:t>
            </a:r>
            <a:r>
              <a:rPr lang="en-US" dirty="0" smtClean="0"/>
              <a:t>during the </a:t>
            </a:r>
            <a:r>
              <a:rPr lang="en-US" dirty="0"/>
              <a:t>projects. PMs should be encouraged to realize and respect these issues.</a:t>
            </a:r>
          </a:p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87276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110809_familychineseoahu_en_00317_2040x1360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32374" r="24460" b="1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General Challenges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US" dirty="0"/>
              <a:t>Not being careful with stereotypes, and peoples perspective. Every individuals have different ideas and ways of looking at life.</a:t>
            </a:r>
          </a:p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85965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110809_familychineseoahu_en_00317_2040x1360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32374" r="24460" b="1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General Challenges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Language barrier. This is one of the primary reason behind miscommunication and misunderstanding in teams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Some languages might sound rude, some might sound polite while speaking. By looking at others' voice and tone people might get offended while the person speaking is not </a:t>
            </a:r>
            <a:r>
              <a:rPr lang="en-US" dirty="0" smtClean="0"/>
              <a:t>actually meaning </a:t>
            </a:r>
            <a:r>
              <a:rPr lang="en-US" dirty="0"/>
              <a:t>any offense.</a:t>
            </a:r>
          </a:p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9950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952500" y="635000"/>
            <a:ext cx="11264900" cy="965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Virtual Challenges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58800" y="2057400"/>
            <a:ext cx="1188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What makes Team “Virtual”?</a:t>
            </a:r>
            <a:r>
              <a:rPr lang="en-US" i="1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711200" y="2891641"/>
            <a:ext cx="1173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Group of geographically, organizationally </a:t>
            </a:r>
            <a:r>
              <a:rPr lang="en-US" sz="2000" dirty="0" smtClean="0"/>
              <a:t>dispersed </a:t>
            </a:r>
            <a:r>
              <a:rPr lang="en-US" sz="2000" dirty="0"/>
              <a:t>knowledge workers who coordinate their work </a:t>
            </a:r>
            <a:r>
              <a:rPr lang="en-US" sz="2000" dirty="0" smtClean="0"/>
              <a:t>With electronic communication.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58800" y="3710314"/>
            <a:ext cx="1188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What makes Virtual Team “Intercultural”?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1200" y="4544555"/>
            <a:ext cx="1173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Cultural Diversity within team members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Individuals </a:t>
            </a:r>
            <a:r>
              <a:rPr lang="en-US" sz="2000" dirty="0"/>
              <a:t>from different communities having specific beliefs, ideas, myths when form a group in geographically dispersed team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46100" y="6175771"/>
            <a:ext cx="1188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What is Virtual Project Management?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8500" y="7010012"/>
            <a:ext cx="1173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2000" dirty="0"/>
              <a:t>Virtual teams collaborate for a finite period of time toward a specific goal.</a:t>
            </a:r>
          </a:p>
          <a:p>
            <a:pPr algn="l"/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952500" y="635000"/>
            <a:ext cx="11264900" cy="965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Virtual Challenges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58800" y="2057400"/>
            <a:ext cx="1188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Challenges in Virtual Project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84200" y="3439924"/>
            <a:ext cx="1188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smtClean="0"/>
              <a:t>1- Virtual Environments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1557132" y="4031158"/>
            <a:ext cx="2294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4" indent="0" algn="l"/>
            <a:r>
              <a:rPr lang="en-US" sz="2000" dirty="0"/>
              <a:t>Language Barriers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699000" y="4031158"/>
            <a:ext cx="2408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4" indent="0" algn="l"/>
            <a:r>
              <a:rPr lang="en-US" sz="2000" dirty="0"/>
              <a:t>Physical Interaction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954682" y="4031158"/>
            <a:ext cx="3834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4" indent="0" algn="l"/>
            <a:r>
              <a:rPr lang="en-US" sz="2000" dirty="0"/>
              <a:t>Scheduling everybody is difficult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7682" y="4499282"/>
            <a:ext cx="40286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4" indent="0" algn="l"/>
            <a:r>
              <a:rPr lang="en-US" sz="2000" dirty="0"/>
              <a:t>Hard to keep up with the progress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8282" y="4499282"/>
            <a:ext cx="2449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4" indent="0" algn="l"/>
            <a:r>
              <a:rPr lang="en-US" sz="2000" dirty="0"/>
              <a:t>Different Time Zone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200" y="6019800"/>
            <a:ext cx="1188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algn="l" hangingPunct="1"/>
            <a:r>
              <a:rPr lang="en-US" sz="2800" dirty="0" smtClean="0"/>
              <a:t>2- Virtual Teams </a:t>
            </a:r>
            <a:r>
              <a:rPr lang="en-US" sz="1700" dirty="0"/>
              <a:t>(Analysis based on Bruce Tuckman’s Model)</a:t>
            </a:r>
            <a:endParaRPr lang="en-US" sz="3000" dirty="0"/>
          </a:p>
          <a:p>
            <a:pPr algn="l"/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1557132" y="6755993"/>
            <a:ext cx="7186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4" indent="0" algn="l"/>
            <a:r>
              <a:rPr lang="en-US" sz="2000" b="1" dirty="0"/>
              <a:t>Forming:</a:t>
            </a:r>
            <a:r>
              <a:rPr lang="en-US" sz="2000" dirty="0"/>
              <a:t> Project Team Members vary from Project to Project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1270000" y="7268856"/>
            <a:ext cx="1097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en-US" sz="2000" b="1" dirty="0"/>
              <a:t>Storming</a:t>
            </a:r>
            <a:r>
              <a:rPr lang="en-US" sz="2000" dirty="0"/>
              <a:t>: Team dynamics are difficult to going, Positive Peer pressure is </a:t>
            </a:r>
            <a:r>
              <a:rPr lang="en-US" sz="2000" dirty="0" smtClean="0"/>
              <a:t>infectious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270000" y="7781719"/>
            <a:ext cx="1013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en-US" sz="2000" b="1" dirty="0"/>
              <a:t>Norming</a:t>
            </a:r>
            <a:r>
              <a:rPr lang="en-US" sz="2000" dirty="0"/>
              <a:t>: Communication is difficult although having daily Skype sessions.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76350" y="8294582"/>
            <a:ext cx="9137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en-US" sz="2000" b="1" dirty="0"/>
              <a:t>Performing</a:t>
            </a:r>
            <a:r>
              <a:rPr lang="en-US" sz="2000" dirty="0"/>
              <a:t>: Not open environment, barriers, limitations.</a:t>
            </a:r>
          </a:p>
        </p:txBody>
      </p:sp>
    </p:spTree>
    <p:extLst>
      <p:ext uri="{BB962C8B-B14F-4D97-AF65-F5344CB8AC3E}">
        <p14:creationId xmlns:p14="http://schemas.microsoft.com/office/powerpoint/2010/main" val="31090790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2" grpId="0"/>
      <p:bldP spid="3" grpId="0"/>
      <p:bldP spid="4" grpId="0"/>
      <p:bldP spid="7" grpId="0"/>
      <p:bldP spid="8" grpId="0"/>
      <p:bldP spid="15" grpId="0"/>
      <p:bldP spid="21" grpId="0"/>
      <p:bldP spid="14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952500" y="635000"/>
            <a:ext cx="11264900" cy="965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Virtual Challenges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58800" y="2057400"/>
            <a:ext cx="1188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Challenges in Virtual Project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84200" y="3439924"/>
            <a:ext cx="1188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smtClean="0"/>
              <a:t>3- Intercultural Virtual Project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1270000" y="4031158"/>
            <a:ext cx="5751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sz="2000" dirty="0"/>
              <a:t>With similar culture it’s easy to see its motivation.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1242" y="4526162"/>
            <a:ext cx="5259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sz="2000" dirty="0"/>
              <a:t>Difficult to build relationship in the beginning.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8026400" y="4044598"/>
            <a:ext cx="2037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sz="2000" dirty="0"/>
              <a:t>Cultural Barriers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200" y="6019800"/>
            <a:ext cx="1188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algn="l" hangingPunct="1"/>
            <a:r>
              <a:rPr lang="en-US" sz="2800" dirty="0"/>
              <a:t>4</a:t>
            </a:r>
            <a:r>
              <a:rPr lang="en-US" sz="2800" dirty="0" smtClean="0"/>
              <a:t>- Self-</a:t>
            </a:r>
            <a:r>
              <a:rPr lang="en-US" sz="2800" dirty="0" err="1" smtClean="0"/>
              <a:t>Demotivaters</a:t>
            </a:r>
            <a:r>
              <a:rPr lang="en-US" sz="2800" dirty="0" smtClean="0"/>
              <a:t> in Virtual Intercultural Project Environment</a:t>
            </a:r>
            <a:endParaRPr lang="en-US" sz="3000" dirty="0"/>
          </a:p>
          <a:p>
            <a:pPr algn="l"/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1301750" y="6755993"/>
            <a:ext cx="8558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sz="2000" dirty="0" smtClean="0"/>
              <a:t>Projects deadline </a:t>
            </a:r>
            <a:r>
              <a:rPr lang="en-US" sz="2000" dirty="0"/>
              <a:t>and diversity of culture </a:t>
            </a:r>
            <a:r>
              <a:rPr lang="en-US" sz="2000" dirty="0" smtClean="0"/>
              <a:t>in </a:t>
            </a:r>
            <a:r>
              <a:rPr lang="en-US" sz="2000" dirty="0"/>
              <a:t>that too in virtual environment.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1750" y="7271890"/>
            <a:ext cx="4713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sz="2000" dirty="0"/>
              <a:t>Understanding other cultures takes time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01750" y="7787787"/>
            <a:ext cx="912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sz="2000" dirty="0" smtClean="0"/>
              <a:t>Salary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8230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4" grpId="0"/>
      <p:bldP spid="7" grpId="0"/>
      <p:bldP spid="15" grpId="0"/>
      <p:bldP spid="21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952500" y="635000"/>
            <a:ext cx="11264900" cy="965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Virtual Challenges</a:t>
            </a:r>
          </a:p>
        </p:txBody>
      </p:sp>
      <p:sp>
        <p:nvSpPr>
          <p:cNvPr id="4" name="Shape 129"/>
          <p:cNvSpPr txBox="1">
            <a:spLocks/>
          </p:cNvSpPr>
          <p:nvPr/>
        </p:nvSpPr>
        <p:spPr>
          <a:xfrm>
            <a:off x="996950" y="3905250"/>
            <a:ext cx="10960100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3600" dirty="0" smtClean="0"/>
              <a:t>Consider the following 25 rules</a:t>
            </a:r>
            <a:endParaRPr lang="en-US" dirty="0"/>
          </a:p>
        </p:txBody>
      </p:sp>
      <p:sp>
        <p:nvSpPr>
          <p:cNvPr id="6" name="Shape 129"/>
          <p:cNvSpPr txBox="1">
            <a:spLocks/>
          </p:cNvSpPr>
          <p:nvPr/>
        </p:nvSpPr>
        <p:spPr>
          <a:xfrm>
            <a:off x="920750" y="4953000"/>
            <a:ext cx="10960100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en-US" dirty="0" smtClean="0"/>
              <a:t>1- Goal oriented</a:t>
            </a:r>
            <a:endParaRPr lang="en-US" dirty="0"/>
          </a:p>
        </p:txBody>
      </p:sp>
      <p:sp>
        <p:nvSpPr>
          <p:cNvPr id="7" name="Shape 129"/>
          <p:cNvSpPr txBox="1">
            <a:spLocks/>
          </p:cNvSpPr>
          <p:nvPr/>
        </p:nvSpPr>
        <p:spPr>
          <a:xfrm>
            <a:off x="958850" y="5638800"/>
            <a:ext cx="10960100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en-US" dirty="0" smtClean="0"/>
              <a:t>2- Open to the intercultural differences</a:t>
            </a:r>
            <a:endParaRPr lang="en-US" dirty="0"/>
          </a:p>
        </p:txBody>
      </p:sp>
      <p:sp>
        <p:nvSpPr>
          <p:cNvPr id="8" name="Shape 129"/>
          <p:cNvSpPr txBox="1">
            <a:spLocks/>
          </p:cNvSpPr>
          <p:nvPr/>
        </p:nvSpPr>
        <p:spPr>
          <a:xfrm>
            <a:off x="946150" y="4343400"/>
            <a:ext cx="10960100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4800" dirty="0" smtClean="0"/>
              <a:t>BE YOURSELF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2241550" y="259080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to overcome </a:t>
            </a:r>
            <a:r>
              <a:rPr lang="en-US" dirty="0" smtClean="0"/>
              <a:t>the </a:t>
            </a:r>
            <a:r>
              <a:rPr lang="en-US" dirty="0"/>
              <a:t>challenges?</a:t>
            </a:r>
          </a:p>
          <a:p>
            <a:pPr marL="457200" lvl="1" indent="-45720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794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405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Helvetica Light</vt:lpstr>
      <vt:lpstr>Helvetica Neue</vt:lpstr>
      <vt:lpstr>White</vt:lpstr>
      <vt:lpstr>Challenges of Intercultural Project Management</vt:lpstr>
      <vt:lpstr>General Challenges</vt:lpstr>
      <vt:lpstr>General Challenges</vt:lpstr>
      <vt:lpstr>General Challenges</vt:lpstr>
      <vt:lpstr>General Challenges</vt:lpstr>
      <vt:lpstr>Virtual Challenges</vt:lpstr>
      <vt:lpstr>Virtual Challenges</vt:lpstr>
      <vt:lpstr>Virtual Challenges</vt:lpstr>
      <vt:lpstr>Virtual Challenges</vt:lpstr>
      <vt:lpstr>Onsite </vt:lpstr>
      <vt:lpstr>Drawbacks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Intercultural Project Management</dc:title>
  <cp:lastModifiedBy>Imam Bux</cp:lastModifiedBy>
  <cp:revision>32</cp:revision>
  <dcterms:modified xsi:type="dcterms:W3CDTF">2017-07-19T11:39:02Z</dcterms:modified>
</cp:coreProperties>
</file>