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kesharingVisualization/CitiBike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3861DB-1F27-42E9-B209-D4D51F3025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Bikesharing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41CE3C-72A5-4255-A741-AEF6ED321B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1/31/2021 4:23:24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2" id="10" name="slide10">
            <a:extLst>
              <a:ext uri="{FF2B5EF4-FFF2-40B4-BE49-F238E27FC236}">
                <a16:creationId xmlns:a16="http://schemas.microsoft.com/office/drawing/2014/main" id="{907D4F14-303D-4E93-9F86-2BDE90286A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3" id="11" name="slide11">
            <a:extLst>
              <a:ext uri="{FF2B5EF4-FFF2-40B4-BE49-F238E27FC236}">
                <a16:creationId xmlns:a16="http://schemas.microsoft.com/office/drawing/2014/main" id="{1132EEDC-071B-4826-B35B-272E33948E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4" id="12" name="slide12">
            <a:extLst>
              <a:ext uri="{FF2B5EF4-FFF2-40B4-BE49-F238E27FC236}">
                <a16:creationId xmlns:a16="http://schemas.microsoft.com/office/drawing/2014/main" id="{D97CA2BC-64BF-48D4-9A53-C3DC8AB0ED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5" id="13" name="slide13">
            <a:extLst>
              <a:ext uri="{FF2B5EF4-FFF2-40B4-BE49-F238E27FC236}">
                <a16:creationId xmlns:a16="http://schemas.microsoft.com/office/drawing/2014/main" id="{47631FDA-5892-4C28-876B-70E1477C79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6" id="14" name="slide14">
            <a:extLst>
              <a:ext uri="{FF2B5EF4-FFF2-40B4-BE49-F238E27FC236}">
                <a16:creationId xmlns:a16="http://schemas.microsoft.com/office/drawing/2014/main" id="{13F33EC3-E972-46FD-8BCE-9B26519DDB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7" id="15" name="slide15">
            <a:extLst>
              <a:ext uri="{FF2B5EF4-FFF2-40B4-BE49-F238E27FC236}">
                <a16:creationId xmlns:a16="http://schemas.microsoft.com/office/drawing/2014/main" id="{D91E5597-3F10-497A-A771-A91A0E6A1C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ckout Times for Users" id="2" name="slide2">
            <a:extLst>
              <a:ext uri="{FF2B5EF4-FFF2-40B4-BE49-F238E27FC236}">
                <a16:creationId xmlns:a16="http://schemas.microsoft.com/office/drawing/2014/main" id="{3F4240F0-BFAF-40AF-A0A4-761AD25DD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6" y="0"/>
            <a:ext cx="10109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ckout Times by Gender" id="3" name="slide3">
            <a:extLst>
              <a:ext uri="{FF2B5EF4-FFF2-40B4-BE49-F238E27FC236}">
                <a16:creationId xmlns:a16="http://schemas.microsoft.com/office/drawing/2014/main" id="{57784560-AC3F-4A8F-8787-D9F9E5279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3" y="0"/>
            <a:ext cx="11347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s by Weekday Per Hour" id="4" name="slide4">
            <a:extLst>
              <a:ext uri="{FF2B5EF4-FFF2-40B4-BE49-F238E27FC236}">
                <a16:creationId xmlns:a16="http://schemas.microsoft.com/office/drawing/2014/main" id="{6A296FD3-01C1-4879-A0A6-7A735D4E54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742950"/>
            <a:ext cx="6210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s by Gender (Weekday per Hour)" id="5" name="slide5">
            <a:extLst>
              <a:ext uri="{FF2B5EF4-FFF2-40B4-BE49-F238E27FC236}">
                <a16:creationId xmlns:a16="http://schemas.microsoft.com/office/drawing/2014/main" id="{3A6A82A2-1395-4F38-B419-AF22D4C213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898"/>
            <a:ext cx="12192000" cy="47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Trips by Gender by Weekday" id="6" name="slide6">
            <a:extLst>
              <a:ext uri="{FF2B5EF4-FFF2-40B4-BE49-F238E27FC236}">
                <a16:creationId xmlns:a16="http://schemas.microsoft.com/office/drawing/2014/main" id="{B7034366-AEFD-4F7D-B46F-DAED7FF5CF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695450"/>
            <a:ext cx="7600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ing Map" id="7" name="slide7">
            <a:extLst>
              <a:ext uri="{FF2B5EF4-FFF2-40B4-BE49-F238E27FC236}">
                <a16:creationId xmlns:a16="http://schemas.microsoft.com/office/drawing/2014/main" id="{14B1ADC2-063C-4BA6-AB32-D19970B590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0" y="0"/>
            <a:ext cx="1152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Utilization" id="8" name="slide8">
            <a:extLst>
              <a:ext uri="{FF2B5EF4-FFF2-40B4-BE49-F238E27FC236}">
                <a16:creationId xmlns:a16="http://schemas.microsoft.com/office/drawing/2014/main" id="{B9F078CE-A57B-4533-BEF6-4B07DA3849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" y="0"/>
            <a:ext cx="11787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1" id="9" name="slide9">
            <a:extLst>
              <a:ext uri="{FF2B5EF4-FFF2-40B4-BE49-F238E27FC236}">
                <a16:creationId xmlns:a16="http://schemas.microsoft.com/office/drawing/2014/main" id="{3E14A070-063D-4894-942F-AB7F55EC3C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" y="0"/>
            <a:ext cx="120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2021-01-31T16:24:05Z</dcterms:created>
  <dcterms:modified xsi:type="dcterms:W3CDTF">2021-01-31T16:24:05Z</dcterms:modified>
</cp:coreProperties>
</file>