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72" r:id="rId7"/>
    <p:sldId id="269" r:id="rId8"/>
    <p:sldId id="270" r:id="rId9"/>
    <p:sldId id="273" r:id="rId10"/>
    <p:sldId id="274" r:id="rId11"/>
    <p:sldId id="27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World Population 2019</a:t>
            </a:r>
          </a:p>
        </c:rich>
      </c:tx>
      <c:layout>
        <c:manualLayout>
          <c:xMode val="edge"/>
          <c:yMode val="edge"/>
          <c:x val="0.2838422289682348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World Population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A00-48E8-846D-60CCD8F04E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A00-48E8-846D-60CCD8F04E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DBC-4865-8D6C-554FCFA15F2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DBC-4865-8D6C-554FCFA15F21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6300C47-F95F-49B9-9691-F5E829D55BBC}" type="VALUE">
                      <a:rPr lang="en-US" smtClean="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3925904000110144E-2"/>
                      <c:h val="8.0320262112491408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A00-48E8-846D-60CCD8F04EDB}"/>
                </c:ext>
              </c:extLst>
            </c:dLbl>
            <c:dLbl>
              <c:idx val="1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7913554666795161E-2"/>
                      <c:h val="8.032026211249140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5A00-48E8-846D-60CCD8F04EDB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50.42</c:v>
                </c:pt>
                <c:pt idx="1">
                  <c:v>49.58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00-48E8-846D-60CCD8F04E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38C223-3F06-41FD-9BD5-860A906859F7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13A71C-D6FC-4162-9C99-3158043FEAE2}">
      <dgm:prSet phldrT="[Text]"/>
      <dgm:spPr/>
      <dgm:t>
        <a:bodyPr/>
        <a:lstStyle/>
        <a:p>
          <a:r>
            <a:rPr lang="en-US" dirty="0"/>
            <a:t>Image </a:t>
          </a:r>
        </a:p>
      </dgm:t>
    </dgm:pt>
    <dgm:pt modelId="{FE21FB69-DB87-4501-A504-3FD9BDF778D8}" type="parTrans" cxnId="{7394D104-5FDA-4823-80C1-3B5945A44EFE}">
      <dgm:prSet/>
      <dgm:spPr/>
      <dgm:t>
        <a:bodyPr/>
        <a:lstStyle/>
        <a:p>
          <a:endParaRPr lang="en-US"/>
        </a:p>
      </dgm:t>
    </dgm:pt>
    <dgm:pt modelId="{C4B67FC4-2E6C-4ADE-9D71-9238046737D7}" type="sibTrans" cxnId="{7394D104-5FDA-4823-80C1-3B5945A44EFE}">
      <dgm:prSet/>
      <dgm:spPr/>
      <dgm:t>
        <a:bodyPr/>
        <a:lstStyle/>
        <a:p>
          <a:endParaRPr lang="en-US"/>
        </a:p>
      </dgm:t>
    </dgm:pt>
    <dgm:pt modelId="{91FBDE83-ED52-4E30-AD1C-D97378C9C49D}">
      <dgm:prSet phldrT="[Text]"/>
      <dgm:spPr/>
      <dgm:t>
        <a:bodyPr/>
        <a:lstStyle/>
        <a:p>
          <a:r>
            <a:rPr lang="en-US" dirty="0"/>
            <a:t>Add size label</a:t>
          </a:r>
        </a:p>
      </dgm:t>
    </dgm:pt>
    <dgm:pt modelId="{9C745CC0-4DFE-4610-9506-F038F005AD65}" type="parTrans" cxnId="{8CE14B6F-19EB-457A-8967-C0C96BD9D169}">
      <dgm:prSet/>
      <dgm:spPr/>
      <dgm:t>
        <a:bodyPr/>
        <a:lstStyle/>
        <a:p>
          <a:endParaRPr lang="en-US"/>
        </a:p>
      </dgm:t>
    </dgm:pt>
    <dgm:pt modelId="{5857B71B-024F-4DC0-814B-EF3CF630518E}" type="sibTrans" cxnId="{8CE14B6F-19EB-457A-8967-C0C96BD9D169}">
      <dgm:prSet/>
      <dgm:spPr/>
      <dgm:t>
        <a:bodyPr/>
        <a:lstStyle/>
        <a:p>
          <a:endParaRPr lang="en-US"/>
        </a:p>
      </dgm:t>
    </dgm:pt>
    <dgm:pt modelId="{FF78EA05-B595-4209-8A3E-A99D3DA4ABA2}">
      <dgm:prSet phldrT="[Text]"/>
      <dgm:spPr/>
      <dgm:t>
        <a:bodyPr/>
        <a:lstStyle/>
        <a:p>
          <a:r>
            <a:rPr lang="en-US" dirty="0"/>
            <a:t>train</a:t>
          </a:r>
        </a:p>
      </dgm:t>
    </dgm:pt>
    <dgm:pt modelId="{7B083E14-04F5-4F1A-A57B-D63971D78CAD}" type="parTrans" cxnId="{32BD8601-7FA7-4E40-82A5-09001EDF49B5}">
      <dgm:prSet/>
      <dgm:spPr/>
      <dgm:t>
        <a:bodyPr/>
        <a:lstStyle/>
        <a:p>
          <a:endParaRPr lang="en-US"/>
        </a:p>
      </dgm:t>
    </dgm:pt>
    <dgm:pt modelId="{98BB4032-1D4A-45E2-9985-1EDED12853AE}" type="sibTrans" cxnId="{32BD8601-7FA7-4E40-82A5-09001EDF49B5}">
      <dgm:prSet/>
      <dgm:spPr/>
      <dgm:t>
        <a:bodyPr/>
        <a:lstStyle/>
        <a:p>
          <a:endParaRPr lang="en-US"/>
        </a:p>
      </dgm:t>
    </dgm:pt>
    <dgm:pt modelId="{46C9B75E-62C1-4588-92F1-03018E5D2388}">
      <dgm:prSet phldrT="[Text]"/>
      <dgm:spPr/>
      <dgm:t>
        <a:bodyPr/>
        <a:lstStyle/>
        <a:p>
          <a:r>
            <a:rPr lang="en-US" dirty="0"/>
            <a:t>Generate</a:t>
          </a:r>
        </a:p>
        <a:p>
          <a:r>
            <a:rPr lang="en-US" dirty="0"/>
            <a:t>model</a:t>
          </a:r>
        </a:p>
      </dgm:t>
    </dgm:pt>
    <dgm:pt modelId="{3A432A4D-959F-45C9-96A8-3177B68B567A}" type="parTrans" cxnId="{1280EC10-B8F4-4D56-9B82-98BB16E8D71E}">
      <dgm:prSet/>
      <dgm:spPr/>
      <dgm:t>
        <a:bodyPr/>
        <a:lstStyle/>
        <a:p>
          <a:endParaRPr lang="en-US"/>
        </a:p>
      </dgm:t>
    </dgm:pt>
    <dgm:pt modelId="{8C26E372-E828-4A8F-A5EE-9623AA7BD123}" type="sibTrans" cxnId="{1280EC10-B8F4-4D56-9B82-98BB16E8D71E}">
      <dgm:prSet/>
      <dgm:spPr/>
      <dgm:t>
        <a:bodyPr/>
        <a:lstStyle/>
        <a:p>
          <a:endParaRPr lang="en-US"/>
        </a:p>
      </dgm:t>
    </dgm:pt>
    <dgm:pt modelId="{5B7A00C0-CB1E-4A9A-B944-6D16C22AF820}" type="pres">
      <dgm:prSet presAssocID="{4238C223-3F06-41FD-9BD5-860A906859F7}" presName="rootnode" presStyleCnt="0">
        <dgm:presLayoutVars>
          <dgm:chMax/>
          <dgm:chPref/>
          <dgm:dir/>
          <dgm:animLvl val="lvl"/>
        </dgm:presLayoutVars>
      </dgm:prSet>
      <dgm:spPr/>
    </dgm:pt>
    <dgm:pt modelId="{2F65BDE4-DCE8-4879-9D8B-CB2363F336DD}" type="pres">
      <dgm:prSet presAssocID="{B413A71C-D6FC-4162-9C99-3158043FEAE2}" presName="composite" presStyleCnt="0"/>
      <dgm:spPr/>
    </dgm:pt>
    <dgm:pt modelId="{D3AE32BC-9791-4A2B-BC79-83EF8FC3DE71}" type="pres">
      <dgm:prSet presAssocID="{B413A71C-D6FC-4162-9C99-3158043FEAE2}" presName="bentUpArrow1" presStyleLbl="alignImgPlace1" presStyleIdx="0" presStyleCnt="3"/>
      <dgm:spPr/>
    </dgm:pt>
    <dgm:pt modelId="{28C25952-E727-4035-B4AC-30AD76030942}" type="pres">
      <dgm:prSet presAssocID="{B413A71C-D6FC-4162-9C99-3158043FEAE2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5945C046-BA81-4F7C-983E-7A94C0FEDB8B}" type="pres">
      <dgm:prSet presAssocID="{B413A71C-D6FC-4162-9C99-3158043FEAE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EEE017D-6C27-4C51-8DCC-C534EC6EF99B}" type="pres">
      <dgm:prSet presAssocID="{C4B67FC4-2E6C-4ADE-9D71-9238046737D7}" presName="sibTrans" presStyleCnt="0"/>
      <dgm:spPr/>
    </dgm:pt>
    <dgm:pt modelId="{92F2F1D8-2DF3-41C0-A8A1-2A21D2DD1601}" type="pres">
      <dgm:prSet presAssocID="{91FBDE83-ED52-4E30-AD1C-D97378C9C49D}" presName="composite" presStyleCnt="0"/>
      <dgm:spPr/>
    </dgm:pt>
    <dgm:pt modelId="{9C95C6A4-F863-4F62-8C62-081AB3655FCE}" type="pres">
      <dgm:prSet presAssocID="{91FBDE83-ED52-4E30-AD1C-D97378C9C49D}" presName="bentUpArrow1" presStyleLbl="alignImgPlace1" presStyleIdx="1" presStyleCnt="3"/>
      <dgm:spPr/>
    </dgm:pt>
    <dgm:pt modelId="{640197DE-B36D-42AF-9B88-15561FF25C2A}" type="pres">
      <dgm:prSet presAssocID="{91FBDE83-ED52-4E30-AD1C-D97378C9C49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8288618B-16A6-457D-8343-0A4DEA794B38}" type="pres">
      <dgm:prSet presAssocID="{91FBDE83-ED52-4E30-AD1C-D97378C9C49D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12368A1-6352-4B7E-AD3D-A0D1DE7E676B}" type="pres">
      <dgm:prSet presAssocID="{5857B71B-024F-4DC0-814B-EF3CF630518E}" presName="sibTrans" presStyleCnt="0"/>
      <dgm:spPr/>
    </dgm:pt>
    <dgm:pt modelId="{FDD0465B-B367-4F02-ACA7-8DD1D374710F}" type="pres">
      <dgm:prSet presAssocID="{FF78EA05-B595-4209-8A3E-A99D3DA4ABA2}" presName="composite" presStyleCnt="0"/>
      <dgm:spPr/>
    </dgm:pt>
    <dgm:pt modelId="{187EBC7D-9E4B-427B-8C72-FA37056675BF}" type="pres">
      <dgm:prSet presAssocID="{FF78EA05-B595-4209-8A3E-A99D3DA4ABA2}" presName="bentUpArrow1" presStyleLbl="alignImgPlace1" presStyleIdx="2" presStyleCnt="3"/>
      <dgm:spPr/>
    </dgm:pt>
    <dgm:pt modelId="{60D1AB5F-0EA9-40BA-AD89-A8F294A40A66}" type="pres">
      <dgm:prSet presAssocID="{FF78EA05-B595-4209-8A3E-A99D3DA4ABA2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6ED5C594-1DAB-4406-83BA-1B0E4BA5FE56}" type="pres">
      <dgm:prSet presAssocID="{FF78EA05-B595-4209-8A3E-A99D3DA4ABA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048EBC7-0DA8-4DA2-B89A-3CBAA57227A5}" type="pres">
      <dgm:prSet presAssocID="{98BB4032-1D4A-45E2-9985-1EDED12853AE}" presName="sibTrans" presStyleCnt="0"/>
      <dgm:spPr/>
    </dgm:pt>
    <dgm:pt modelId="{4CCA749D-7D0E-44E5-B618-4D0365125AAB}" type="pres">
      <dgm:prSet presAssocID="{46C9B75E-62C1-4588-92F1-03018E5D2388}" presName="composite" presStyleCnt="0"/>
      <dgm:spPr/>
    </dgm:pt>
    <dgm:pt modelId="{209735E7-D4DE-4556-B422-B5F52B5B5E45}" type="pres">
      <dgm:prSet presAssocID="{46C9B75E-62C1-4588-92F1-03018E5D2388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76FAAD00-8F67-488A-8D2F-11C0DCE64461}" type="presOf" srcId="{FF78EA05-B595-4209-8A3E-A99D3DA4ABA2}" destId="{60D1AB5F-0EA9-40BA-AD89-A8F294A40A66}" srcOrd="0" destOrd="0" presId="urn:microsoft.com/office/officeart/2005/8/layout/StepDownProcess"/>
    <dgm:cxn modelId="{32BD8601-7FA7-4E40-82A5-09001EDF49B5}" srcId="{4238C223-3F06-41FD-9BD5-860A906859F7}" destId="{FF78EA05-B595-4209-8A3E-A99D3DA4ABA2}" srcOrd="2" destOrd="0" parTransId="{7B083E14-04F5-4F1A-A57B-D63971D78CAD}" sibTransId="{98BB4032-1D4A-45E2-9985-1EDED12853AE}"/>
    <dgm:cxn modelId="{7394D104-5FDA-4823-80C1-3B5945A44EFE}" srcId="{4238C223-3F06-41FD-9BD5-860A906859F7}" destId="{B413A71C-D6FC-4162-9C99-3158043FEAE2}" srcOrd="0" destOrd="0" parTransId="{FE21FB69-DB87-4501-A504-3FD9BDF778D8}" sibTransId="{C4B67FC4-2E6C-4ADE-9D71-9238046737D7}"/>
    <dgm:cxn modelId="{1280EC10-B8F4-4D56-9B82-98BB16E8D71E}" srcId="{4238C223-3F06-41FD-9BD5-860A906859F7}" destId="{46C9B75E-62C1-4588-92F1-03018E5D2388}" srcOrd="3" destOrd="0" parTransId="{3A432A4D-959F-45C9-96A8-3177B68B567A}" sibTransId="{8C26E372-E828-4A8F-A5EE-9623AA7BD123}"/>
    <dgm:cxn modelId="{8CED371D-E7A6-46EA-AFFF-8C7195CC1C7A}" type="presOf" srcId="{46C9B75E-62C1-4588-92F1-03018E5D2388}" destId="{209735E7-D4DE-4556-B422-B5F52B5B5E45}" srcOrd="0" destOrd="0" presId="urn:microsoft.com/office/officeart/2005/8/layout/StepDownProcess"/>
    <dgm:cxn modelId="{52FBD03F-6109-4366-B233-1A91D0E0E689}" type="presOf" srcId="{4238C223-3F06-41FD-9BD5-860A906859F7}" destId="{5B7A00C0-CB1E-4A9A-B944-6D16C22AF820}" srcOrd="0" destOrd="0" presId="urn:microsoft.com/office/officeart/2005/8/layout/StepDownProcess"/>
    <dgm:cxn modelId="{8CE14B6F-19EB-457A-8967-C0C96BD9D169}" srcId="{4238C223-3F06-41FD-9BD5-860A906859F7}" destId="{91FBDE83-ED52-4E30-AD1C-D97378C9C49D}" srcOrd="1" destOrd="0" parTransId="{9C745CC0-4DFE-4610-9506-F038F005AD65}" sibTransId="{5857B71B-024F-4DC0-814B-EF3CF630518E}"/>
    <dgm:cxn modelId="{682129BD-93BC-450D-BA48-E3C1B86E1715}" type="presOf" srcId="{91FBDE83-ED52-4E30-AD1C-D97378C9C49D}" destId="{640197DE-B36D-42AF-9B88-15561FF25C2A}" srcOrd="0" destOrd="0" presId="urn:microsoft.com/office/officeart/2005/8/layout/StepDownProcess"/>
    <dgm:cxn modelId="{FA961BC8-9BE3-431C-A7B3-73DC1CF606FE}" type="presOf" srcId="{B413A71C-D6FC-4162-9C99-3158043FEAE2}" destId="{28C25952-E727-4035-B4AC-30AD76030942}" srcOrd="0" destOrd="0" presId="urn:microsoft.com/office/officeart/2005/8/layout/StepDownProcess"/>
    <dgm:cxn modelId="{F9AFCE5D-E29A-4898-9D72-8CABFB1E77E0}" type="presParOf" srcId="{5B7A00C0-CB1E-4A9A-B944-6D16C22AF820}" destId="{2F65BDE4-DCE8-4879-9D8B-CB2363F336DD}" srcOrd="0" destOrd="0" presId="urn:microsoft.com/office/officeart/2005/8/layout/StepDownProcess"/>
    <dgm:cxn modelId="{269380E6-3D48-4537-8555-8AED820968D7}" type="presParOf" srcId="{2F65BDE4-DCE8-4879-9D8B-CB2363F336DD}" destId="{D3AE32BC-9791-4A2B-BC79-83EF8FC3DE71}" srcOrd="0" destOrd="0" presId="urn:microsoft.com/office/officeart/2005/8/layout/StepDownProcess"/>
    <dgm:cxn modelId="{60C53DFC-A926-4BC4-8F2A-77F0849190AA}" type="presParOf" srcId="{2F65BDE4-DCE8-4879-9D8B-CB2363F336DD}" destId="{28C25952-E727-4035-B4AC-30AD76030942}" srcOrd="1" destOrd="0" presId="urn:microsoft.com/office/officeart/2005/8/layout/StepDownProcess"/>
    <dgm:cxn modelId="{BB99C63C-0B15-43B4-8EC7-C7013BEDC834}" type="presParOf" srcId="{2F65BDE4-DCE8-4879-9D8B-CB2363F336DD}" destId="{5945C046-BA81-4F7C-983E-7A94C0FEDB8B}" srcOrd="2" destOrd="0" presId="urn:microsoft.com/office/officeart/2005/8/layout/StepDownProcess"/>
    <dgm:cxn modelId="{F911947D-4958-4E7F-919D-E50B9491C6CB}" type="presParOf" srcId="{5B7A00C0-CB1E-4A9A-B944-6D16C22AF820}" destId="{7EEE017D-6C27-4C51-8DCC-C534EC6EF99B}" srcOrd="1" destOrd="0" presId="urn:microsoft.com/office/officeart/2005/8/layout/StepDownProcess"/>
    <dgm:cxn modelId="{BD290F0B-8C53-4A08-855A-A787DC9C79AD}" type="presParOf" srcId="{5B7A00C0-CB1E-4A9A-B944-6D16C22AF820}" destId="{92F2F1D8-2DF3-41C0-A8A1-2A21D2DD1601}" srcOrd="2" destOrd="0" presId="urn:microsoft.com/office/officeart/2005/8/layout/StepDownProcess"/>
    <dgm:cxn modelId="{903AE7D5-47AB-47CD-8E72-BAC84628D528}" type="presParOf" srcId="{92F2F1D8-2DF3-41C0-A8A1-2A21D2DD1601}" destId="{9C95C6A4-F863-4F62-8C62-081AB3655FCE}" srcOrd="0" destOrd="0" presId="urn:microsoft.com/office/officeart/2005/8/layout/StepDownProcess"/>
    <dgm:cxn modelId="{B724B26F-54DD-46BD-AC34-EAA58FADC41B}" type="presParOf" srcId="{92F2F1D8-2DF3-41C0-A8A1-2A21D2DD1601}" destId="{640197DE-B36D-42AF-9B88-15561FF25C2A}" srcOrd="1" destOrd="0" presId="urn:microsoft.com/office/officeart/2005/8/layout/StepDownProcess"/>
    <dgm:cxn modelId="{94FFDC43-F1C0-4FEF-909D-C93EEA2356D1}" type="presParOf" srcId="{92F2F1D8-2DF3-41C0-A8A1-2A21D2DD1601}" destId="{8288618B-16A6-457D-8343-0A4DEA794B38}" srcOrd="2" destOrd="0" presId="urn:microsoft.com/office/officeart/2005/8/layout/StepDownProcess"/>
    <dgm:cxn modelId="{F7A0E5CA-0DF6-4177-9728-6A952E295FE3}" type="presParOf" srcId="{5B7A00C0-CB1E-4A9A-B944-6D16C22AF820}" destId="{A12368A1-6352-4B7E-AD3D-A0D1DE7E676B}" srcOrd="3" destOrd="0" presId="urn:microsoft.com/office/officeart/2005/8/layout/StepDownProcess"/>
    <dgm:cxn modelId="{6B47E262-8E79-404B-92FD-E81519B4674A}" type="presParOf" srcId="{5B7A00C0-CB1E-4A9A-B944-6D16C22AF820}" destId="{FDD0465B-B367-4F02-ACA7-8DD1D374710F}" srcOrd="4" destOrd="0" presId="urn:microsoft.com/office/officeart/2005/8/layout/StepDownProcess"/>
    <dgm:cxn modelId="{4135CC48-4528-4BF2-8670-98F796964AFA}" type="presParOf" srcId="{FDD0465B-B367-4F02-ACA7-8DD1D374710F}" destId="{187EBC7D-9E4B-427B-8C72-FA37056675BF}" srcOrd="0" destOrd="0" presId="urn:microsoft.com/office/officeart/2005/8/layout/StepDownProcess"/>
    <dgm:cxn modelId="{E52D7358-E84E-4581-A668-F0FD41595743}" type="presParOf" srcId="{FDD0465B-B367-4F02-ACA7-8DD1D374710F}" destId="{60D1AB5F-0EA9-40BA-AD89-A8F294A40A66}" srcOrd="1" destOrd="0" presId="urn:microsoft.com/office/officeart/2005/8/layout/StepDownProcess"/>
    <dgm:cxn modelId="{AC2B70C5-78EB-4221-A930-02CF4398E124}" type="presParOf" srcId="{FDD0465B-B367-4F02-ACA7-8DD1D374710F}" destId="{6ED5C594-1DAB-4406-83BA-1B0E4BA5FE56}" srcOrd="2" destOrd="0" presId="urn:microsoft.com/office/officeart/2005/8/layout/StepDownProcess"/>
    <dgm:cxn modelId="{3A77124A-566E-444B-94C5-8BA40804B027}" type="presParOf" srcId="{5B7A00C0-CB1E-4A9A-B944-6D16C22AF820}" destId="{0048EBC7-0DA8-4DA2-B89A-3CBAA57227A5}" srcOrd="5" destOrd="0" presId="urn:microsoft.com/office/officeart/2005/8/layout/StepDownProcess"/>
    <dgm:cxn modelId="{6A2F2A75-DC8B-4904-9D63-1259F6E12999}" type="presParOf" srcId="{5B7A00C0-CB1E-4A9A-B944-6D16C22AF820}" destId="{4CCA749D-7D0E-44E5-B618-4D0365125AAB}" srcOrd="6" destOrd="0" presId="urn:microsoft.com/office/officeart/2005/8/layout/StepDownProcess"/>
    <dgm:cxn modelId="{E2F26089-1787-4EEC-8652-780581BE2992}" type="presParOf" srcId="{4CCA749D-7D0E-44E5-B618-4D0365125AAB}" destId="{209735E7-D4DE-4556-B422-B5F52B5B5E4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E32BC-9791-4A2B-BC79-83EF8FC3DE71}">
      <dsp:nvSpPr>
        <dsp:cNvPr id="0" name=""/>
        <dsp:cNvSpPr/>
      </dsp:nvSpPr>
      <dsp:spPr>
        <a:xfrm rot="5400000">
          <a:off x="610030" y="635677"/>
          <a:ext cx="558263" cy="635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25952-E727-4035-B4AC-30AD76030942}">
      <dsp:nvSpPr>
        <dsp:cNvPr id="0" name=""/>
        <dsp:cNvSpPr/>
      </dsp:nvSpPr>
      <dsp:spPr>
        <a:xfrm>
          <a:off x="462124" y="16831"/>
          <a:ext cx="939786" cy="657820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Image </a:t>
          </a:r>
        </a:p>
      </dsp:txBody>
      <dsp:txXfrm>
        <a:off x="494242" y="48949"/>
        <a:ext cx="875550" cy="593584"/>
      </dsp:txXfrm>
    </dsp:sp>
    <dsp:sp modelId="{5945C046-BA81-4F7C-983E-7A94C0FEDB8B}">
      <dsp:nvSpPr>
        <dsp:cNvPr id="0" name=""/>
        <dsp:cNvSpPr/>
      </dsp:nvSpPr>
      <dsp:spPr>
        <a:xfrm>
          <a:off x="1401911" y="79569"/>
          <a:ext cx="683511" cy="53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95C6A4-F863-4F62-8C62-081AB3655FCE}">
      <dsp:nvSpPr>
        <dsp:cNvPr id="0" name=""/>
        <dsp:cNvSpPr/>
      </dsp:nvSpPr>
      <dsp:spPr>
        <a:xfrm rot="5400000">
          <a:off x="1389213" y="1374627"/>
          <a:ext cx="558263" cy="635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852603"/>
            <a:satOff val="28062"/>
            <a:lumOff val="-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197DE-B36D-42AF-9B88-15561FF25C2A}">
      <dsp:nvSpPr>
        <dsp:cNvPr id="0" name=""/>
        <dsp:cNvSpPr/>
      </dsp:nvSpPr>
      <dsp:spPr>
        <a:xfrm>
          <a:off x="1241307" y="755781"/>
          <a:ext cx="939786" cy="657820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Add size label</a:t>
          </a:r>
        </a:p>
      </dsp:txBody>
      <dsp:txXfrm>
        <a:off x="1273425" y="787899"/>
        <a:ext cx="875550" cy="593584"/>
      </dsp:txXfrm>
    </dsp:sp>
    <dsp:sp modelId="{8288618B-16A6-457D-8343-0A4DEA794B38}">
      <dsp:nvSpPr>
        <dsp:cNvPr id="0" name=""/>
        <dsp:cNvSpPr/>
      </dsp:nvSpPr>
      <dsp:spPr>
        <a:xfrm>
          <a:off x="2181094" y="818519"/>
          <a:ext cx="683511" cy="53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EBC7D-9E4B-427B-8C72-FA37056675BF}">
      <dsp:nvSpPr>
        <dsp:cNvPr id="0" name=""/>
        <dsp:cNvSpPr/>
      </dsp:nvSpPr>
      <dsp:spPr>
        <a:xfrm rot="5400000">
          <a:off x="2168397" y="2113576"/>
          <a:ext cx="558263" cy="635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705206"/>
            <a:satOff val="56125"/>
            <a:lumOff val="-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1AB5F-0EA9-40BA-AD89-A8F294A40A66}">
      <dsp:nvSpPr>
        <dsp:cNvPr id="0" name=""/>
        <dsp:cNvSpPr/>
      </dsp:nvSpPr>
      <dsp:spPr>
        <a:xfrm>
          <a:off x="2020491" y="1494730"/>
          <a:ext cx="939786" cy="657820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</a:t>
          </a:r>
        </a:p>
      </dsp:txBody>
      <dsp:txXfrm>
        <a:off x="2052609" y="1526848"/>
        <a:ext cx="875550" cy="593584"/>
      </dsp:txXfrm>
    </dsp:sp>
    <dsp:sp modelId="{6ED5C594-1DAB-4406-83BA-1B0E4BA5FE56}">
      <dsp:nvSpPr>
        <dsp:cNvPr id="0" name=""/>
        <dsp:cNvSpPr/>
      </dsp:nvSpPr>
      <dsp:spPr>
        <a:xfrm>
          <a:off x="2960278" y="1557468"/>
          <a:ext cx="683511" cy="53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735E7-D4DE-4556-B422-B5F52B5B5E45}">
      <dsp:nvSpPr>
        <dsp:cNvPr id="0" name=""/>
        <dsp:cNvSpPr/>
      </dsp:nvSpPr>
      <dsp:spPr>
        <a:xfrm>
          <a:off x="2799674" y="2233679"/>
          <a:ext cx="939786" cy="657820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</a:t>
          </a:r>
        </a:p>
      </dsp:txBody>
      <dsp:txXfrm>
        <a:off x="2831792" y="2265797"/>
        <a:ext cx="875550" cy="593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91a23e0df_2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91a23e0df_2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207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  <p:sldLayoutId id="2147483669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0277-5379(91)90469-T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iromt.biomedcentral.com/articles/10.1186/1746-1340-16-1" TargetMode="External"/><Relationship Id="rId2" Type="http://schemas.openxmlformats.org/officeDocument/2006/relationships/hyperlink" Target="https://doi.org/10.1080/00140139.2011.647096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 fontScale="92500"/>
          </a:bodyPr>
          <a:lstStyle/>
          <a:p>
            <a:r>
              <a:rPr lang="en-US" dirty="0"/>
              <a:t>Samiur Rahman Prapon, Md Habibullah, Shahriar Hossain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76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87970F6-67A0-4E6C-8444-CFBEFB9D2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0699645"/>
              </p:ext>
            </p:extLst>
          </p:nvPr>
        </p:nvGraphicFramePr>
        <p:xfrm>
          <a:off x="1382485" y="1518814"/>
          <a:ext cx="6537195" cy="4553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1ED35E0-1B2B-40FB-82C4-65DEDB3E0245}"/>
              </a:ext>
            </a:extLst>
          </p:cNvPr>
          <p:cNvSpPr txBox="1"/>
          <p:nvPr/>
        </p:nvSpPr>
        <p:spPr>
          <a:xfrm>
            <a:off x="7218784" y="6444476"/>
            <a:ext cx="4973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https://statisticstimes.com/demographics/world-sex-ratio.php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A1A9-9FE2-45C9-B685-62DA5565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Fact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F718D-9A90-46DC-859D-68FEBCF80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While men do have a chance of getting the disease, 99% of breast cancer patients are women.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867BA-6317-4AE8-9680-BC497B77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CAD14-5A3E-4544-B710-A4AFB14D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2942B-8708-4414-AC3D-8AD91D79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6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Breast cancer risk Factor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867601854"/>
              </p:ext>
            </p:extLst>
          </p:nvPr>
        </p:nvGraphicFramePr>
        <p:xfrm>
          <a:off x="1889760" y="1762532"/>
          <a:ext cx="8412480" cy="2142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handedness 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Wrong Size </a:t>
                      </a:r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wearable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 size wearable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12-18 years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18-50 years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50%(left-sided cancer)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Higher 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Low risk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D87915-304B-4D83-BE5A-D6EB709BC4C7}"/>
              </a:ext>
            </a:extLst>
          </p:cNvPr>
          <p:cNvSpPr txBox="1"/>
          <p:nvPr/>
        </p:nvSpPr>
        <p:spPr>
          <a:xfrm>
            <a:off x="6380584" y="5880848"/>
            <a:ext cx="4973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en-US" sz="1200" b="0" i="0" u="sng" dirty="0">
                <a:solidFill>
                  <a:srgbClr val="E9711C"/>
                </a:solidFill>
                <a:effectLst/>
                <a:latin typeface="NexusSans"/>
                <a:hlinkClick r:id="rId2" tooltip="Persistent link using digital object identifier"/>
              </a:rPr>
              <a:t>https://doi.org/10.1016/0277-5379(91)90469-T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195" y="228623"/>
            <a:ext cx="8808098" cy="2724539"/>
          </a:xfrm>
        </p:spPr>
        <p:txBody>
          <a:bodyPr>
            <a:normAutofit/>
          </a:bodyPr>
          <a:lstStyle/>
          <a:p>
            <a:r>
              <a:rPr lang="en-US" sz="3600" b="1" dirty="0"/>
              <a:t>Alarming FACT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80% of women wearing wrong size BRA !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C5BFB-5BD5-4D44-82FB-AF06546DBF28}"/>
              </a:ext>
            </a:extLst>
          </p:cNvPr>
          <p:cNvSpPr txBox="1"/>
          <p:nvPr/>
        </p:nvSpPr>
        <p:spPr>
          <a:xfrm>
            <a:off x="6018244" y="5707915"/>
            <a:ext cx="5592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en-US" sz="1200" b="0" i="0" u="none" strike="noStrike" dirty="0">
                <a:solidFill>
                  <a:srgbClr val="006DB4"/>
                </a:solidFill>
                <a:effectLst/>
                <a:latin typeface="Open Sans" panose="020B0604020202020204" pitchFamily="34" charset="0"/>
                <a:hlinkClick r:id="rId2"/>
              </a:rPr>
              <a:t>https://doi.org/10.1080/00140139.2011.647096</a:t>
            </a:r>
            <a:endParaRPr lang="en-US" sz="1200" b="0" i="0" u="none" strike="noStrike" dirty="0">
              <a:solidFill>
                <a:srgbClr val="006DB4"/>
              </a:solidFill>
              <a:effectLst/>
              <a:latin typeface="Open Sans" panose="020B0604020202020204" pitchFamily="34" charset="0"/>
            </a:endParaRPr>
          </a:p>
          <a:p>
            <a:r>
              <a:rPr lang="en-US" sz="1200" dirty="0">
                <a:solidFill>
                  <a:srgbClr val="006DB4"/>
                </a:solidFill>
                <a:latin typeface="Open Sans" panose="020B0604020202020204" pitchFamily="34" charset="0"/>
              </a:rPr>
              <a:t>             </a:t>
            </a:r>
            <a:r>
              <a:rPr lang="en-US" sz="1200" dirty="0">
                <a:solidFill>
                  <a:srgbClr val="006DB4"/>
                </a:solidFill>
                <a:latin typeface="Open Sans" panose="020B0604020202020204" pitchFamily="34" charset="0"/>
                <a:hlinkClick r:id="rId3"/>
              </a:rPr>
              <a:t>https://chiromt.biomedcentral.com/articles/10.1186/1746-1340-16-1</a:t>
            </a:r>
            <a:endParaRPr lang="en-US" sz="1200" dirty="0">
              <a:solidFill>
                <a:srgbClr val="006DB4"/>
              </a:solidFill>
              <a:latin typeface="Open Sans" panose="020B0604020202020204" pitchFamily="34" charset="0"/>
            </a:endParaRPr>
          </a:p>
          <a:p>
            <a:endParaRPr lang="en-US" sz="1200" b="0" i="0" dirty="0">
              <a:solidFill>
                <a:srgbClr val="006DB4"/>
              </a:solidFill>
              <a:effectLst/>
              <a:latin typeface="Open Sans" panose="020B0604020202020204" pitchFamily="34" charset="0"/>
            </a:endParaRPr>
          </a:p>
          <a:p>
            <a:r>
              <a:rPr lang="en-US" sz="1200" b="0" i="0" dirty="0">
                <a:solidFill>
                  <a:schemeClr val="bg1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Image : </a:t>
            </a:r>
            <a:r>
              <a:rPr lang="en-US" sz="1200" b="0" i="0" dirty="0">
                <a:solidFill>
                  <a:srgbClr val="006DB4"/>
                </a:solidFill>
                <a:effectLst/>
                <a:latin typeface="Open Sans" panose="020B0604020202020204" pitchFamily="34" charset="0"/>
              </a:rPr>
              <a:t>https://www.ncbi.nlm.nih.gov/pmc/articles/PMC2275741/</a:t>
            </a:r>
            <a:endParaRPr lang="en-US" sz="1200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75037E-30E5-4BDA-A0F4-FDEE00C7C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658790"/>
            <a:ext cx="4503810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01F-91FF-4249-A47B-BA66AA5F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118" y="2036763"/>
            <a:ext cx="5410135" cy="2377847"/>
          </a:xfrm>
        </p:spPr>
        <p:txBody>
          <a:bodyPr>
            <a:normAutofit/>
          </a:bodyPr>
          <a:lstStyle/>
          <a:p>
            <a:r>
              <a:rPr lang="en-US" sz="4000" dirty="0"/>
              <a:t>Solve one of the key factor of </a:t>
            </a:r>
            <a:r>
              <a:rPr lang="en-US" sz="4000" b="1" dirty="0"/>
              <a:t>breast cancer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8B62E-C92A-4930-95AD-A24E0C9A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49E3-8A39-4580-9F50-3B3D8B8A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EDAC7-987D-407A-9D80-6498AC95C3C5}"/>
              </a:ext>
            </a:extLst>
          </p:cNvPr>
          <p:cNvSpPr txBox="1"/>
          <p:nvPr/>
        </p:nvSpPr>
        <p:spPr>
          <a:xfrm>
            <a:off x="6587413" y="4619684"/>
            <a:ext cx="5102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Followed by this paper </a:t>
            </a:r>
            <a:r>
              <a:rPr lang="en-US" dirty="0">
                <a:solidFill>
                  <a:srgbClr val="0070C0"/>
                </a:solidFill>
              </a:rPr>
              <a:t>https://link.springer.com/chapter/10.1007/978-3-540-78948-2_11</a:t>
            </a:r>
          </a:p>
        </p:txBody>
      </p:sp>
    </p:spTree>
    <p:extLst>
      <p:ext uri="{BB962C8B-B14F-4D97-AF65-F5344CB8AC3E}">
        <p14:creationId xmlns:p14="http://schemas.microsoft.com/office/powerpoint/2010/main" val="424692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D5FC-7946-4403-B96B-AB16C811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54" y="718554"/>
            <a:ext cx="8528375" cy="1906167"/>
          </a:xfrm>
        </p:spPr>
        <p:txBody>
          <a:bodyPr>
            <a:normAutofit/>
          </a:bodyPr>
          <a:lstStyle/>
          <a:p>
            <a:r>
              <a:rPr lang="en-US" dirty="0"/>
              <a:t>Solution: 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Predicting Breast</a:t>
            </a:r>
            <a:b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		 Size &amp; Determining Bra Size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2941D-54E8-4516-AC0E-BA5336A9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E81F-278B-42A0-AA02-DC70C522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EA6EF-BA26-433C-AD4D-9C03A6A8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2F0D376-4467-43E9-AE22-62E5A84E7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3126320"/>
              </p:ext>
            </p:extLst>
          </p:nvPr>
        </p:nvGraphicFramePr>
        <p:xfrm>
          <a:off x="2211354" y="2867317"/>
          <a:ext cx="4201586" cy="2908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CFB8C45-BFD6-414C-800A-7F9369B5D8EC}"/>
              </a:ext>
            </a:extLst>
          </p:cNvPr>
          <p:cNvSpPr txBox="1"/>
          <p:nvPr/>
        </p:nvSpPr>
        <p:spPr>
          <a:xfrm>
            <a:off x="3051110" y="3244334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A4E65-5D1B-4E17-B4A4-83557255D653}"/>
              </a:ext>
            </a:extLst>
          </p:cNvPr>
          <p:cNvSpPr txBox="1"/>
          <p:nvPr/>
        </p:nvSpPr>
        <p:spPr>
          <a:xfrm>
            <a:off x="3051110" y="3244334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2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6C3D-EEB5-41EB-B751-B39E1CE0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Road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D7ED3-C4A2-47FB-B791-BF0317731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Have no database (but we can built one with the help of models)</a:t>
            </a:r>
          </a:p>
          <a:p>
            <a:pPr marL="285750" indent="-285750">
              <a:buFontTx/>
              <a:buChar char="-"/>
            </a:pPr>
            <a:r>
              <a:rPr lang="en-US" dirty="0"/>
              <a:t>Don’t know how to work with images (Before we start this topic, we can built one mean time.)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18E69-0289-4402-BE85-15C429C6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93067-82D2-4A42-B8E4-76FEE2AD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97A3F-402A-4453-9048-CE812179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2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3026400" y="2701733"/>
            <a:ext cx="6139200" cy="206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ctr"/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194</TotalTime>
  <Words>250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Georgia</vt:lpstr>
      <vt:lpstr>NexusSans</vt:lpstr>
      <vt:lpstr>Open Sans</vt:lpstr>
      <vt:lpstr>Tenorite</vt:lpstr>
      <vt:lpstr>Office Theme</vt:lpstr>
      <vt:lpstr>Project Proposal</vt:lpstr>
      <vt:lpstr>INTRODUCTION</vt:lpstr>
      <vt:lpstr>Fact</vt:lpstr>
      <vt:lpstr>Breast cancer risk Factor</vt:lpstr>
      <vt:lpstr>Alarming FACT  80% of women wearing wrong size BRA !</vt:lpstr>
      <vt:lpstr>Solve one of the key factor of breast cancer</vt:lpstr>
      <vt:lpstr>Solution: Predicting Breast    Size &amp; Determining Bra Size </vt:lpstr>
      <vt:lpstr>Road blocks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Samiur Prapon</dc:creator>
  <cp:lastModifiedBy>Samiur Prapon</cp:lastModifiedBy>
  <cp:revision>34</cp:revision>
  <dcterms:created xsi:type="dcterms:W3CDTF">2021-08-10T05:26:41Z</dcterms:created>
  <dcterms:modified xsi:type="dcterms:W3CDTF">2021-09-28T08:30:53Z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