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8"/>
  </p:notesMasterIdLst>
  <p:sldIdLst>
    <p:sldId id="257" r:id="rId2"/>
    <p:sldId id="259" r:id="rId3"/>
    <p:sldId id="261" r:id="rId4"/>
    <p:sldId id="260" r:id="rId5"/>
    <p:sldId id="266" r:id="rId6"/>
    <p:sldId id="26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B298E2-985E-4A8A-B668-FEE0DAEB9F93}">
  <a:tblStyle styleId="{F8B298E2-985E-4A8A-B668-FEE0DAEB9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37875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f5f55f87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f5f55f87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f5f55f8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f5f55f8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f5f55f87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f5f55f87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fead7cb4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fead7cb4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7e39904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7e39904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641938" y="1852375"/>
            <a:ext cx="2835242" cy="1938263"/>
          </a:xfrm>
          <a:custGeom>
            <a:avLst/>
            <a:gdLst/>
            <a:ahLst/>
            <a:cxnLst/>
            <a:rect l="l" t="t" r="r" b="b"/>
            <a:pathLst>
              <a:path w="20752" h="14187" extrusionOk="0">
                <a:moveTo>
                  <a:pt x="10370" y="1"/>
                </a:moveTo>
                <a:cubicBezTo>
                  <a:pt x="10370" y="1"/>
                  <a:pt x="9934" y="6462"/>
                  <a:pt x="3823" y="6462"/>
                </a:cubicBezTo>
                <a:cubicBezTo>
                  <a:pt x="3526" y="6462"/>
                  <a:pt x="3215" y="6447"/>
                  <a:pt x="2891" y="6415"/>
                </a:cubicBezTo>
                <a:lnTo>
                  <a:pt x="2891" y="6415"/>
                </a:lnTo>
                <a:cubicBezTo>
                  <a:pt x="3359" y="7070"/>
                  <a:pt x="4050" y="7527"/>
                  <a:pt x="4834" y="7702"/>
                </a:cubicBezTo>
                <a:lnTo>
                  <a:pt x="5770" y="10043"/>
                </a:lnTo>
                <a:cubicBezTo>
                  <a:pt x="5770" y="10043"/>
                  <a:pt x="5409" y="11847"/>
                  <a:pt x="1116" y="11847"/>
                </a:cubicBezTo>
                <a:cubicBezTo>
                  <a:pt x="770" y="11847"/>
                  <a:pt x="399" y="11836"/>
                  <a:pt x="0" y="11810"/>
                </a:cubicBezTo>
                <a:lnTo>
                  <a:pt x="0" y="11810"/>
                </a:lnTo>
                <a:cubicBezTo>
                  <a:pt x="0" y="11810"/>
                  <a:pt x="2341" y="12665"/>
                  <a:pt x="3230" y="12805"/>
                </a:cubicBezTo>
                <a:lnTo>
                  <a:pt x="3230" y="14186"/>
                </a:lnTo>
                <a:lnTo>
                  <a:pt x="17521" y="14186"/>
                </a:lnTo>
                <a:lnTo>
                  <a:pt x="17521" y="12805"/>
                </a:lnTo>
                <a:cubicBezTo>
                  <a:pt x="18411" y="12676"/>
                  <a:pt x="20751" y="11810"/>
                  <a:pt x="20751" y="11810"/>
                </a:cubicBezTo>
                <a:lnTo>
                  <a:pt x="20751" y="11810"/>
                </a:lnTo>
                <a:cubicBezTo>
                  <a:pt x="20353" y="11836"/>
                  <a:pt x="19981" y="11847"/>
                  <a:pt x="19635" y="11847"/>
                </a:cubicBezTo>
                <a:cubicBezTo>
                  <a:pt x="15341" y="11847"/>
                  <a:pt x="14970" y="10043"/>
                  <a:pt x="14970" y="10043"/>
                </a:cubicBezTo>
                <a:lnTo>
                  <a:pt x="15918" y="7690"/>
                </a:lnTo>
                <a:cubicBezTo>
                  <a:pt x="16702" y="7527"/>
                  <a:pt x="17392" y="7070"/>
                  <a:pt x="17861" y="6415"/>
                </a:cubicBezTo>
                <a:lnTo>
                  <a:pt x="17861" y="6415"/>
                </a:lnTo>
                <a:cubicBezTo>
                  <a:pt x="17536" y="6447"/>
                  <a:pt x="17225" y="6462"/>
                  <a:pt x="16927" y="6462"/>
                </a:cubicBezTo>
                <a:cubicBezTo>
                  <a:pt x="10806" y="6462"/>
                  <a:pt x="10370" y="1"/>
                  <a:pt x="103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171235" y="3776091"/>
            <a:ext cx="1776672" cy="73776"/>
          </a:xfrm>
          <a:custGeom>
            <a:avLst/>
            <a:gdLst/>
            <a:ahLst/>
            <a:cxnLst/>
            <a:rect l="l" t="t" r="r" b="b"/>
            <a:pathLst>
              <a:path w="13004" h="540" extrusionOk="0">
                <a:moveTo>
                  <a:pt x="0" y="1"/>
                </a:moveTo>
                <a:lnTo>
                  <a:pt x="0" y="539"/>
                </a:lnTo>
                <a:lnTo>
                  <a:pt x="13003" y="539"/>
                </a:lnTo>
                <a:lnTo>
                  <a:pt x="130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217552" y="3849733"/>
            <a:ext cx="70499" cy="999530"/>
          </a:xfrm>
          <a:custGeom>
            <a:avLst/>
            <a:gdLst/>
            <a:ahLst/>
            <a:cxnLst/>
            <a:rect l="l" t="t" r="r" b="b"/>
            <a:pathLst>
              <a:path w="516" h="7316" extrusionOk="0">
                <a:moveTo>
                  <a:pt x="1" y="0"/>
                </a:moveTo>
                <a:lnTo>
                  <a:pt x="1" y="7315"/>
                </a:lnTo>
                <a:lnTo>
                  <a:pt x="516" y="7315"/>
                </a:lnTo>
                <a:lnTo>
                  <a:pt x="5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2840694" y="3849733"/>
            <a:ext cx="70499" cy="999530"/>
          </a:xfrm>
          <a:custGeom>
            <a:avLst/>
            <a:gdLst/>
            <a:ahLst/>
            <a:cxnLst/>
            <a:rect l="l" t="t" r="r" b="b"/>
            <a:pathLst>
              <a:path w="516" h="7316" extrusionOk="0">
                <a:moveTo>
                  <a:pt x="0" y="0"/>
                </a:moveTo>
                <a:lnTo>
                  <a:pt x="0" y="7315"/>
                </a:lnTo>
                <a:lnTo>
                  <a:pt x="515" y="7315"/>
                </a:lnTo>
                <a:lnTo>
                  <a:pt x="5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474530" y="3849733"/>
            <a:ext cx="65580" cy="999530"/>
          </a:xfrm>
          <a:custGeom>
            <a:avLst/>
            <a:gdLst/>
            <a:ahLst/>
            <a:cxnLst/>
            <a:rect l="l" t="t" r="r" b="b"/>
            <a:pathLst>
              <a:path w="480" h="7316" extrusionOk="0">
                <a:moveTo>
                  <a:pt x="0" y="0"/>
                </a:moveTo>
                <a:lnTo>
                  <a:pt x="0" y="7315"/>
                </a:lnTo>
                <a:lnTo>
                  <a:pt x="480" y="7315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572512" y="3849733"/>
            <a:ext cx="64214" cy="999530"/>
          </a:xfrm>
          <a:custGeom>
            <a:avLst/>
            <a:gdLst/>
            <a:ahLst/>
            <a:cxnLst/>
            <a:rect l="l" t="t" r="r" b="b"/>
            <a:pathLst>
              <a:path w="470" h="7316" extrusionOk="0">
                <a:moveTo>
                  <a:pt x="1" y="0"/>
                </a:moveTo>
                <a:lnTo>
                  <a:pt x="1" y="7315"/>
                </a:lnTo>
                <a:lnTo>
                  <a:pt x="469" y="7315"/>
                </a:lnTo>
                <a:lnTo>
                  <a:pt x="4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131203" y="4849164"/>
            <a:ext cx="231989" cy="80061"/>
          </a:xfrm>
          <a:custGeom>
            <a:avLst/>
            <a:gdLst/>
            <a:ahLst/>
            <a:cxnLst/>
            <a:rect l="l" t="t" r="r" b="b"/>
            <a:pathLst>
              <a:path w="1698" h="586" extrusionOk="0">
                <a:moveTo>
                  <a:pt x="1" y="0"/>
                </a:moveTo>
                <a:lnTo>
                  <a:pt x="1" y="586"/>
                </a:lnTo>
                <a:lnTo>
                  <a:pt x="1698" y="586"/>
                </a:lnTo>
                <a:lnTo>
                  <a:pt x="16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156752" y="4773199"/>
            <a:ext cx="180892" cy="80061"/>
          </a:xfrm>
          <a:custGeom>
            <a:avLst/>
            <a:gdLst/>
            <a:ahLst/>
            <a:cxnLst/>
            <a:rect l="l" t="t" r="r" b="b"/>
            <a:pathLst>
              <a:path w="1324" h="586" extrusionOk="0">
                <a:moveTo>
                  <a:pt x="1" y="1"/>
                </a:moveTo>
                <a:lnTo>
                  <a:pt x="1" y="586"/>
                </a:lnTo>
                <a:lnTo>
                  <a:pt x="1323" y="586"/>
                </a:lnTo>
                <a:lnTo>
                  <a:pt x="13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487802" y="4849164"/>
            <a:ext cx="231989" cy="80061"/>
          </a:xfrm>
          <a:custGeom>
            <a:avLst/>
            <a:gdLst/>
            <a:ahLst/>
            <a:cxnLst/>
            <a:rect l="l" t="t" r="r" b="b"/>
            <a:pathLst>
              <a:path w="1698" h="586" extrusionOk="0">
                <a:moveTo>
                  <a:pt x="1" y="0"/>
                </a:moveTo>
                <a:lnTo>
                  <a:pt x="1" y="586"/>
                </a:lnTo>
                <a:lnTo>
                  <a:pt x="1698" y="586"/>
                </a:lnTo>
                <a:lnTo>
                  <a:pt x="16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1513352" y="4773199"/>
            <a:ext cx="180892" cy="80061"/>
          </a:xfrm>
          <a:custGeom>
            <a:avLst/>
            <a:gdLst/>
            <a:ahLst/>
            <a:cxnLst/>
            <a:rect l="l" t="t" r="r" b="b"/>
            <a:pathLst>
              <a:path w="1324" h="586" extrusionOk="0">
                <a:moveTo>
                  <a:pt x="1" y="1"/>
                </a:moveTo>
                <a:lnTo>
                  <a:pt x="1" y="586"/>
                </a:lnTo>
                <a:lnTo>
                  <a:pt x="1323" y="586"/>
                </a:lnTo>
                <a:lnTo>
                  <a:pt x="13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391324" y="4849027"/>
            <a:ext cx="231989" cy="80197"/>
          </a:xfrm>
          <a:custGeom>
            <a:avLst/>
            <a:gdLst/>
            <a:ahLst/>
            <a:cxnLst/>
            <a:rect l="l" t="t" r="r" b="b"/>
            <a:pathLst>
              <a:path w="1698" h="587" extrusionOk="0">
                <a:moveTo>
                  <a:pt x="0" y="1"/>
                </a:moveTo>
                <a:lnTo>
                  <a:pt x="0" y="586"/>
                </a:lnTo>
                <a:lnTo>
                  <a:pt x="1697" y="586"/>
                </a:lnTo>
                <a:lnTo>
                  <a:pt x="16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416873" y="4773199"/>
            <a:ext cx="180892" cy="80061"/>
          </a:xfrm>
          <a:custGeom>
            <a:avLst/>
            <a:gdLst/>
            <a:ahLst/>
            <a:cxnLst/>
            <a:rect l="l" t="t" r="r" b="b"/>
            <a:pathLst>
              <a:path w="1324" h="586" extrusionOk="0">
                <a:moveTo>
                  <a:pt x="1" y="0"/>
                </a:moveTo>
                <a:lnTo>
                  <a:pt x="1" y="585"/>
                </a:lnTo>
                <a:lnTo>
                  <a:pt x="1323" y="585"/>
                </a:lnTo>
                <a:lnTo>
                  <a:pt x="1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759127" y="4849027"/>
            <a:ext cx="233629" cy="80197"/>
          </a:xfrm>
          <a:custGeom>
            <a:avLst/>
            <a:gdLst/>
            <a:ahLst/>
            <a:cxnLst/>
            <a:rect l="l" t="t" r="r" b="b"/>
            <a:pathLst>
              <a:path w="1710" h="587" extrusionOk="0">
                <a:moveTo>
                  <a:pt x="0" y="1"/>
                </a:moveTo>
                <a:lnTo>
                  <a:pt x="0" y="586"/>
                </a:lnTo>
                <a:lnTo>
                  <a:pt x="1709" y="586"/>
                </a:lnTo>
                <a:lnTo>
                  <a:pt x="17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786316" y="4773199"/>
            <a:ext cx="180755" cy="80061"/>
          </a:xfrm>
          <a:custGeom>
            <a:avLst/>
            <a:gdLst/>
            <a:ahLst/>
            <a:cxnLst/>
            <a:rect l="l" t="t" r="r" b="b"/>
            <a:pathLst>
              <a:path w="1323" h="586" extrusionOk="0">
                <a:moveTo>
                  <a:pt x="0" y="0"/>
                </a:moveTo>
                <a:lnTo>
                  <a:pt x="0" y="585"/>
                </a:lnTo>
                <a:lnTo>
                  <a:pt x="1323" y="585"/>
                </a:lnTo>
                <a:lnTo>
                  <a:pt x="1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666813" y="1852375"/>
            <a:ext cx="2835242" cy="1938263"/>
          </a:xfrm>
          <a:custGeom>
            <a:avLst/>
            <a:gdLst/>
            <a:ahLst/>
            <a:cxnLst/>
            <a:rect l="l" t="t" r="r" b="b"/>
            <a:pathLst>
              <a:path w="20752" h="14187" extrusionOk="0">
                <a:moveTo>
                  <a:pt x="10370" y="1"/>
                </a:moveTo>
                <a:cubicBezTo>
                  <a:pt x="10370" y="1"/>
                  <a:pt x="9934" y="6462"/>
                  <a:pt x="3823" y="6462"/>
                </a:cubicBezTo>
                <a:cubicBezTo>
                  <a:pt x="3526" y="6462"/>
                  <a:pt x="3215" y="6447"/>
                  <a:pt x="2891" y="6415"/>
                </a:cubicBezTo>
                <a:lnTo>
                  <a:pt x="2891" y="6415"/>
                </a:lnTo>
                <a:cubicBezTo>
                  <a:pt x="3359" y="7070"/>
                  <a:pt x="4050" y="7527"/>
                  <a:pt x="4834" y="7702"/>
                </a:cubicBezTo>
                <a:lnTo>
                  <a:pt x="5770" y="10043"/>
                </a:lnTo>
                <a:cubicBezTo>
                  <a:pt x="5770" y="10043"/>
                  <a:pt x="5409" y="11847"/>
                  <a:pt x="1116" y="11847"/>
                </a:cubicBezTo>
                <a:cubicBezTo>
                  <a:pt x="770" y="11847"/>
                  <a:pt x="399" y="11836"/>
                  <a:pt x="0" y="11810"/>
                </a:cubicBezTo>
                <a:lnTo>
                  <a:pt x="0" y="11810"/>
                </a:lnTo>
                <a:cubicBezTo>
                  <a:pt x="0" y="11810"/>
                  <a:pt x="2341" y="12665"/>
                  <a:pt x="3230" y="12805"/>
                </a:cubicBezTo>
                <a:lnTo>
                  <a:pt x="3230" y="14186"/>
                </a:lnTo>
                <a:lnTo>
                  <a:pt x="17521" y="14186"/>
                </a:lnTo>
                <a:lnTo>
                  <a:pt x="17521" y="12805"/>
                </a:lnTo>
                <a:cubicBezTo>
                  <a:pt x="18411" y="12676"/>
                  <a:pt x="20751" y="11810"/>
                  <a:pt x="20751" y="11810"/>
                </a:cubicBezTo>
                <a:lnTo>
                  <a:pt x="20751" y="11810"/>
                </a:lnTo>
                <a:cubicBezTo>
                  <a:pt x="20353" y="11836"/>
                  <a:pt x="19981" y="11847"/>
                  <a:pt x="19635" y="11847"/>
                </a:cubicBezTo>
                <a:cubicBezTo>
                  <a:pt x="15341" y="11847"/>
                  <a:pt x="14970" y="10043"/>
                  <a:pt x="14970" y="10043"/>
                </a:cubicBezTo>
                <a:lnTo>
                  <a:pt x="15918" y="7690"/>
                </a:lnTo>
                <a:cubicBezTo>
                  <a:pt x="16702" y="7527"/>
                  <a:pt x="17392" y="7070"/>
                  <a:pt x="17861" y="6415"/>
                </a:cubicBezTo>
                <a:lnTo>
                  <a:pt x="17861" y="6415"/>
                </a:lnTo>
                <a:cubicBezTo>
                  <a:pt x="17536" y="6447"/>
                  <a:pt x="17225" y="6462"/>
                  <a:pt x="16927" y="6462"/>
                </a:cubicBezTo>
                <a:cubicBezTo>
                  <a:pt x="10806" y="6462"/>
                  <a:pt x="10370" y="1"/>
                  <a:pt x="103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196110" y="3776091"/>
            <a:ext cx="1776672" cy="73776"/>
          </a:xfrm>
          <a:custGeom>
            <a:avLst/>
            <a:gdLst/>
            <a:ahLst/>
            <a:cxnLst/>
            <a:rect l="l" t="t" r="r" b="b"/>
            <a:pathLst>
              <a:path w="13004" h="540" extrusionOk="0">
                <a:moveTo>
                  <a:pt x="0" y="1"/>
                </a:moveTo>
                <a:lnTo>
                  <a:pt x="0" y="539"/>
                </a:lnTo>
                <a:lnTo>
                  <a:pt x="13003" y="539"/>
                </a:lnTo>
                <a:lnTo>
                  <a:pt x="130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6242427" y="3849733"/>
            <a:ext cx="70499" cy="999530"/>
          </a:xfrm>
          <a:custGeom>
            <a:avLst/>
            <a:gdLst/>
            <a:ahLst/>
            <a:cxnLst/>
            <a:rect l="l" t="t" r="r" b="b"/>
            <a:pathLst>
              <a:path w="516" h="7316" extrusionOk="0">
                <a:moveTo>
                  <a:pt x="1" y="0"/>
                </a:moveTo>
                <a:lnTo>
                  <a:pt x="1" y="7315"/>
                </a:lnTo>
                <a:lnTo>
                  <a:pt x="516" y="7315"/>
                </a:lnTo>
                <a:lnTo>
                  <a:pt x="5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7865569" y="3849733"/>
            <a:ext cx="70499" cy="999530"/>
          </a:xfrm>
          <a:custGeom>
            <a:avLst/>
            <a:gdLst/>
            <a:ahLst/>
            <a:cxnLst/>
            <a:rect l="l" t="t" r="r" b="b"/>
            <a:pathLst>
              <a:path w="516" h="7316" extrusionOk="0">
                <a:moveTo>
                  <a:pt x="0" y="0"/>
                </a:moveTo>
                <a:lnTo>
                  <a:pt x="0" y="7315"/>
                </a:lnTo>
                <a:lnTo>
                  <a:pt x="515" y="7315"/>
                </a:lnTo>
                <a:lnTo>
                  <a:pt x="5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499405" y="3849733"/>
            <a:ext cx="65580" cy="999530"/>
          </a:xfrm>
          <a:custGeom>
            <a:avLst/>
            <a:gdLst/>
            <a:ahLst/>
            <a:cxnLst/>
            <a:rect l="l" t="t" r="r" b="b"/>
            <a:pathLst>
              <a:path w="480" h="7316" extrusionOk="0">
                <a:moveTo>
                  <a:pt x="0" y="0"/>
                </a:moveTo>
                <a:lnTo>
                  <a:pt x="0" y="7315"/>
                </a:lnTo>
                <a:lnTo>
                  <a:pt x="480" y="7315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6597387" y="3849733"/>
            <a:ext cx="64214" cy="999530"/>
          </a:xfrm>
          <a:custGeom>
            <a:avLst/>
            <a:gdLst/>
            <a:ahLst/>
            <a:cxnLst/>
            <a:rect l="l" t="t" r="r" b="b"/>
            <a:pathLst>
              <a:path w="470" h="7316" extrusionOk="0">
                <a:moveTo>
                  <a:pt x="1" y="0"/>
                </a:moveTo>
                <a:lnTo>
                  <a:pt x="1" y="7315"/>
                </a:lnTo>
                <a:lnTo>
                  <a:pt x="469" y="7315"/>
                </a:lnTo>
                <a:lnTo>
                  <a:pt x="4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6156078" y="4849164"/>
            <a:ext cx="231989" cy="80061"/>
          </a:xfrm>
          <a:custGeom>
            <a:avLst/>
            <a:gdLst/>
            <a:ahLst/>
            <a:cxnLst/>
            <a:rect l="l" t="t" r="r" b="b"/>
            <a:pathLst>
              <a:path w="1698" h="586" extrusionOk="0">
                <a:moveTo>
                  <a:pt x="1" y="0"/>
                </a:moveTo>
                <a:lnTo>
                  <a:pt x="1" y="586"/>
                </a:lnTo>
                <a:lnTo>
                  <a:pt x="1698" y="586"/>
                </a:lnTo>
                <a:lnTo>
                  <a:pt x="16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181627" y="4773199"/>
            <a:ext cx="180892" cy="80061"/>
          </a:xfrm>
          <a:custGeom>
            <a:avLst/>
            <a:gdLst/>
            <a:ahLst/>
            <a:cxnLst/>
            <a:rect l="l" t="t" r="r" b="b"/>
            <a:pathLst>
              <a:path w="1324" h="586" extrusionOk="0">
                <a:moveTo>
                  <a:pt x="1" y="1"/>
                </a:moveTo>
                <a:lnTo>
                  <a:pt x="1" y="586"/>
                </a:lnTo>
                <a:lnTo>
                  <a:pt x="1323" y="586"/>
                </a:lnTo>
                <a:lnTo>
                  <a:pt x="13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6512677" y="4849164"/>
            <a:ext cx="231989" cy="80061"/>
          </a:xfrm>
          <a:custGeom>
            <a:avLst/>
            <a:gdLst/>
            <a:ahLst/>
            <a:cxnLst/>
            <a:rect l="l" t="t" r="r" b="b"/>
            <a:pathLst>
              <a:path w="1698" h="586" extrusionOk="0">
                <a:moveTo>
                  <a:pt x="1" y="0"/>
                </a:moveTo>
                <a:lnTo>
                  <a:pt x="1" y="586"/>
                </a:lnTo>
                <a:lnTo>
                  <a:pt x="1698" y="586"/>
                </a:lnTo>
                <a:lnTo>
                  <a:pt x="16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6538227" y="4773199"/>
            <a:ext cx="180892" cy="80061"/>
          </a:xfrm>
          <a:custGeom>
            <a:avLst/>
            <a:gdLst/>
            <a:ahLst/>
            <a:cxnLst/>
            <a:rect l="l" t="t" r="r" b="b"/>
            <a:pathLst>
              <a:path w="1324" h="586" extrusionOk="0">
                <a:moveTo>
                  <a:pt x="1" y="1"/>
                </a:moveTo>
                <a:lnTo>
                  <a:pt x="1" y="586"/>
                </a:lnTo>
                <a:lnTo>
                  <a:pt x="1323" y="586"/>
                </a:lnTo>
                <a:lnTo>
                  <a:pt x="13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416199" y="4849027"/>
            <a:ext cx="231989" cy="80197"/>
          </a:xfrm>
          <a:custGeom>
            <a:avLst/>
            <a:gdLst/>
            <a:ahLst/>
            <a:cxnLst/>
            <a:rect l="l" t="t" r="r" b="b"/>
            <a:pathLst>
              <a:path w="1698" h="587" extrusionOk="0">
                <a:moveTo>
                  <a:pt x="0" y="1"/>
                </a:moveTo>
                <a:lnTo>
                  <a:pt x="0" y="586"/>
                </a:lnTo>
                <a:lnTo>
                  <a:pt x="1697" y="586"/>
                </a:lnTo>
                <a:lnTo>
                  <a:pt x="16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441748" y="4773199"/>
            <a:ext cx="180891" cy="80061"/>
          </a:xfrm>
          <a:custGeom>
            <a:avLst/>
            <a:gdLst/>
            <a:ahLst/>
            <a:cxnLst/>
            <a:rect l="l" t="t" r="r" b="b"/>
            <a:pathLst>
              <a:path w="1324" h="586" extrusionOk="0">
                <a:moveTo>
                  <a:pt x="1" y="0"/>
                </a:moveTo>
                <a:lnTo>
                  <a:pt x="1" y="585"/>
                </a:lnTo>
                <a:lnTo>
                  <a:pt x="1323" y="585"/>
                </a:lnTo>
                <a:lnTo>
                  <a:pt x="1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784002" y="4849027"/>
            <a:ext cx="233629" cy="80197"/>
          </a:xfrm>
          <a:custGeom>
            <a:avLst/>
            <a:gdLst/>
            <a:ahLst/>
            <a:cxnLst/>
            <a:rect l="l" t="t" r="r" b="b"/>
            <a:pathLst>
              <a:path w="1710" h="587" extrusionOk="0">
                <a:moveTo>
                  <a:pt x="0" y="1"/>
                </a:moveTo>
                <a:lnTo>
                  <a:pt x="0" y="586"/>
                </a:lnTo>
                <a:lnTo>
                  <a:pt x="1709" y="586"/>
                </a:lnTo>
                <a:lnTo>
                  <a:pt x="17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811191" y="4773199"/>
            <a:ext cx="180755" cy="80061"/>
          </a:xfrm>
          <a:custGeom>
            <a:avLst/>
            <a:gdLst/>
            <a:ahLst/>
            <a:cxnLst/>
            <a:rect l="l" t="t" r="r" b="b"/>
            <a:pathLst>
              <a:path w="1323" h="586" extrusionOk="0">
                <a:moveTo>
                  <a:pt x="0" y="0"/>
                </a:moveTo>
                <a:lnTo>
                  <a:pt x="0" y="585"/>
                </a:lnTo>
                <a:lnTo>
                  <a:pt x="1323" y="585"/>
                </a:lnTo>
                <a:lnTo>
                  <a:pt x="1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193600" y="1938663"/>
            <a:ext cx="4756800" cy="18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2882700" y="969075"/>
            <a:ext cx="3378600" cy="8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193600" y="3866800"/>
            <a:ext cx="4756800" cy="4665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8"/>
          <p:cNvGrpSpPr/>
          <p:nvPr/>
        </p:nvGrpSpPr>
        <p:grpSpPr>
          <a:xfrm>
            <a:off x="378622" y="3722601"/>
            <a:ext cx="1831715" cy="984525"/>
            <a:chOff x="6716472" y="1123039"/>
            <a:chExt cx="1831715" cy="984525"/>
          </a:xfrm>
        </p:grpSpPr>
        <p:sp>
          <p:nvSpPr>
            <p:cNvPr id="443" name="Google Shape;443;p28"/>
            <p:cNvSpPr/>
            <p:nvPr/>
          </p:nvSpPr>
          <p:spPr>
            <a:xfrm rot="121244">
              <a:off x="6725469" y="1143987"/>
              <a:ext cx="1197507" cy="531393"/>
            </a:xfrm>
            <a:custGeom>
              <a:avLst/>
              <a:gdLst/>
              <a:ahLst/>
              <a:cxnLst/>
              <a:rect l="l" t="t" r="r" b="b"/>
              <a:pathLst>
                <a:path w="29632" h="13150" extrusionOk="0">
                  <a:moveTo>
                    <a:pt x="14816" y="680"/>
                  </a:moveTo>
                  <a:cubicBezTo>
                    <a:pt x="20417" y="680"/>
                    <a:pt x="26018" y="3691"/>
                    <a:pt x="28709" y="9715"/>
                  </a:cubicBezTo>
                  <a:cubicBezTo>
                    <a:pt x="27991" y="9766"/>
                    <a:pt x="27325" y="9869"/>
                    <a:pt x="26659" y="10074"/>
                  </a:cubicBezTo>
                  <a:cubicBezTo>
                    <a:pt x="24223" y="5152"/>
                    <a:pt x="19507" y="2692"/>
                    <a:pt x="14797" y="2692"/>
                  </a:cubicBezTo>
                  <a:cubicBezTo>
                    <a:pt x="10087" y="2692"/>
                    <a:pt x="5384" y="5152"/>
                    <a:pt x="2974" y="10074"/>
                  </a:cubicBezTo>
                  <a:cubicBezTo>
                    <a:pt x="2308" y="9869"/>
                    <a:pt x="1641" y="9766"/>
                    <a:pt x="924" y="9715"/>
                  </a:cubicBezTo>
                  <a:cubicBezTo>
                    <a:pt x="3615" y="3691"/>
                    <a:pt x="9216" y="680"/>
                    <a:pt x="14816" y="680"/>
                  </a:cubicBezTo>
                  <a:close/>
                  <a:moveTo>
                    <a:pt x="14816" y="3345"/>
                  </a:moveTo>
                  <a:cubicBezTo>
                    <a:pt x="19251" y="3345"/>
                    <a:pt x="23685" y="5640"/>
                    <a:pt x="25992" y="10228"/>
                  </a:cubicBezTo>
                  <a:cubicBezTo>
                    <a:pt x="25377" y="10381"/>
                    <a:pt x="24710" y="10587"/>
                    <a:pt x="24095" y="10843"/>
                  </a:cubicBezTo>
                  <a:cubicBezTo>
                    <a:pt x="22122" y="7152"/>
                    <a:pt x="18482" y="5306"/>
                    <a:pt x="14836" y="5306"/>
                  </a:cubicBezTo>
                  <a:cubicBezTo>
                    <a:pt x="11189" y="5306"/>
                    <a:pt x="7537" y="7152"/>
                    <a:pt x="5537" y="10843"/>
                  </a:cubicBezTo>
                  <a:cubicBezTo>
                    <a:pt x="4922" y="10587"/>
                    <a:pt x="4307" y="10381"/>
                    <a:pt x="3641" y="10228"/>
                  </a:cubicBezTo>
                  <a:cubicBezTo>
                    <a:pt x="5948" y="5640"/>
                    <a:pt x="10382" y="3345"/>
                    <a:pt x="14816" y="3345"/>
                  </a:cubicBezTo>
                  <a:close/>
                  <a:moveTo>
                    <a:pt x="14816" y="5998"/>
                  </a:moveTo>
                  <a:cubicBezTo>
                    <a:pt x="18213" y="5998"/>
                    <a:pt x="21609" y="7716"/>
                    <a:pt x="23480" y="11150"/>
                  </a:cubicBezTo>
                  <a:cubicBezTo>
                    <a:pt x="22865" y="11458"/>
                    <a:pt x="22301" y="11766"/>
                    <a:pt x="21737" y="12176"/>
                  </a:cubicBezTo>
                  <a:cubicBezTo>
                    <a:pt x="20250" y="9407"/>
                    <a:pt x="17533" y="8023"/>
                    <a:pt x="14816" y="8023"/>
                  </a:cubicBezTo>
                  <a:cubicBezTo>
                    <a:pt x="12099" y="8023"/>
                    <a:pt x="9382" y="9407"/>
                    <a:pt x="7896" y="12176"/>
                  </a:cubicBezTo>
                  <a:cubicBezTo>
                    <a:pt x="7332" y="11766"/>
                    <a:pt x="6768" y="11458"/>
                    <a:pt x="6153" y="11150"/>
                  </a:cubicBezTo>
                  <a:cubicBezTo>
                    <a:pt x="8024" y="7716"/>
                    <a:pt x="11420" y="5998"/>
                    <a:pt x="14816" y="5998"/>
                  </a:cubicBezTo>
                  <a:close/>
                  <a:moveTo>
                    <a:pt x="14842" y="0"/>
                  </a:moveTo>
                  <a:cubicBezTo>
                    <a:pt x="8921" y="0"/>
                    <a:pt x="3000" y="3204"/>
                    <a:pt x="257" y="9613"/>
                  </a:cubicBezTo>
                  <a:cubicBezTo>
                    <a:pt x="155" y="9818"/>
                    <a:pt x="103" y="10074"/>
                    <a:pt x="1" y="10279"/>
                  </a:cubicBezTo>
                  <a:cubicBezTo>
                    <a:pt x="206" y="10279"/>
                    <a:pt x="462" y="10330"/>
                    <a:pt x="719" y="10330"/>
                  </a:cubicBezTo>
                  <a:cubicBezTo>
                    <a:pt x="1385" y="10381"/>
                    <a:pt x="2051" y="10484"/>
                    <a:pt x="2718" y="10638"/>
                  </a:cubicBezTo>
                  <a:lnTo>
                    <a:pt x="3384" y="10792"/>
                  </a:lnTo>
                  <a:cubicBezTo>
                    <a:pt x="3999" y="10997"/>
                    <a:pt x="4666" y="11202"/>
                    <a:pt x="5281" y="11458"/>
                  </a:cubicBezTo>
                  <a:lnTo>
                    <a:pt x="5896" y="11714"/>
                  </a:lnTo>
                  <a:cubicBezTo>
                    <a:pt x="6460" y="12022"/>
                    <a:pt x="7075" y="12330"/>
                    <a:pt x="7639" y="12688"/>
                  </a:cubicBezTo>
                  <a:cubicBezTo>
                    <a:pt x="7844" y="12842"/>
                    <a:pt x="7998" y="12945"/>
                    <a:pt x="8203" y="13099"/>
                  </a:cubicBezTo>
                  <a:cubicBezTo>
                    <a:pt x="8254" y="12893"/>
                    <a:pt x="8357" y="12688"/>
                    <a:pt x="8460" y="12483"/>
                  </a:cubicBezTo>
                  <a:cubicBezTo>
                    <a:pt x="8562" y="12330"/>
                    <a:pt x="8613" y="12176"/>
                    <a:pt x="8716" y="12073"/>
                  </a:cubicBezTo>
                  <a:cubicBezTo>
                    <a:pt x="8818" y="11919"/>
                    <a:pt x="8870" y="11766"/>
                    <a:pt x="8972" y="11663"/>
                  </a:cubicBezTo>
                  <a:cubicBezTo>
                    <a:pt x="9075" y="11509"/>
                    <a:pt x="9177" y="11407"/>
                    <a:pt x="9280" y="11253"/>
                  </a:cubicBezTo>
                  <a:cubicBezTo>
                    <a:pt x="9331" y="11202"/>
                    <a:pt x="9382" y="11150"/>
                    <a:pt x="9434" y="11099"/>
                  </a:cubicBezTo>
                  <a:cubicBezTo>
                    <a:pt x="9485" y="11048"/>
                    <a:pt x="9536" y="10997"/>
                    <a:pt x="9587" y="10945"/>
                  </a:cubicBezTo>
                  <a:cubicBezTo>
                    <a:pt x="9690" y="10792"/>
                    <a:pt x="9792" y="10689"/>
                    <a:pt x="9946" y="10587"/>
                  </a:cubicBezTo>
                  <a:cubicBezTo>
                    <a:pt x="10049" y="10484"/>
                    <a:pt x="10151" y="10381"/>
                    <a:pt x="10254" y="10279"/>
                  </a:cubicBezTo>
                  <a:cubicBezTo>
                    <a:pt x="10510" y="10074"/>
                    <a:pt x="10766" y="9920"/>
                    <a:pt x="11023" y="9715"/>
                  </a:cubicBezTo>
                  <a:cubicBezTo>
                    <a:pt x="11177" y="9664"/>
                    <a:pt x="11330" y="9561"/>
                    <a:pt x="11484" y="9510"/>
                  </a:cubicBezTo>
                  <a:cubicBezTo>
                    <a:pt x="11587" y="9407"/>
                    <a:pt x="11740" y="9356"/>
                    <a:pt x="11894" y="9305"/>
                  </a:cubicBezTo>
                  <a:cubicBezTo>
                    <a:pt x="12048" y="9202"/>
                    <a:pt x="12151" y="9151"/>
                    <a:pt x="12304" y="9100"/>
                  </a:cubicBezTo>
                  <a:lnTo>
                    <a:pt x="12407" y="9100"/>
                  </a:lnTo>
                  <a:lnTo>
                    <a:pt x="12663" y="8997"/>
                  </a:lnTo>
                  <a:lnTo>
                    <a:pt x="12920" y="8946"/>
                  </a:lnTo>
                  <a:lnTo>
                    <a:pt x="13381" y="8844"/>
                  </a:lnTo>
                  <a:lnTo>
                    <a:pt x="13791" y="8792"/>
                  </a:lnTo>
                  <a:lnTo>
                    <a:pt x="15842" y="8792"/>
                  </a:lnTo>
                  <a:lnTo>
                    <a:pt x="16252" y="8844"/>
                  </a:lnTo>
                  <a:lnTo>
                    <a:pt x="16713" y="8946"/>
                  </a:lnTo>
                  <a:lnTo>
                    <a:pt x="16969" y="9049"/>
                  </a:lnTo>
                  <a:cubicBezTo>
                    <a:pt x="17021" y="9049"/>
                    <a:pt x="17123" y="9100"/>
                    <a:pt x="17226" y="9151"/>
                  </a:cubicBezTo>
                  <a:lnTo>
                    <a:pt x="17328" y="9151"/>
                  </a:lnTo>
                  <a:cubicBezTo>
                    <a:pt x="17482" y="9202"/>
                    <a:pt x="17585" y="9254"/>
                    <a:pt x="17738" y="9305"/>
                  </a:cubicBezTo>
                  <a:cubicBezTo>
                    <a:pt x="17892" y="9356"/>
                    <a:pt x="17995" y="9407"/>
                    <a:pt x="18149" y="9510"/>
                  </a:cubicBezTo>
                  <a:cubicBezTo>
                    <a:pt x="18302" y="9561"/>
                    <a:pt x="18456" y="9664"/>
                    <a:pt x="18559" y="9766"/>
                  </a:cubicBezTo>
                  <a:cubicBezTo>
                    <a:pt x="18866" y="9920"/>
                    <a:pt x="19123" y="10125"/>
                    <a:pt x="19379" y="10330"/>
                  </a:cubicBezTo>
                  <a:lnTo>
                    <a:pt x="19635" y="10535"/>
                  </a:lnTo>
                  <a:cubicBezTo>
                    <a:pt x="19738" y="10638"/>
                    <a:pt x="19840" y="10689"/>
                    <a:pt x="19892" y="10792"/>
                  </a:cubicBezTo>
                  <a:cubicBezTo>
                    <a:pt x="19994" y="10894"/>
                    <a:pt x="20045" y="10945"/>
                    <a:pt x="20148" y="11048"/>
                  </a:cubicBezTo>
                  <a:cubicBezTo>
                    <a:pt x="20250" y="11150"/>
                    <a:pt x="20302" y="11202"/>
                    <a:pt x="20404" y="11304"/>
                  </a:cubicBezTo>
                  <a:cubicBezTo>
                    <a:pt x="20455" y="11407"/>
                    <a:pt x="20558" y="11561"/>
                    <a:pt x="20661" y="11663"/>
                  </a:cubicBezTo>
                  <a:cubicBezTo>
                    <a:pt x="20661" y="11714"/>
                    <a:pt x="20661" y="11714"/>
                    <a:pt x="20712" y="11766"/>
                  </a:cubicBezTo>
                  <a:lnTo>
                    <a:pt x="20968" y="12124"/>
                  </a:lnTo>
                  <a:cubicBezTo>
                    <a:pt x="21019" y="12227"/>
                    <a:pt x="21122" y="12381"/>
                    <a:pt x="21173" y="12535"/>
                  </a:cubicBezTo>
                  <a:cubicBezTo>
                    <a:pt x="21224" y="12637"/>
                    <a:pt x="21276" y="12740"/>
                    <a:pt x="21327" y="12842"/>
                  </a:cubicBezTo>
                  <a:cubicBezTo>
                    <a:pt x="21378" y="12945"/>
                    <a:pt x="21430" y="13047"/>
                    <a:pt x="21481" y="13150"/>
                  </a:cubicBezTo>
                  <a:lnTo>
                    <a:pt x="22045" y="12740"/>
                  </a:lnTo>
                  <a:cubicBezTo>
                    <a:pt x="22609" y="12381"/>
                    <a:pt x="23173" y="12073"/>
                    <a:pt x="23788" y="11766"/>
                  </a:cubicBezTo>
                  <a:cubicBezTo>
                    <a:pt x="23993" y="11663"/>
                    <a:pt x="24198" y="11561"/>
                    <a:pt x="24403" y="11509"/>
                  </a:cubicBezTo>
                  <a:cubicBezTo>
                    <a:pt x="25018" y="11253"/>
                    <a:pt x="25633" y="11048"/>
                    <a:pt x="26300" y="10843"/>
                  </a:cubicBezTo>
                  <a:lnTo>
                    <a:pt x="26915" y="10689"/>
                  </a:lnTo>
                  <a:cubicBezTo>
                    <a:pt x="27581" y="10535"/>
                    <a:pt x="28248" y="10433"/>
                    <a:pt x="28965" y="10330"/>
                  </a:cubicBezTo>
                  <a:cubicBezTo>
                    <a:pt x="29171" y="10279"/>
                    <a:pt x="29427" y="10279"/>
                    <a:pt x="29632" y="10279"/>
                  </a:cubicBezTo>
                  <a:cubicBezTo>
                    <a:pt x="29581" y="10074"/>
                    <a:pt x="29478" y="9869"/>
                    <a:pt x="29427" y="9613"/>
                  </a:cubicBezTo>
                  <a:cubicBezTo>
                    <a:pt x="26684" y="3204"/>
                    <a:pt x="20763" y="0"/>
                    <a:pt x="14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 rot="121244">
              <a:off x="7341683" y="1555223"/>
              <a:ext cx="1197507" cy="531393"/>
            </a:xfrm>
            <a:custGeom>
              <a:avLst/>
              <a:gdLst/>
              <a:ahLst/>
              <a:cxnLst/>
              <a:rect l="l" t="t" r="r" b="b"/>
              <a:pathLst>
                <a:path w="29632" h="13150" extrusionOk="0">
                  <a:moveTo>
                    <a:pt x="14816" y="680"/>
                  </a:moveTo>
                  <a:cubicBezTo>
                    <a:pt x="20417" y="680"/>
                    <a:pt x="26018" y="3691"/>
                    <a:pt x="28709" y="9715"/>
                  </a:cubicBezTo>
                  <a:cubicBezTo>
                    <a:pt x="27991" y="9766"/>
                    <a:pt x="27325" y="9869"/>
                    <a:pt x="26659" y="10074"/>
                  </a:cubicBezTo>
                  <a:cubicBezTo>
                    <a:pt x="24223" y="5152"/>
                    <a:pt x="19507" y="2692"/>
                    <a:pt x="14797" y="2692"/>
                  </a:cubicBezTo>
                  <a:cubicBezTo>
                    <a:pt x="10087" y="2692"/>
                    <a:pt x="5384" y="5152"/>
                    <a:pt x="2974" y="10074"/>
                  </a:cubicBezTo>
                  <a:cubicBezTo>
                    <a:pt x="2308" y="9869"/>
                    <a:pt x="1641" y="9766"/>
                    <a:pt x="924" y="9715"/>
                  </a:cubicBezTo>
                  <a:cubicBezTo>
                    <a:pt x="3615" y="3691"/>
                    <a:pt x="9216" y="680"/>
                    <a:pt x="14816" y="680"/>
                  </a:cubicBezTo>
                  <a:close/>
                  <a:moveTo>
                    <a:pt x="14816" y="3345"/>
                  </a:moveTo>
                  <a:cubicBezTo>
                    <a:pt x="19251" y="3345"/>
                    <a:pt x="23685" y="5640"/>
                    <a:pt x="25992" y="10228"/>
                  </a:cubicBezTo>
                  <a:cubicBezTo>
                    <a:pt x="25377" y="10381"/>
                    <a:pt x="24710" y="10587"/>
                    <a:pt x="24095" y="10843"/>
                  </a:cubicBezTo>
                  <a:cubicBezTo>
                    <a:pt x="22122" y="7152"/>
                    <a:pt x="18482" y="5306"/>
                    <a:pt x="14836" y="5306"/>
                  </a:cubicBezTo>
                  <a:cubicBezTo>
                    <a:pt x="11189" y="5306"/>
                    <a:pt x="7537" y="7152"/>
                    <a:pt x="5537" y="10843"/>
                  </a:cubicBezTo>
                  <a:cubicBezTo>
                    <a:pt x="4922" y="10587"/>
                    <a:pt x="4307" y="10381"/>
                    <a:pt x="3641" y="10228"/>
                  </a:cubicBezTo>
                  <a:cubicBezTo>
                    <a:pt x="5948" y="5640"/>
                    <a:pt x="10382" y="3345"/>
                    <a:pt x="14816" y="3345"/>
                  </a:cubicBezTo>
                  <a:close/>
                  <a:moveTo>
                    <a:pt x="14816" y="5998"/>
                  </a:moveTo>
                  <a:cubicBezTo>
                    <a:pt x="18213" y="5998"/>
                    <a:pt x="21609" y="7716"/>
                    <a:pt x="23480" y="11150"/>
                  </a:cubicBezTo>
                  <a:cubicBezTo>
                    <a:pt x="22865" y="11458"/>
                    <a:pt x="22301" y="11766"/>
                    <a:pt x="21737" y="12176"/>
                  </a:cubicBezTo>
                  <a:cubicBezTo>
                    <a:pt x="20250" y="9407"/>
                    <a:pt x="17533" y="8023"/>
                    <a:pt x="14816" y="8023"/>
                  </a:cubicBezTo>
                  <a:cubicBezTo>
                    <a:pt x="12099" y="8023"/>
                    <a:pt x="9382" y="9407"/>
                    <a:pt x="7896" y="12176"/>
                  </a:cubicBezTo>
                  <a:cubicBezTo>
                    <a:pt x="7332" y="11766"/>
                    <a:pt x="6768" y="11458"/>
                    <a:pt x="6153" y="11150"/>
                  </a:cubicBezTo>
                  <a:cubicBezTo>
                    <a:pt x="8024" y="7716"/>
                    <a:pt x="11420" y="5998"/>
                    <a:pt x="14816" y="5998"/>
                  </a:cubicBezTo>
                  <a:close/>
                  <a:moveTo>
                    <a:pt x="14842" y="0"/>
                  </a:moveTo>
                  <a:cubicBezTo>
                    <a:pt x="8921" y="0"/>
                    <a:pt x="3000" y="3204"/>
                    <a:pt x="257" y="9613"/>
                  </a:cubicBezTo>
                  <a:cubicBezTo>
                    <a:pt x="155" y="9818"/>
                    <a:pt x="103" y="10074"/>
                    <a:pt x="1" y="10279"/>
                  </a:cubicBezTo>
                  <a:cubicBezTo>
                    <a:pt x="206" y="10279"/>
                    <a:pt x="462" y="10330"/>
                    <a:pt x="719" y="10330"/>
                  </a:cubicBezTo>
                  <a:cubicBezTo>
                    <a:pt x="1385" y="10381"/>
                    <a:pt x="2051" y="10484"/>
                    <a:pt x="2718" y="10638"/>
                  </a:cubicBezTo>
                  <a:lnTo>
                    <a:pt x="3384" y="10792"/>
                  </a:lnTo>
                  <a:cubicBezTo>
                    <a:pt x="3999" y="10997"/>
                    <a:pt x="4666" y="11202"/>
                    <a:pt x="5281" y="11458"/>
                  </a:cubicBezTo>
                  <a:lnTo>
                    <a:pt x="5896" y="11714"/>
                  </a:lnTo>
                  <a:cubicBezTo>
                    <a:pt x="6460" y="12022"/>
                    <a:pt x="7075" y="12330"/>
                    <a:pt x="7639" y="12688"/>
                  </a:cubicBezTo>
                  <a:cubicBezTo>
                    <a:pt x="7844" y="12842"/>
                    <a:pt x="7998" y="12945"/>
                    <a:pt x="8203" y="13099"/>
                  </a:cubicBezTo>
                  <a:cubicBezTo>
                    <a:pt x="8254" y="12893"/>
                    <a:pt x="8357" y="12688"/>
                    <a:pt x="8460" y="12483"/>
                  </a:cubicBezTo>
                  <a:cubicBezTo>
                    <a:pt x="8562" y="12330"/>
                    <a:pt x="8613" y="12176"/>
                    <a:pt x="8716" y="12073"/>
                  </a:cubicBezTo>
                  <a:cubicBezTo>
                    <a:pt x="8818" y="11919"/>
                    <a:pt x="8870" y="11766"/>
                    <a:pt x="8972" y="11663"/>
                  </a:cubicBezTo>
                  <a:cubicBezTo>
                    <a:pt x="9075" y="11509"/>
                    <a:pt x="9177" y="11407"/>
                    <a:pt x="9280" y="11253"/>
                  </a:cubicBezTo>
                  <a:cubicBezTo>
                    <a:pt x="9331" y="11202"/>
                    <a:pt x="9382" y="11150"/>
                    <a:pt x="9434" y="11099"/>
                  </a:cubicBezTo>
                  <a:cubicBezTo>
                    <a:pt x="9485" y="11048"/>
                    <a:pt x="9536" y="10997"/>
                    <a:pt x="9587" y="10945"/>
                  </a:cubicBezTo>
                  <a:cubicBezTo>
                    <a:pt x="9690" y="10792"/>
                    <a:pt x="9792" y="10689"/>
                    <a:pt x="9946" y="10587"/>
                  </a:cubicBezTo>
                  <a:cubicBezTo>
                    <a:pt x="10049" y="10484"/>
                    <a:pt x="10151" y="10381"/>
                    <a:pt x="10254" y="10279"/>
                  </a:cubicBezTo>
                  <a:cubicBezTo>
                    <a:pt x="10510" y="10074"/>
                    <a:pt x="10766" y="9920"/>
                    <a:pt x="11023" y="9715"/>
                  </a:cubicBezTo>
                  <a:cubicBezTo>
                    <a:pt x="11177" y="9664"/>
                    <a:pt x="11330" y="9561"/>
                    <a:pt x="11484" y="9510"/>
                  </a:cubicBezTo>
                  <a:cubicBezTo>
                    <a:pt x="11587" y="9407"/>
                    <a:pt x="11740" y="9356"/>
                    <a:pt x="11894" y="9305"/>
                  </a:cubicBezTo>
                  <a:cubicBezTo>
                    <a:pt x="12048" y="9202"/>
                    <a:pt x="12151" y="9151"/>
                    <a:pt x="12304" y="9100"/>
                  </a:cubicBezTo>
                  <a:lnTo>
                    <a:pt x="12407" y="9100"/>
                  </a:lnTo>
                  <a:lnTo>
                    <a:pt x="12663" y="8997"/>
                  </a:lnTo>
                  <a:lnTo>
                    <a:pt x="12920" y="8946"/>
                  </a:lnTo>
                  <a:lnTo>
                    <a:pt x="13381" y="8844"/>
                  </a:lnTo>
                  <a:lnTo>
                    <a:pt x="13791" y="8792"/>
                  </a:lnTo>
                  <a:lnTo>
                    <a:pt x="15842" y="8792"/>
                  </a:lnTo>
                  <a:lnTo>
                    <a:pt x="16252" y="8844"/>
                  </a:lnTo>
                  <a:lnTo>
                    <a:pt x="16713" y="8946"/>
                  </a:lnTo>
                  <a:lnTo>
                    <a:pt x="16969" y="9049"/>
                  </a:lnTo>
                  <a:cubicBezTo>
                    <a:pt x="17021" y="9049"/>
                    <a:pt x="17123" y="9100"/>
                    <a:pt x="17226" y="9151"/>
                  </a:cubicBezTo>
                  <a:lnTo>
                    <a:pt x="17328" y="9151"/>
                  </a:lnTo>
                  <a:cubicBezTo>
                    <a:pt x="17482" y="9202"/>
                    <a:pt x="17585" y="9254"/>
                    <a:pt x="17738" y="9305"/>
                  </a:cubicBezTo>
                  <a:cubicBezTo>
                    <a:pt x="17892" y="9356"/>
                    <a:pt x="17995" y="9407"/>
                    <a:pt x="18149" y="9510"/>
                  </a:cubicBezTo>
                  <a:cubicBezTo>
                    <a:pt x="18302" y="9561"/>
                    <a:pt x="18456" y="9664"/>
                    <a:pt x="18559" y="9766"/>
                  </a:cubicBezTo>
                  <a:cubicBezTo>
                    <a:pt x="18866" y="9920"/>
                    <a:pt x="19123" y="10125"/>
                    <a:pt x="19379" y="10330"/>
                  </a:cubicBezTo>
                  <a:lnTo>
                    <a:pt x="19635" y="10535"/>
                  </a:lnTo>
                  <a:cubicBezTo>
                    <a:pt x="19738" y="10638"/>
                    <a:pt x="19840" y="10689"/>
                    <a:pt x="19892" y="10792"/>
                  </a:cubicBezTo>
                  <a:cubicBezTo>
                    <a:pt x="19994" y="10894"/>
                    <a:pt x="20045" y="10945"/>
                    <a:pt x="20148" y="11048"/>
                  </a:cubicBezTo>
                  <a:cubicBezTo>
                    <a:pt x="20250" y="11150"/>
                    <a:pt x="20302" y="11202"/>
                    <a:pt x="20404" y="11304"/>
                  </a:cubicBezTo>
                  <a:cubicBezTo>
                    <a:pt x="20455" y="11407"/>
                    <a:pt x="20558" y="11561"/>
                    <a:pt x="20661" y="11663"/>
                  </a:cubicBezTo>
                  <a:cubicBezTo>
                    <a:pt x="20661" y="11714"/>
                    <a:pt x="20661" y="11714"/>
                    <a:pt x="20712" y="11766"/>
                  </a:cubicBezTo>
                  <a:lnTo>
                    <a:pt x="20968" y="12124"/>
                  </a:lnTo>
                  <a:cubicBezTo>
                    <a:pt x="21019" y="12227"/>
                    <a:pt x="21122" y="12381"/>
                    <a:pt x="21173" y="12535"/>
                  </a:cubicBezTo>
                  <a:cubicBezTo>
                    <a:pt x="21224" y="12637"/>
                    <a:pt x="21276" y="12740"/>
                    <a:pt x="21327" y="12842"/>
                  </a:cubicBezTo>
                  <a:cubicBezTo>
                    <a:pt x="21378" y="12945"/>
                    <a:pt x="21430" y="13047"/>
                    <a:pt x="21481" y="13150"/>
                  </a:cubicBezTo>
                  <a:lnTo>
                    <a:pt x="22045" y="12740"/>
                  </a:lnTo>
                  <a:cubicBezTo>
                    <a:pt x="22609" y="12381"/>
                    <a:pt x="23173" y="12073"/>
                    <a:pt x="23788" y="11766"/>
                  </a:cubicBezTo>
                  <a:cubicBezTo>
                    <a:pt x="23993" y="11663"/>
                    <a:pt x="24198" y="11561"/>
                    <a:pt x="24403" y="11509"/>
                  </a:cubicBezTo>
                  <a:cubicBezTo>
                    <a:pt x="25018" y="11253"/>
                    <a:pt x="25633" y="11048"/>
                    <a:pt x="26300" y="10843"/>
                  </a:cubicBezTo>
                  <a:lnTo>
                    <a:pt x="26915" y="10689"/>
                  </a:lnTo>
                  <a:cubicBezTo>
                    <a:pt x="27581" y="10535"/>
                    <a:pt x="28248" y="10433"/>
                    <a:pt x="28965" y="10330"/>
                  </a:cubicBezTo>
                  <a:cubicBezTo>
                    <a:pt x="29171" y="10279"/>
                    <a:pt x="29427" y="10279"/>
                    <a:pt x="29632" y="10279"/>
                  </a:cubicBezTo>
                  <a:cubicBezTo>
                    <a:pt x="29581" y="10074"/>
                    <a:pt x="29478" y="9869"/>
                    <a:pt x="29427" y="9613"/>
                  </a:cubicBezTo>
                  <a:cubicBezTo>
                    <a:pt x="26684" y="3204"/>
                    <a:pt x="20763" y="0"/>
                    <a:pt x="14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>
            <a:off x="6903072" y="405464"/>
            <a:ext cx="1831715" cy="984525"/>
            <a:chOff x="13088522" y="-2346499"/>
            <a:chExt cx="1831715" cy="984525"/>
          </a:xfrm>
        </p:grpSpPr>
        <p:sp>
          <p:nvSpPr>
            <p:cNvPr id="446" name="Google Shape;446;p28"/>
            <p:cNvSpPr/>
            <p:nvPr/>
          </p:nvSpPr>
          <p:spPr>
            <a:xfrm rot="121244">
              <a:off x="13097519" y="-2325551"/>
              <a:ext cx="1197507" cy="531393"/>
            </a:xfrm>
            <a:custGeom>
              <a:avLst/>
              <a:gdLst/>
              <a:ahLst/>
              <a:cxnLst/>
              <a:rect l="l" t="t" r="r" b="b"/>
              <a:pathLst>
                <a:path w="29632" h="13150" extrusionOk="0">
                  <a:moveTo>
                    <a:pt x="14816" y="680"/>
                  </a:moveTo>
                  <a:cubicBezTo>
                    <a:pt x="20417" y="680"/>
                    <a:pt x="26018" y="3691"/>
                    <a:pt x="28709" y="9715"/>
                  </a:cubicBezTo>
                  <a:cubicBezTo>
                    <a:pt x="27991" y="9766"/>
                    <a:pt x="27325" y="9869"/>
                    <a:pt x="26659" y="10074"/>
                  </a:cubicBezTo>
                  <a:cubicBezTo>
                    <a:pt x="24223" y="5152"/>
                    <a:pt x="19507" y="2692"/>
                    <a:pt x="14797" y="2692"/>
                  </a:cubicBezTo>
                  <a:cubicBezTo>
                    <a:pt x="10087" y="2692"/>
                    <a:pt x="5384" y="5152"/>
                    <a:pt x="2974" y="10074"/>
                  </a:cubicBezTo>
                  <a:cubicBezTo>
                    <a:pt x="2308" y="9869"/>
                    <a:pt x="1641" y="9766"/>
                    <a:pt x="924" y="9715"/>
                  </a:cubicBezTo>
                  <a:cubicBezTo>
                    <a:pt x="3615" y="3691"/>
                    <a:pt x="9216" y="680"/>
                    <a:pt x="14816" y="680"/>
                  </a:cubicBezTo>
                  <a:close/>
                  <a:moveTo>
                    <a:pt x="14816" y="3345"/>
                  </a:moveTo>
                  <a:cubicBezTo>
                    <a:pt x="19251" y="3345"/>
                    <a:pt x="23685" y="5640"/>
                    <a:pt x="25992" y="10228"/>
                  </a:cubicBezTo>
                  <a:cubicBezTo>
                    <a:pt x="25377" y="10381"/>
                    <a:pt x="24710" y="10587"/>
                    <a:pt x="24095" y="10843"/>
                  </a:cubicBezTo>
                  <a:cubicBezTo>
                    <a:pt x="22122" y="7152"/>
                    <a:pt x="18482" y="5306"/>
                    <a:pt x="14836" y="5306"/>
                  </a:cubicBezTo>
                  <a:cubicBezTo>
                    <a:pt x="11189" y="5306"/>
                    <a:pt x="7537" y="7152"/>
                    <a:pt x="5537" y="10843"/>
                  </a:cubicBezTo>
                  <a:cubicBezTo>
                    <a:pt x="4922" y="10587"/>
                    <a:pt x="4307" y="10381"/>
                    <a:pt x="3641" y="10228"/>
                  </a:cubicBezTo>
                  <a:cubicBezTo>
                    <a:pt x="5948" y="5640"/>
                    <a:pt x="10382" y="3345"/>
                    <a:pt x="14816" y="3345"/>
                  </a:cubicBezTo>
                  <a:close/>
                  <a:moveTo>
                    <a:pt x="14816" y="5998"/>
                  </a:moveTo>
                  <a:cubicBezTo>
                    <a:pt x="18213" y="5998"/>
                    <a:pt x="21609" y="7716"/>
                    <a:pt x="23480" y="11150"/>
                  </a:cubicBezTo>
                  <a:cubicBezTo>
                    <a:pt x="22865" y="11458"/>
                    <a:pt x="22301" y="11766"/>
                    <a:pt x="21737" y="12176"/>
                  </a:cubicBezTo>
                  <a:cubicBezTo>
                    <a:pt x="20250" y="9407"/>
                    <a:pt x="17533" y="8023"/>
                    <a:pt x="14816" y="8023"/>
                  </a:cubicBezTo>
                  <a:cubicBezTo>
                    <a:pt x="12099" y="8023"/>
                    <a:pt x="9382" y="9407"/>
                    <a:pt x="7896" y="12176"/>
                  </a:cubicBezTo>
                  <a:cubicBezTo>
                    <a:pt x="7332" y="11766"/>
                    <a:pt x="6768" y="11458"/>
                    <a:pt x="6153" y="11150"/>
                  </a:cubicBezTo>
                  <a:cubicBezTo>
                    <a:pt x="8024" y="7716"/>
                    <a:pt x="11420" y="5998"/>
                    <a:pt x="14816" y="5998"/>
                  </a:cubicBezTo>
                  <a:close/>
                  <a:moveTo>
                    <a:pt x="14842" y="0"/>
                  </a:moveTo>
                  <a:cubicBezTo>
                    <a:pt x="8921" y="0"/>
                    <a:pt x="3000" y="3204"/>
                    <a:pt x="257" y="9613"/>
                  </a:cubicBezTo>
                  <a:cubicBezTo>
                    <a:pt x="155" y="9818"/>
                    <a:pt x="103" y="10074"/>
                    <a:pt x="1" y="10279"/>
                  </a:cubicBezTo>
                  <a:cubicBezTo>
                    <a:pt x="206" y="10279"/>
                    <a:pt x="462" y="10330"/>
                    <a:pt x="719" y="10330"/>
                  </a:cubicBezTo>
                  <a:cubicBezTo>
                    <a:pt x="1385" y="10381"/>
                    <a:pt x="2051" y="10484"/>
                    <a:pt x="2718" y="10638"/>
                  </a:cubicBezTo>
                  <a:lnTo>
                    <a:pt x="3384" y="10792"/>
                  </a:lnTo>
                  <a:cubicBezTo>
                    <a:pt x="3999" y="10997"/>
                    <a:pt x="4666" y="11202"/>
                    <a:pt x="5281" y="11458"/>
                  </a:cubicBezTo>
                  <a:lnTo>
                    <a:pt x="5896" y="11714"/>
                  </a:lnTo>
                  <a:cubicBezTo>
                    <a:pt x="6460" y="12022"/>
                    <a:pt x="7075" y="12330"/>
                    <a:pt x="7639" y="12688"/>
                  </a:cubicBezTo>
                  <a:cubicBezTo>
                    <a:pt x="7844" y="12842"/>
                    <a:pt x="7998" y="12945"/>
                    <a:pt x="8203" y="13099"/>
                  </a:cubicBezTo>
                  <a:cubicBezTo>
                    <a:pt x="8254" y="12893"/>
                    <a:pt x="8357" y="12688"/>
                    <a:pt x="8460" y="12483"/>
                  </a:cubicBezTo>
                  <a:cubicBezTo>
                    <a:pt x="8562" y="12330"/>
                    <a:pt x="8613" y="12176"/>
                    <a:pt x="8716" y="12073"/>
                  </a:cubicBezTo>
                  <a:cubicBezTo>
                    <a:pt x="8818" y="11919"/>
                    <a:pt x="8870" y="11766"/>
                    <a:pt x="8972" y="11663"/>
                  </a:cubicBezTo>
                  <a:cubicBezTo>
                    <a:pt x="9075" y="11509"/>
                    <a:pt x="9177" y="11407"/>
                    <a:pt x="9280" y="11253"/>
                  </a:cubicBezTo>
                  <a:cubicBezTo>
                    <a:pt x="9331" y="11202"/>
                    <a:pt x="9382" y="11150"/>
                    <a:pt x="9434" y="11099"/>
                  </a:cubicBezTo>
                  <a:cubicBezTo>
                    <a:pt x="9485" y="11048"/>
                    <a:pt x="9536" y="10997"/>
                    <a:pt x="9587" y="10945"/>
                  </a:cubicBezTo>
                  <a:cubicBezTo>
                    <a:pt x="9690" y="10792"/>
                    <a:pt x="9792" y="10689"/>
                    <a:pt x="9946" y="10587"/>
                  </a:cubicBezTo>
                  <a:cubicBezTo>
                    <a:pt x="10049" y="10484"/>
                    <a:pt x="10151" y="10381"/>
                    <a:pt x="10254" y="10279"/>
                  </a:cubicBezTo>
                  <a:cubicBezTo>
                    <a:pt x="10510" y="10074"/>
                    <a:pt x="10766" y="9920"/>
                    <a:pt x="11023" y="9715"/>
                  </a:cubicBezTo>
                  <a:cubicBezTo>
                    <a:pt x="11177" y="9664"/>
                    <a:pt x="11330" y="9561"/>
                    <a:pt x="11484" y="9510"/>
                  </a:cubicBezTo>
                  <a:cubicBezTo>
                    <a:pt x="11587" y="9407"/>
                    <a:pt x="11740" y="9356"/>
                    <a:pt x="11894" y="9305"/>
                  </a:cubicBezTo>
                  <a:cubicBezTo>
                    <a:pt x="12048" y="9202"/>
                    <a:pt x="12151" y="9151"/>
                    <a:pt x="12304" y="9100"/>
                  </a:cubicBezTo>
                  <a:lnTo>
                    <a:pt x="12407" y="9100"/>
                  </a:lnTo>
                  <a:lnTo>
                    <a:pt x="12663" y="8997"/>
                  </a:lnTo>
                  <a:lnTo>
                    <a:pt x="12920" y="8946"/>
                  </a:lnTo>
                  <a:lnTo>
                    <a:pt x="13381" y="8844"/>
                  </a:lnTo>
                  <a:lnTo>
                    <a:pt x="13791" y="8792"/>
                  </a:lnTo>
                  <a:lnTo>
                    <a:pt x="15842" y="8792"/>
                  </a:lnTo>
                  <a:lnTo>
                    <a:pt x="16252" y="8844"/>
                  </a:lnTo>
                  <a:lnTo>
                    <a:pt x="16713" y="8946"/>
                  </a:lnTo>
                  <a:lnTo>
                    <a:pt x="16969" y="9049"/>
                  </a:lnTo>
                  <a:cubicBezTo>
                    <a:pt x="17021" y="9049"/>
                    <a:pt x="17123" y="9100"/>
                    <a:pt x="17226" y="9151"/>
                  </a:cubicBezTo>
                  <a:lnTo>
                    <a:pt x="17328" y="9151"/>
                  </a:lnTo>
                  <a:cubicBezTo>
                    <a:pt x="17482" y="9202"/>
                    <a:pt x="17585" y="9254"/>
                    <a:pt x="17738" y="9305"/>
                  </a:cubicBezTo>
                  <a:cubicBezTo>
                    <a:pt x="17892" y="9356"/>
                    <a:pt x="17995" y="9407"/>
                    <a:pt x="18149" y="9510"/>
                  </a:cubicBezTo>
                  <a:cubicBezTo>
                    <a:pt x="18302" y="9561"/>
                    <a:pt x="18456" y="9664"/>
                    <a:pt x="18559" y="9766"/>
                  </a:cubicBezTo>
                  <a:cubicBezTo>
                    <a:pt x="18866" y="9920"/>
                    <a:pt x="19123" y="10125"/>
                    <a:pt x="19379" y="10330"/>
                  </a:cubicBezTo>
                  <a:lnTo>
                    <a:pt x="19635" y="10535"/>
                  </a:lnTo>
                  <a:cubicBezTo>
                    <a:pt x="19738" y="10638"/>
                    <a:pt x="19840" y="10689"/>
                    <a:pt x="19892" y="10792"/>
                  </a:cubicBezTo>
                  <a:cubicBezTo>
                    <a:pt x="19994" y="10894"/>
                    <a:pt x="20045" y="10945"/>
                    <a:pt x="20148" y="11048"/>
                  </a:cubicBezTo>
                  <a:cubicBezTo>
                    <a:pt x="20250" y="11150"/>
                    <a:pt x="20302" y="11202"/>
                    <a:pt x="20404" y="11304"/>
                  </a:cubicBezTo>
                  <a:cubicBezTo>
                    <a:pt x="20455" y="11407"/>
                    <a:pt x="20558" y="11561"/>
                    <a:pt x="20661" y="11663"/>
                  </a:cubicBezTo>
                  <a:cubicBezTo>
                    <a:pt x="20661" y="11714"/>
                    <a:pt x="20661" y="11714"/>
                    <a:pt x="20712" y="11766"/>
                  </a:cubicBezTo>
                  <a:lnTo>
                    <a:pt x="20968" y="12124"/>
                  </a:lnTo>
                  <a:cubicBezTo>
                    <a:pt x="21019" y="12227"/>
                    <a:pt x="21122" y="12381"/>
                    <a:pt x="21173" y="12535"/>
                  </a:cubicBezTo>
                  <a:cubicBezTo>
                    <a:pt x="21224" y="12637"/>
                    <a:pt x="21276" y="12740"/>
                    <a:pt x="21327" y="12842"/>
                  </a:cubicBezTo>
                  <a:cubicBezTo>
                    <a:pt x="21378" y="12945"/>
                    <a:pt x="21430" y="13047"/>
                    <a:pt x="21481" y="13150"/>
                  </a:cubicBezTo>
                  <a:lnTo>
                    <a:pt x="22045" y="12740"/>
                  </a:lnTo>
                  <a:cubicBezTo>
                    <a:pt x="22609" y="12381"/>
                    <a:pt x="23173" y="12073"/>
                    <a:pt x="23788" y="11766"/>
                  </a:cubicBezTo>
                  <a:cubicBezTo>
                    <a:pt x="23993" y="11663"/>
                    <a:pt x="24198" y="11561"/>
                    <a:pt x="24403" y="11509"/>
                  </a:cubicBezTo>
                  <a:cubicBezTo>
                    <a:pt x="25018" y="11253"/>
                    <a:pt x="25633" y="11048"/>
                    <a:pt x="26300" y="10843"/>
                  </a:cubicBezTo>
                  <a:lnTo>
                    <a:pt x="26915" y="10689"/>
                  </a:lnTo>
                  <a:cubicBezTo>
                    <a:pt x="27581" y="10535"/>
                    <a:pt x="28248" y="10433"/>
                    <a:pt x="28965" y="10330"/>
                  </a:cubicBezTo>
                  <a:cubicBezTo>
                    <a:pt x="29171" y="10279"/>
                    <a:pt x="29427" y="10279"/>
                    <a:pt x="29632" y="10279"/>
                  </a:cubicBezTo>
                  <a:cubicBezTo>
                    <a:pt x="29581" y="10074"/>
                    <a:pt x="29478" y="9869"/>
                    <a:pt x="29427" y="9613"/>
                  </a:cubicBezTo>
                  <a:cubicBezTo>
                    <a:pt x="26684" y="3204"/>
                    <a:pt x="20763" y="0"/>
                    <a:pt x="14842" y="0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 rot="121244">
              <a:off x="13713733" y="-1914315"/>
              <a:ext cx="1197507" cy="531393"/>
            </a:xfrm>
            <a:custGeom>
              <a:avLst/>
              <a:gdLst/>
              <a:ahLst/>
              <a:cxnLst/>
              <a:rect l="l" t="t" r="r" b="b"/>
              <a:pathLst>
                <a:path w="29632" h="13150" extrusionOk="0">
                  <a:moveTo>
                    <a:pt x="14816" y="680"/>
                  </a:moveTo>
                  <a:cubicBezTo>
                    <a:pt x="20417" y="680"/>
                    <a:pt x="26018" y="3691"/>
                    <a:pt x="28709" y="9715"/>
                  </a:cubicBezTo>
                  <a:cubicBezTo>
                    <a:pt x="27991" y="9766"/>
                    <a:pt x="27325" y="9869"/>
                    <a:pt x="26659" y="10074"/>
                  </a:cubicBezTo>
                  <a:cubicBezTo>
                    <a:pt x="24223" y="5152"/>
                    <a:pt x="19507" y="2692"/>
                    <a:pt x="14797" y="2692"/>
                  </a:cubicBezTo>
                  <a:cubicBezTo>
                    <a:pt x="10087" y="2692"/>
                    <a:pt x="5384" y="5152"/>
                    <a:pt x="2974" y="10074"/>
                  </a:cubicBezTo>
                  <a:cubicBezTo>
                    <a:pt x="2308" y="9869"/>
                    <a:pt x="1641" y="9766"/>
                    <a:pt x="924" y="9715"/>
                  </a:cubicBezTo>
                  <a:cubicBezTo>
                    <a:pt x="3615" y="3691"/>
                    <a:pt x="9216" y="680"/>
                    <a:pt x="14816" y="680"/>
                  </a:cubicBezTo>
                  <a:close/>
                  <a:moveTo>
                    <a:pt x="14816" y="3345"/>
                  </a:moveTo>
                  <a:cubicBezTo>
                    <a:pt x="19251" y="3345"/>
                    <a:pt x="23685" y="5640"/>
                    <a:pt x="25992" y="10228"/>
                  </a:cubicBezTo>
                  <a:cubicBezTo>
                    <a:pt x="25377" y="10381"/>
                    <a:pt x="24710" y="10587"/>
                    <a:pt x="24095" y="10843"/>
                  </a:cubicBezTo>
                  <a:cubicBezTo>
                    <a:pt x="22122" y="7152"/>
                    <a:pt x="18482" y="5306"/>
                    <a:pt x="14836" y="5306"/>
                  </a:cubicBezTo>
                  <a:cubicBezTo>
                    <a:pt x="11189" y="5306"/>
                    <a:pt x="7537" y="7152"/>
                    <a:pt x="5537" y="10843"/>
                  </a:cubicBezTo>
                  <a:cubicBezTo>
                    <a:pt x="4922" y="10587"/>
                    <a:pt x="4307" y="10381"/>
                    <a:pt x="3641" y="10228"/>
                  </a:cubicBezTo>
                  <a:cubicBezTo>
                    <a:pt x="5948" y="5640"/>
                    <a:pt x="10382" y="3345"/>
                    <a:pt x="14816" y="3345"/>
                  </a:cubicBezTo>
                  <a:close/>
                  <a:moveTo>
                    <a:pt x="14816" y="5998"/>
                  </a:moveTo>
                  <a:cubicBezTo>
                    <a:pt x="18213" y="5998"/>
                    <a:pt x="21609" y="7716"/>
                    <a:pt x="23480" y="11150"/>
                  </a:cubicBezTo>
                  <a:cubicBezTo>
                    <a:pt x="22865" y="11458"/>
                    <a:pt x="22301" y="11766"/>
                    <a:pt x="21737" y="12176"/>
                  </a:cubicBezTo>
                  <a:cubicBezTo>
                    <a:pt x="20250" y="9407"/>
                    <a:pt x="17533" y="8023"/>
                    <a:pt x="14816" y="8023"/>
                  </a:cubicBezTo>
                  <a:cubicBezTo>
                    <a:pt x="12099" y="8023"/>
                    <a:pt x="9382" y="9407"/>
                    <a:pt x="7896" y="12176"/>
                  </a:cubicBezTo>
                  <a:cubicBezTo>
                    <a:pt x="7332" y="11766"/>
                    <a:pt x="6768" y="11458"/>
                    <a:pt x="6153" y="11150"/>
                  </a:cubicBezTo>
                  <a:cubicBezTo>
                    <a:pt x="8024" y="7716"/>
                    <a:pt x="11420" y="5998"/>
                    <a:pt x="14816" y="5998"/>
                  </a:cubicBezTo>
                  <a:close/>
                  <a:moveTo>
                    <a:pt x="14842" y="0"/>
                  </a:moveTo>
                  <a:cubicBezTo>
                    <a:pt x="8921" y="0"/>
                    <a:pt x="3000" y="3204"/>
                    <a:pt x="257" y="9613"/>
                  </a:cubicBezTo>
                  <a:cubicBezTo>
                    <a:pt x="155" y="9818"/>
                    <a:pt x="103" y="10074"/>
                    <a:pt x="1" y="10279"/>
                  </a:cubicBezTo>
                  <a:cubicBezTo>
                    <a:pt x="206" y="10279"/>
                    <a:pt x="462" y="10330"/>
                    <a:pt x="719" y="10330"/>
                  </a:cubicBezTo>
                  <a:cubicBezTo>
                    <a:pt x="1385" y="10381"/>
                    <a:pt x="2051" y="10484"/>
                    <a:pt x="2718" y="10638"/>
                  </a:cubicBezTo>
                  <a:lnTo>
                    <a:pt x="3384" y="10792"/>
                  </a:lnTo>
                  <a:cubicBezTo>
                    <a:pt x="3999" y="10997"/>
                    <a:pt x="4666" y="11202"/>
                    <a:pt x="5281" y="11458"/>
                  </a:cubicBezTo>
                  <a:lnTo>
                    <a:pt x="5896" y="11714"/>
                  </a:lnTo>
                  <a:cubicBezTo>
                    <a:pt x="6460" y="12022"/>
                    <a:pt x="7075" y="12330"/>
                    <a:pt x="7639" y="12688"/>
                  </a:cubicBezTo>
                  <a:cubicBezTo>
                    <a:pt x="7844" y="12842"/>
                    <a:pt x="7998" y="12945"/>
                    <a:pt x="8203" y="13099"/>
                  </a:cubicBezTo>
                  <a:cubicBezTo>
                    <a:pt x="8254" y="12893"/>
                    <a:pt x="8357" y="12688"/>
                    <a:pt x="8460" y="12483"/>
                  </a:cubicBezTo>
                  <a:cubicBezTo>
                    <a:pt x="8562" y="12330"/>
                    <a:pt x="8613" y="12176"/>
                    <a:pt x="8716" y="12073"/>
                  </a:cubicBezTo>
                  <a:cubicBezTo>
                    <a:pt x="8818" y="11919"/>
                    <a:pt x="8870" y="11766"/>
                    <a:pt x="8972" y="11663"/>
                  </a:cubicBezTo>
                  <a:cubicBezTo>
                    <a:pt x="9075" y="11509"/>
                    <a:pt x="9177" y="11407"/>
                    <a:pt x="9280" y="11253"/>
                  </a:cubicBezTo>
                  <a:cubicBezTo>
                    <a:pt x="9331" y="11202"/>
                    <a:pt x="9382" y="11150"/>
                    <a:pt x="9434" y="11099"/>
                  </a:cubicBezTo>
                  <a:cubicBezTo>
                    <a:pt x="9485" y="11048"/>
                    <a:pt x="9536" y="10997"/>
                    <a:pt x="9587" y="10945"/>
                  </a:cubicBezTo>
                  <a:cubicBezTo>
                    <a:pt x="9690" y="10792"/>
                    <a:pt x="9792" y="10689"/>
                    <a:pt x="9946" y="10587"/>
                  </a:cubicBezTo>
                  <a:cubicBezTo>
                    <a:pt x="10049" y="10484"/>
                    <a:pt x="10151" y="10381"/>
                    <a:pt x="10254" y="10279"/>
                  </a:cubicBezTo>
                  <a:cubicBezTo>
                    <a:pt x="10510" y="10074"/>
                    <a:pt x="10766" y="9920"/>
                    <a:pt x="11023" y="9715"/>
                  </a:cubicBezTo>
                  <a:cubicBezTo>
                    <a:pt x="11177" y="9664"/>
                    <a:pt x="11330" y="9561"/>
                    <a:pt x="11484" y="9510"/>
                  </a:cubicBezTo>
                  <a:cubicBezTo>
                    <a:pt x="11587" y="9407"/>
                    <a:pt x="11740" y="9356"/>
                    <a:pt x="11894" y="9305"/>
                  </a:cubicBezTo>
                  <a:cubicBezTo>
                    <a:pt x="12048" y="9202"/>
                    <a:pt x="12151" y="9151"/>
                    <a:pt x="12304" y="9100"/>
                  </a:cubicBezTo>
                  <a:lnTo>
                    <a:pt x="12407" y="9100"/>
                  </a:lnTo>
                  <a:lnTo>
                    <a:pt x="12663" y="8997"/>
                  </a:lnTo>
                  <a:lnTo>
                    <a:pt x="12920" y="8946"/>
                  </a:lnTo>
                  <a:lnTo>
                    <a:pt x="13381" y="8844"/>
                  </a:lnTo>
                  <a:lnTo>
                    <a:pt x="13791" y="8792"/>
                  </a:lnTo>
                  <a:lnTo>
                    <a:pt x="15842" y="8792"/>
                  </a:lnTo>
                  <a:lnTo>
                    <a:pt x="16252" y="8844"/>
                  </a:lnTo>
                  <a:lnTo>
                    <a:pt x="16713" y="8946"/>
                  </a:lnTo>
                  <a:lnTo>
                    <a:pt x="16969" y="9049"/>
                  </a:lnTo>
                  <a:cubicBezTo>
                    <a:pt x="17021" y="9049"/>
                    <a:pt x="17123" y="9100"/>
                    <a:pt x="17226" y="9151"/>
                  </a:cubicBezTo>
                  <a:lnTo>
                    <a:pt x="17328" y="9151"/>
                  </a:lnTo>
                  <a:cubicBezTo>
                    <a:pt x="17482" y="9202"/>
                    <a:pt x="17585" y="9254"/>
                    <a:pt x="17738" y="9305"/>
                  </a:cubicBezTo>
                  <a:cubicBezTo>
                    <a:pt x="17892" y="9356"/>
                    <a:pt x="17995" y="9407"/>
                    <a:pt x="18149" y="9510"/>
                  </a:cubicBezTo>
                  <a:cubicBezTo>
                    <a:pt x="18302" y="9561"/>
                    <a:pt x="18456" y="9664"/>
                    <a:pt x="18559" y="9766"/>
                  </a:cubicBezTo>
                  <a:cubicBezTo>
                    <a:pt x="18866" y="9920"/>
                    <a:pt x="19123" y="10125"/>
                    <a:pt x="19379" y="10330"/>
                  </a:cubicBezTo>
                  <a:lnTo>
                    <a:pt x="19635" y="10535"/>
                  </a:lnTo>
                  <a:cubicBezTo>
                    <a:pt x="19738" y="10638"/>
                    <a:pt x="19840" y="10689"/>
                    <a:pt x="19892" y="10792"/>
                  </a:cubicBezTo>
                  <a:cubicBezTo>
                    <a:pt x="19994" y="10894"/>
                    <a:pt x="20045" y="10945"/>
                    <a:pt x="20148" y="11048"/>
                  </a:cubicBezTo>
                  <a:cubicBezTo>
                    <a:pt x="20250" y="11150"/>
                    <a:pt x="20302" y="11202"/>
                    <a:pt x="20404" y="11304"/>
                  </a:cubicBezTo>
                  <a:cubicBezTo>
                    <a:pt x="20455" y="11407"/>
                    <a:pt x="20558" y="11561"/>
                    <a:pt x="20661" y="11663"/>
                  </a:cubicBezTo>
                  <a:cubicBezTo>
                    <a:pt x="20661" y="11714"/>
                    <a:pt x="20661" y="11714"/>
                    <a:pt x="20712" y="11766"/>
                  </a:cubicBezTo>
                  <a:lnTo>
                    <a:pt x="20968" y="12124"/>
                  </a:lnTo>
                  <a:cubicBezTo>
                    <a:pt x="21019" y="12227"/>
                    <a:pt x="21122" y="12381"/>
                    <a:pt x="21173" y="12535"/>
                  </a:cubicBezTo>
                  <a:cubicBezTo>
                    <a:pt x="21224" y="12637"/>
                    <a:pt x="21276" y="12740"/>
                    <a:pt x="21327" y="12842"/>
                  </a:cubicBezTo>
                  <a:cubicBezTo>
                    <a:pt x="21378" y="12945"/>
                    <a:pt x="21430" y="13047"/>
                    <a:pt x="21481" y="13150"/>
                  </a:cubicBezTo>
                  <a:lnTo>
                    <a:pt x="22045" y="12740"/>
                  </a:lnTo>
                  <a:cubicBezTo>
                    <a:pt x="22609" y="12381"/>
                    <a:pt x="23173" y="12073"/>
                    <a:pt x="23788" y="11766"/>
                  </a:cubicBezTo>
                  <a:cubicBezTo>
                    <a:pt x="23993" y="11663"/>
                    <a:pt x="24198" y="11561"/>
                    <a:pt x="24403" y="11509"/>
                  </a:cubicBezTo>
                  <a:cubicBezTo>
                    <a:pt x="25018" y="11253"/>
                    <a:pt x="25633" y="11048"/>
                    <a:pt x="26300" y="10843"/>
                  </a:cubicBezTo>
                  <a:lnTo>
                    <a:pt x="26915" y="10689"/>
                  </a:lnTo>
                  <a:cubicBezTo>
                    <a:pt x="27581" y="10535"/>
                    <a:pt x="28248" y="10433"/>
                    <a:pt x="28965" y="10330"/>
                  </a:cubicBezTo>
                  <a:cubicBezTo>
                    <a:pt x="29171" y="10279"/>
                    <a:pt x="29427" y="10279"/>
                    <a:pt x="29632" y="10279"/>
                  </a:cubicBezTo>
                  <a:cubicBezTo>
                    <a:pt x="29581" y="10074"/>
                    <a:pt x="29478" y="9869"/>
                    <a:pt x="29427" y="9613"/>
                  </a:cubicBezTo>
                  <a:cubicBezTo>
                    <a:pt x="26684" y="3204"/>
                    <a:pt x="20763" y="0"/>
                    <a:pt x="14842" y="0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8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hiana"/>
              <a:buNone/>
              <a:defRPr sz="4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>
            <a:off x="716400" y="1090975"/>
            <a:ext cx="7711200" cy="3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623"/>
              </a:buClr>
              <a:buSzPts val="1300"/>
              <a:buFont typeface="Robot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41937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1200" y="1534350"/>
            <a:ext cx="3622200" cy="26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2550006" y="396844"/>
            <a:ext cx="4042612" cy="4042612"/>
          </a:xfrm>
          <a:custGeom>
            <a:avLst/>
            <a:gdLst/>
            <a:ahLst/>
            <a:cxnLst/>
            <a:rect l="l" t="t" r="r" b="b"/>
            <a:pathLst>
              <a:path w="33673" h="33673" extrusionOk="0">
                <a:moveTo>
                  <a:pt x="16842" y="0"/>
                </a:moveTo>
                <a:cubicBezTo>
                  <a:pt x="7538" y="0"/>
                  <a:pt x="0" y="7538"/>
                  <a:pt x="0" y="16831"/>
                </a:cubicBezTo>
                <a:cubicBezTo>
                  <a:pt x="0" y="26135"/>
                  <a:pt x="7538" y="33673"/>
                  <a:pt x="16842" y="33673"/>
                </a:cubicBezTo>
                <a:cubicBezTo>
                  <a:pt x="26135" y="33673"/>
                  <a:pt x="33673" y="26135"/>
                  <a:pt x="33673" y="16831"/>
                </a:cubicBezTo>
                <a:cubicBezTo>
                  <a:pt x="33673" y="7538"/>
                  <a:pt x="26135" y="0"/>
                  <a:pt x="168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921350" y="2710725"/>
            <a:ext cx="2041775" cy="2218454"/>
          </a:xfrm>
          <a:custGeom>
            <a:avLst/>
            <a:gdLst/>
            <a:ahLst/>
            <a:cxnLst/>
            <a:rect l="l" t="t" r="r" b="b"/>
            <a:pathLst>
              <a:path w="17007" h="20792" extrusionOk="0">
                <a:moveTo>
                  <a:pt x="15099" y="0"/>
                </a:moveTo>
                <a:cubicBezTo>
                  <a:pt x="13208" y="0"/>
                  <a:pt x="11305" y="942"/>
                  <a:pt x="10277" y="2545"/>
                </a:cubicBezTo>
                <a:cubicBezTo>
                  <a:pt x="9715" y="3423"/>
                  <a:pt x="9375" y="4476"/>
                  <a:pt x="8580" y="5143"/>
                </a:cubicBezTo>
                <a:cubicBezTo>
                  <a:pt x="7421" y="6127"/>
                  <a:pt x="5712" y="5974"/>
                  <a:pt x="4272" y="6466"/>
                </a:cubicBezTo>
                <a:cubicBezTo>
                  <a:pt x="2973" y="6899"/>
                  <a:pt x="1897" y="7906"/>
                  <a:pt x="1194" y="9099"/>
                </a:cubicBezTo>
                <a:cubicBezTo>
                  <a:pt x="492" y="10282"/>
                  <a:pt x="141" y="11663"/>
                  <a:pt x="0" y="13032"/>
                </a:cubicBezTo>
                <a:lnTo>
                  <a:pt x="16995" y="20792"/>
                </a:lnTo>
                <a:lnTo>
                  <a:pt x="17007" y="345"/>
                </a:lnTo>
                <a:cubicBezTo>
                  <a:pt x="16396" y="111"/>
                  <a:pt x="15749" y="0"/>
                  <a:pt x="150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180825" y="2965849"/>
            <a:ext cx="3208110" cy="1963345"/>
          </a:xfrm>
          <a:custGeom>
            <a:avLst/>
            <a:gdLst/>
            <a:ahLst/>
            <a:cxnLst/>
            <a:rect l="l" t="t" r="r" b="b"/>
            <a:pathLst>
              <a:path w="26722" h="17614" extrusionOk="0">
                <a:moveTo>
                  <a:pt x="6596" y="1"/>
                </a:moveTo>
                <a:cubicBezTo>
                  <a:pt x="4382" y="1"/>
                  <a:pt x="2219" y="1051"/>
                  <a:pt x="1" y="1403"/>
                </a:cubicBezTo>
                <a:lnTo>
                  <a:pt x="1" y="17613"/>
                </a:lnTo>
                <a:lnTo>
                  <a:pt x="26721" y="14407"/>
                </a:lnTo>
                <a:cubicBezTo>
                  <a:pt x="25750" y="12663"/>
                  <a:pt x="24673" y="10989"/>
                  <a:pt x="23468" y="9409"/>
                </a:cubicBezTo>
                <a:cubicBezTo>
                  <a:pt x="22543" y="8168"/>
                  <a:pt x="21560" y="6963"/>
                  <a:pt x="20354" y="5991"/>
                </a:cubicBezTo>
                <a:cubicBezTo>
                  <a:pt x="19149" y="5032"/>
                  <a:pt x="17709" y="4318"/>
                  <a:pt x="16164" y="4224"/>
                </a:cubicBezTo>
                <a:cubicBezTo>
                  <a:pt x="15673" y="4189"/>
                  <a:pt x="15181" y="4224"/>
                  <a:pt x="14701" y="4095"/>
                </a:cubicBezTo>
                <a:cubicBezTo>
                  <a:pt x="14034" y="3920"/>
                  <a:pt x="13472" y="3463"/>
                  <a:pt x="12946" y="3018"/>
                </a:cubicBezTo>
                <a:cubicBezTo>
                  <a:pt x="11319" y="1684"/>
                  <a:pt x="9552" y="338"/>
                  <a:pt x="7456" y="57"/>
                </a:cubicBezTo>
                <a:cubicBezTo>
                  <a:pt x="7169" y="18"/>
                  <a:pt x="6882" y="1"/>
                  <a:pt x="65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180825" y="2191723"/>
            <a:ext cx="8782263" cy="2737487"/>
          </a:xfrm>
          <a:custGeom>
            <a:avLst/>
            <a:gdLst/>
            <a:ahLst/>
            <a:cxnLst/>
            <a:rect l="l" t="t" r="r" b="b"/>
            <a:pathLst>
              <a:path w="73152" h="34888" extrusionOk="0">
                <a:moveTo>
                  <a:pt x="38761" y="1"/>
                </a:moveTo>
                <a:cubicBezTo>
                  <a:pt x="37963" y="1"/>
                  <a:pt x="37024" y="189"/>
                  <a:pt x="36085" y="407"/>
                </a:cubicBezTo>
                <a:cubicBezTo>
                  <a:pt x="34434" y="794"/>
                  <a:pt x="33498" y="431"/>
                  <a:pt x="32257" y="1426"/>
                </a:cubicBezTo>
                <a:cubicBezTo>
                  <a:pt x="31017" y="2409"/>
                  <a:pt x="22239" y="6142"/>
                  <a:pt x="19968" y="8074"/>
                </a:cubicBezTo>
                <a:cubicBezTo>
                  <a:pt x="17698" y="10005"/>
                  <a:pt x="15509" y="11035"/>
                  <a:pt x="10535" y="13785"/>
                </a:cubicBezTo>
                <a:cubicBezTo>
                  <a:pt x="5560" y="16524"/>
                  <a:pt x="1" y="20749"/>
                  <a:pt x="1" y="20749"/>
                </a:cubicBezTo>
                <a:lnTo>
                  <a:pt x="1" y="34888"/>
                </a:lnTo>
                <a:lnTo>
                  <a:pt x="73152" y="34888"/>
                </a:lnTo>
                <a:lnTo>
                  <a:pt x="73152" y="20585"/>
                </a:lnTo>
                <a:cubicBezTo>
                  <a:pt x="73152" y="20585"/>
                  <a:pt x="70904" y="19427"/>
                  <a:pt x="69441" y="18502"/>
                </a:cubicBezTo>
                <a:cubicBezTo>
                  <a:pt x="67978" y="17577"/>
                  <a:pt x="63589" y="15038"/>
                  <a:pt x="61061" y="13071"/>
                </a:cubicBezTo>
                <a:cubicBezTo>
                  <a:pt x="58521" y="11105"/>
                  <a:pt x="56181" y="10063"/>
                  <a:pt x="54226" y="8647"/>
                </a:cubicBezTo>
                <a:cubicBezTo>
                  <a:pt x="52283" y="7231"/>
                  <a:pt x="41164" y="1086"/>
                  <a:pt x="40286" y="407"/>
                </a:cubicBezTo>
                <a:cubicBezTo>
                  <a:pt x="39905" y="112"/>
                  <a:pt x="39375" y="1"/>
                  <a:pt x="387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093550" y="955225"/>
            <a:ext cx="4956900" cy="3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97400" y="1301550"/>
            <a:ext cx="3364800" cy="6612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797400" y="1962750"/>
            <a:ext cx="3364800" cy="18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2230650" y="214224"/>
            <a:ext cx="1662243" cy="4714985"/>
          </a:xfrm>
          <a:custGeom>
            <a:avLst/>
            <a:gdLst/>
            <a:ahLst/>
            <a:cxnLst/>
            <a:rect l="l" t="t" r="r" b="b"/>
            <a:pathLst>
              <a:path w="15849" h="44956" extrusionOk="0">
                <a:moveTo>
                  <a:pt x="15848" y="0"/>
                </a:moveTo>
                <a:cubicBezTo>
                  <a:pt x="15848" y="0"/>
                  <a:pt x="15602" y="187"/>
                  <a:pt x="15579" y="258"/>
                </a:cubicBezTo>
                <a:cubicBezTo>
                  <a:pt x="15567" y="328"/>
                  <a:pt x="15579" y="351"/>
                  <a:pt x="15579" y="351"/>
                </a:cubicBezTo>
                <a:cubicBezTo>
                  <a:pt x="15532" y="386"/>
                  <a:pt x="15497" y="457"/>
                  <a:pt x="15497" y="515"/>
                </a:cubicBezTo>
                <a:lnTo>
                  <a:pt x="15380" y="515"/>
                </a:lnTo>
                <a:lnTo>
                  <a:pt x="15380" y="691"/>
                </a:lnTo>
                <a:lnTo>
                  <a:pt x="15462" y="691"/>
                </a:lnTo>
                <a:lnTo>
                  <a:pt x="15462" y="796"/>
                </a:lnTo>
                <a:cubicBezTo>
                  <a:pt x="15462" y="796"/>
                  <a:pt x="15076" y="843"/>
                  <a:pt x="15146" y="1311"/>
                </a:cubicBezTo>
                <a:lnTo>
                  <a:pt x="15029" y="1311"/>
                </a:lnTo>
                <a:cubicBezTo>
                  <a:pt x="14947" y="1428"/>
                  <a:pt x="14912" y="1568"/>
                  <a:pt x="14923" y="1721"/>
                </a:cubicBezTo>
                <a:lnTo>
                  <a:pt x="15017" y="1721"/>
                </a:lnTo>
                <a:lnTo>
                  <a:pt x="15017" y="1826"/>
                </a:lnTo>
                <a:lnTo>
                  <a:pt x="14853" y="1826"/>
                </a:lnTo>
                <a:cubicBezTo>
                  <a:pt x="14771" y="1849"/>
                  <a:pt x="14713" y="1943"/>
                  <a:pt x="14725" y="2025"/>
                </a:cubicBezTo>
                <a:lnTo>
                  <a:pt x="14725" y="2411"/>
                </a:lnTo>
                <a:lnTo>
                  <a:pt x="14830" y="2411"/>
                </a:lnTo>
                <a:lnTo>
                  <a:pt x="14830" y="3664"/>
                </a:lnTo>
                <a:lnTo>
                  <a:pt x="14654" y="3664"/>
                </a:lnTo>
                <a:lnTo>
                  <a:pt x="14654" y="3453"/>
                </a:lnTo>
                <a:cubicBezTo>
                  <a:pt x="14725" y="3348"/>
                  <a:pt x="14748" y="3219"/>
                  <a:pt x="14748" y="3102"/>
                </a:cubicBezTo>
                <a:cubicBezTo>
                  <a:pt x="14748" y="2704"/>
                  <a:pt x="14338" y="2634"/>
                  <a:pt x="14116" y="2622"/>
                </a:cubicBezTo>
                <a:lnTo>
                  <a:pt x="13823" y="2622"/>
                </a:lnTo>
                <a:cubicBezTo>
                  <a:pt x="13542" y="2622"/>
                  <a:pt x="13285" y="2739"/>
                  <a:pt x="13109" y="2961"/>
                </a:cubicBezTo>
                <a:cubicBezTo>
                  <a:pt x="13004" y="3102"/>
                  <a:pt x="12945" y="3277"/>
                  <a:pt x="12945" y="3453"/>
                </a:cubicBezTo>
                <a:cubicBezTo>
                  <a:pt x="12945" y="4061"/>
                  <a:pt x="13367" y="4331"/>
                  <a:pt x="13484" y="4541"/>
                </a:cubicBezTo>
                <a:cubicBezTo>
                  <a:pt x="13601" y="4752"/>
                  <a:pt x="13613" y="5021"/>
                  <a:pt x="13367" y="5091"/>
                </a:cubicBezTo>
                <a:cubicBezTo>
                  <a:pt x="13342" y="5100"/>
                  <a:pt x="13317" y="5104"/>
                  <a:pt x="13293" y="5104"/>
                </a:cubicBezTo>
                <a:cubicBezTo>
                  <a:pt x="13184" y="5104"/>
                  <a:pt x="13093" y="5022"/>
                  <a:pt x="13074" y="4916"/>
                </a:cubicBezTo>
                <a:cubicBezTo>
                  <a:pt x="13074" y="4916"/>
                  <a:pt x="13273" y="4916"/>
                  <a:pt x="13273" y="4787"/>
                </a:cubicBezTo>
                <a:cubicBezTo>
                  <a:pt x="13273" y="4682"/>
                  <a:pt x="13273" y="4588"/>
                  <a:pt x="13191" y="4565"/>
                </a:cubicBezTo>
                <a:cubicBezTo>
                  <a:pt x="13144" y="4565"/>
                  <a:pt x="13098" y="4588"/>
                  <a:pt x="13063" y="4612"/>
                </a:cubicBezTo>
                <a:cubicBezTo>
                  <a:pt x="13063" y="4612"/>
                  <a:pt x="13016" y="4319"/>
                  <a:pt x="12840" y="4319"/>
                </a:cubicBezTo>
                <a:cubicBezTo>
                  <a:pt x="12910" y="4296"/>
                  <a:pt x="12969" y="4225"/>
                  <a:pt x="12969" y="4143"/>
                </a:cubicBezTo>
                <a:cubicBezTo>
                  <a:pt x="12981" y="4026"/>
                  <a:pt x="12957" y="3816"/>
                  <a:pt x="12594" y="3816"/>
                </a:cubicBezTo>
                <a:cubicBezTo>
                  <a:pt x="12290" y="3816"/>
                  <a:pt x="12009" y="4143"/>
                  <a:pt x="11916" y="4471"/>
                </a:cubicBezTo>
                <a:cubicBezTo>
                  <a:pt x="11810" y="4787"/>
                  <a:pt x="11916" y="5560"/>
                  <a:pt x="11916" y="5560"/>
                </a:cubicBezTo>
                <a:lnTo>
                  <a:pt x="11916" y="5606"/>
                </a:lnTo>
                <a:lnTo>
                  <a:pt x="11681" y="5606"/>
                </a:lnTo>
                <a:cubicBezTo>
                  <a:pt x="11681" y="5606"/>
                  <a:pt x="11436" y="5700"/>
                  <a:pt x="11436" y="5911"/>
                </a:cubicBezTo>
                <a:lnTo>
                  <a:pt x="11284" y="5911"/>
                </a:lnTo>
                <a:cubicBezTo>
                  <a:pt x="11260" y="5911"/>
                  <a:pt x="11248" y="5922"/>
                  <a:pt x="11248" y="5946"/>
                </a:cubicBezTo>
                <a:cubicBezTo>
                  <a:pt x="11237" y="6039"/>
                  <a:pt x="11237" y="6133"/>
                  <a:pt x="11248" y="6227"/>
                </a:cubicBezTo>
                <a:cubicBezTo>
                  <a:pt x="11260" y="6262"/>
                  <a:pt x="11377" y="6355"/>
                  <a:pt x="11377" y="6355"/>
                </a:cubicBezTo>
                <a:lnTo>
                  <a:pt x="11377" y="6824"/>
                </a:lnTo>
                <a:lnTo>
                  <a:pt x="11365" y="6824"/>
                </a:lnTo>
                <a:cubicBezTo>
                  <a:pt x="11355" y="6824"/>
                  <a:pt x="11338" y="6824"/>
                  <a:pt x="11316" y="6824"/>
                </a:cubicBezTo>
                <a:cubicBezTo>
                  <a:pt x="11220" y="6824"/>
                  <a:pt x="11041" y="6809"/>
                  <a:pt x="11003" y="6636"/>
                </a:cubicBezTo>
                <a:cubicBezTo>
                  <a:pt x="11003" y="6636"/>
                  <a:pt x="11155" y="6636"/>
                  <a:pt x="11155" y="6437"/>
                </a:cubicBezTo>
                <a:cubicBezTo>
                  <a:pt x="11155" y="6278"/>
                  <a:pt x="11012" y="6216"/>
                  <a:pt x="10895" y="6216"/>
                </a:cubicBezTo>
                <a:cubicBezTo>
                  <a:pt x="10866" y="6216"/>
                  <a:pt x="10838" y="6220"/>
                  <a:pt x="10815" y="6227"/>
                </a:cubicBezTo>
                <a:cubicBezTo>
                  <a:pt x="10605" y="6262"/>
                  <a:pt x="10464" y="6449"/>
                  <a:pt x="10499" y="6660"/>
                </a:cubicBezTo>
                <a:cubicBezTo>
                  <a:pt x="10425" y="6595"/>
                  <a:pt x="10328" y="6559"/>
                  <a:pt x="10233" y="6559"/>
                </a:cubicBezTo>
                <a:cubicBezTo>
                  <a:pt x="10208" y="6559"/>
                  <a:pt x="10184" y="6561"/>
                  <a:pt x="10160" y="6566"/>
                </a:cubicBezTo>
                <a:cubicBezTo>
                  <a:pt x="9926" y="6613"/>
                  <a:pt x="9785" y="6789"/>
                  <a:pt x="9809" y="7128"/>
                </a:cubicBezTo>
                <a:cubicBezTo>
                  <a:pt x="9832" y="7479"/>
                  <a:pt x="10207" y="7619"/>
                  <a:pt x="10207" y="7619"/>
                </a:cubicBezTo>
                <a:lnTo>
                  <a:pt x="10207" y="7690"/>
                </a:lnTo>
                <a:cubicBezTo>
                  <a:pt x="10207" y="7690"/>
                  <a:pt x="9715" y="7690"/>
                  <a:pt x="9715" y="8146"/>
                </a:cubicBezTo>
                <a:cubicBezTo>
                  <a:pt x="9715" y="8525"/>
                  <a:pt x="9941" y="8557"/>
                  <a:pt x="10018" y="8557"/>
                </a:cubicBezTo>
                <a:cubicBezTo>
                  <a:pt x="10033" y="8557"/>
                  <a:pt x="10043" y="8556"/>
                  <a:pt x="10043" y="8556"/>
                </a:cubicBezTo>
                <a:lnTo>
                  <a:pt x="10043" y="8743"/>
                </a:lnTo>
                <a:lnTo>
                  <a:pt x="9949" y="8743"/>
                </a:lnTo>
                <a:lnTo>
                  <a:pt x="9949" y="9363"/>
                </a:lnTo>
                <a:lnTo>
                  <a:pt x="10242" y="9363"/>
                </a:lnTo>
                <a:lnTo>
                  <a:pt x="10242" y="9551"/>
                </a:lnTo>
                <a:lnTo>
                  <a:pt x="10172" y="9551"/>
                </a:lnTo>
                <a:lnTo>
                  <a:pt x="10172" y="10007"/>
                </a:lnTo>
                <a:lnTo>
                  <a:pt x="10453" y="10007"/>
                </a:lnTo>
                <a:lnTo>
                  <a:pt x="10453" y="10335"/>
                </a:lnTo>
                <a:lnTo>
                  <a:pt x="10874" y="10335"/>
                </a:lnTo>
                <a:lnTo>
                  <a:pt x="10874" y="10183"/>
                </a:lnTo>
                <a:cubicBezTo>
                  <a:pt x="10874" y="10124"/>
                  <a:pt x="10921" y="10077"/>
                  <a:pt x="10979" y="10077"/>
                </a:cubicBezTo>
                <a:cubicBezTo>
                  <a:pt x="11038" y="10077"/>
                  <a:pt x="11096" y="10124"/>
                  <a:pt x="11096" y="10183"/>
                </a:cubicBezTo>
                <a:lnTo>
                  <a:pt x="11096" y="10230"/>
                </a:lnTo>
                <a:lnTo>
                  <a:pt x="11213" y="10230"/>
                </a:lnTo>
                <a:lnTo>
                  <a:pt x="11213" y="10358"/>
                </a:lnTo>
                <a:lnTo>
                  <a:pt x="11319" y="10358"/>
                </a:lnTo>
                <a:lnTo>
                  <a:pt x="11319" y="11037"/>
                </a:lnTo>
                <a:lnTo>
                  <a:pt x="11459" y="11037"/>
                </a:lnTo>
                <a:lnTo>
                  <a:pt x="11459" y="11154"/>
                </a:lnTo>
                <a:cubicBezTo>
                  <a:pt x="10921" y="11213"/>
                  <a:pt x="10991" y="11646"/>
                  <a:pt x="11096" y="11798"/>
                </a:cubicBezTo>
                <a:cubicBezTo>
                  <a:pt x="11213" y="11938"/>
                  <a:pt x="11295" y="12196"/>
                  <a:pt x="11096" y="12254"/>
                </a:cubicBezTo>
                <a:cubicBezTo>
                  <a:pt x="11085" y="12266"/>
                  <a:pt x="11073" y="12266"/>
                  <a:pt x="11049" y="12266"/>
                </a:cubicBezTo>
                <a:cubicBezTo>
                  <a:pt x="11045" y="12266"/>
                  <a:pt x="11040" y="12267"/>
                  <a:pt x="11035" y="12267"/>
                </a:cubicBezTo>
                <a:cubicBezTo>
                  <a:pt x="10895" y="12267"/>
                  <a:pt x="10862" y="12102"/>
                  <a:pt x="10862" y="12102"/>
                </a:cubicBezTo>
                <a:cubicBezTo>
                  <a:pt x="10897" y="12032"/>
                  <a:pt x="10897" y="11950"/>
                  <a:pt x="10862" y="11880"/>
                </a:cubicBezTo>
                <a:cubicBezTo>
                  <a:pt x="10830" y="11827"/>
                  <a:pt x="10781" y="11812"/>
                  <a:pt x="10738" y="11812"/>
                </a:cubicBezTo>
                <a:cubicBezTo>
                  <a:pt x="10685" y="11812"/>
                  <a:pt x="10640" y="11833"/>
                  <a:pt x="10640" y="11833"/>
                </a:cubicBezTo>
                <a:cubicBezTo>
                  <a:pt x="10640" y="11341"/>
                  <a:pt x="9996" y="11154"/>
                  <a:pt x="9961" y="10885"/>
                </a:cubicBezTo>
                <a:cubicBezTo>
                  <a:pt x="9938" y="10780"/>
                  <a:pt x="9996" y="10674"/>
                  <a:pt x="10101" y="10663"/>
                </a:cubicBezTo>
                <a:cubicBezTo>
                  <a:pt x="10123" y="10656"/>
                  <a:pt x="10144" y="10653"/>
                  <a:pt x="10165" y="10653"/>
                </a:cubicBezTo>
                <a:cubicBezTo>
                  <a:pt x="10221" y="10653"/>
                  <a:pt x="10272" y="10675"/>
                  <a:pt x="10324" y="10709"/>
                </a:cubicBezTo>
                <a:cubicBezTo>
                  <a:pt x="10441" y="10230"/>
                  <a:pt x="9984" y="10101"/>
                  <a:pt x="9762" y="10101"/>
                </a:cubicBezTo>
                <a:cubicBezTo>
                  <a:pt x="9306" y="10101"/>
                  <a:pt x="8919" y="10405"/>
                  <a:pt x="8919" y="11025"/>
                </a:cubicBezTo>
                <a:lnTo>
                  <a:pt x="8919" y="11716"/>
                </a:lnTo>
                <a:lnTo>
                  <a:pt x="9247" y="11891"/>
                </a:lnTo>
                <a:cubicBezTo>
                  <a:pt x="9247" y="11891"/>
                  <a:pt x="8884" y="11903"/>
                  <a:pt x="8791" y="12079"/>
                </a:cubicBezTo>
                <a:cubicBezTo>
                  <a:pt x="8685" y="12243"/>
                  <a:pt x="8755" y="12594"/>
                  <a:pt x="8755" y="12594"/>
                </a:cubicBezTo>
                <a:cubicBezTo>
                  <a:pt x="8755" y="12594"/>
                  <a:pt x="8521" y="12594"/>
                  <a:pt x="8510" y="12781"/>
                </a:cubicBezTo>
                <a:cubicBezTo>
                  <a:pt x="8498" y="12968"/>
                  <a:pt x="8510" y="13167"/>
                  <a:pt x="8510" y="13167"/>
                </a:cubicBezTo>
                <a:cubicBezTo>
                  <a:pt x="8554" y="13115"/>
                  <a:pt x="8611" y="13088"/>
                  <a:pt x="8671" y="13088"/>
                </a:cubicBezTo>
                <a:cubicBezTo>
                  <a:pt x="8691" y="13088"/>
                  <a:pt x="8712" y="13091"/>
                  <a:pt x="8732" y="13097"/>
                </a:cubicBezTo>
                <a:cubicBezTo>
                  <a:pt x="8814" y="13109"/>
                  <a:pt x="8861" y="13179"/>
                  <a:pt x="8872" y="13261"/>
                </a:cubicBezTo>
                <a:cubicBezTo>
                  <a:pt x="8720" y="13308"/>
                  <a:pt x="8615" y="13460"/>
                  <a:pt x="8627" y="13624"/>
                </a:cubicBezTo>
                <a:cubicBezTo>
                  <a:pt x="8638" y="13811"/>
                  <a:pt x="8732" y="13998"/>
                  <a:pt x="8884" y="14104"/>
                </a:cubicBezTo>
                <a:lnTo>
                  <a:pt x="8884" y="15180"/>
                </a:lnTo>
                <a:lnTo>
                  <a:pt x="9153" y="15180"/>
                </a:lnTo>
                <a:lnTo>
                  <a:pt x="9153" y="15403"/>
                </a:lnTo>
                <a:lnTo>
                  <a:pt x="9071" y="15403"/>
                </a:lnTo>
                <a:lnTo>
                  <a:pt x="9071" y="16128"/>
                </a:lnTo>
                <a:lnTo>
                  <a:pt x="9294" y="16128"/>
                </a:lnTo>
                <a:lnTo>
                  <a:pt x="9294" y="16409"/>
                </a:lnTo>
                <a:lnTo>
                  <a:pt x="9797" y="16409"/>
                </a:lnTo>
                <a:lnTo>
                  <a:pt x="9797" y="16281"/>
                </a:lnTo>
                <a:cubicBezTo>
                  <a:pt x="9809" y="16175"/>
                  <a:pt x="9902" y="16082"/>
                  <a:pt x="10019" y="16082"/>
                </a:cubicBezTo>
                <a:lnTo>
                  <a:pt x="10031" y="16082"/>
                </a:lnTo>
                <a:cubicBezTo>
                  <a:pt x="10148" y="16093"/>
                  <a:pt x="10230" y="16187"/>
                  <a:pt x="10230" y="16304"/>
                </a:cubicBezTo>
                <a:lnTo>
                  <a:pt x="10230" y="16433"/>
                </a:lnTo>
                <a:lnTo>
                  <a:pt x="10137" y="16433"/>
                </a:lnTo>
                <a:lnTo>
                  <a:pt x="10137" y="16725"/>
                </a:lnTo>
                <a:cubicBezTo>
                  <a:pt x="10137" y="16725"/>
                  <a:pt x="10135" y="16725"/>
                  <a:pt x="10131" y="16725"/>
                </a:cubicBezTo>
                <a:cubicBezTo>
                  <a:pt x="10082" y="16725"/>
                  <a:pt x="9715" y="16735"/>
                  <a:pt x="9715" y="17041"/>
                </a:cubicBezTo>
                <a:cubicBezTo>
                  <a:pt x="9715" y="17357"/>
                  <a:pt x="10019" y="17825"/>
                  <a:pt x="10055" y="18001"/>
                </a:cubicBezTo>
                <a:cubicBezTo>
                  <a:pt x="10075" y="18167"/>
                  <a:pt x="9976" y="18214"/>
                  <a:pt x="9880" y="18214"/>
                </a:cubicBezTo>
                <a:cubicBezTo>
                  <a:pt x="9868" y="18214"/>
                  <a:pt x="9856" y="18213"/>
                  <a:pt x="9844" y="18212"/>
                </a:cubicBezTo>
                <a:lnTo>
                  <a:pt x="9832" y="18212"/>
                </a:lnTo>
                <a:cubicBezTo>
                  <a:pt x="9774" y="18188"/>
                  <a:pt x="9727" y="18153"/>
                  <a:pt x="9692" y="18106"/>
                </a:cubicBezTo>
                <a:lnTo>
                  <a:pt x="9692" y="17849"/>
                </a:lnTo>
                <a:lnTo>
                  <a:pt x="9481" y="17849"/>
                </a:lnTo>
                <a:lnTo>
                  <a:pt x="9481" y="17521"/>
                </a:lnTo>
                <a:cubicBezTo>
                  <a:pt x="9446" y="17322"/>
                  <a:pt x="9317" y="17158"/>
                  <a:pt x="9142" y="17053"/>
                </a:cubicBezTo>
                <a:cubicBezTo>
                  <a:pt x="8861" y="16924"/>
                  <a:pt x="8510" y="16737"/>
                  <a:pt x="8463" y="16515"/>
                </a:cubicBezTo>
                <a:cubicBezTo>
                  <a:pt x="8428" y="16339"/>
                  <a:pt x="8511" y="16151"/>
                  <a:pt x="8697" y="16151"/>
                </a:cubicBezTo>
                <a:cubicBezTo>
                  <a:pt x="8760" y="16151"/>
                  <a:pt x="8834" y="16172"/>
                  <a:pt x="8919" y="16222"/>
                </a:cubicBezTo>
                <a:cubicBezTo>
                  <a:pt x="8954" y="16093"/>
                  <a:pt x="8966" y="15953"/>
                  <a:pt x="8943" y="15824"/>
                </a:cubicBezTo>
                <a:cubicBezTo>
                  <a:pt x="8874" y="15504"/>
                  <a:pt x="8594" y="15274"/>
                  <a:pt x="8265" y="15274"/>
                </a:cubicBezTo>
                <a:cubicBezTo>
                  <a:pt x="8257" y="15274"/>
                  <a:pt x="8249" y="15274"/>
                  <a:pt x="8240" y="15274"/>
                </a:cubicBezTo>
                <a:cubicBezTo>
                  <a:pt x="7807" y="15286"/>
                  <a:pt x="7409" y="15520"/>
                  <a:pt x="7199" y="15894"/>
                </a:cubicBezTo>
                <a:cubicBezTo>
                  <a:pt x="6859" y="16421"/>
                  <a:pt x="6976" y="17439"/>
                  <a:pt x="6976" y="17439"/>
                </a:cubicBezTo>
                <a:cubicBezTo>
                  <a:pt x="6976" y="17439"/>
                  <a:pt x="6986" y="17439"/>
                  <a:pt x="7002" y="17439"/>
                </a:cubicBezTo>
                <a:cubicBezTo>
                  <a:pt x="7101" y="17439"/>
                  <a:pt x="7445" y="17456"/>
                  <a:pt x="7445" y="17697"/>
                </a:cubicBezTo>
                <a:lnTo>
                  <a:pt x="7152" y="17697"/>
                </a:lnTo>
                <a:cubicBezTo>
                  <a:pt x="7152" y="17697"/>
                  <a:pt x="7023" y="17744"/>
                  <a:pt x="7023" y="17837"/>
                </a:cubicBezTo>
                <a:lnTo>
                  <a:pt x="7023" y="18036"/>
                </a:lnTo>
                <a:cubicBezTo>
                  <a:pt x="7023" y="18036"/>
                  <a:pt x="7117" y="18036"/>
                  <a:pt x="7117" y="18130"/>
                </a:cubicBezTo>
                <a:cubicBezTo>
                  <a:pt x="7117" y="18212"/>
                  <a:pt x="7058" y="18200"/>
                  <a:pt x="6988" y="18259"/>
                </a:cubicBezTo>
                <a:cubicBezTo>
                  <a:pt x="6930" y="18329"/>
                  <a:pt x="6941" y="18469"/>
                  <a:pt x="6941" y="18469"/>
                </a:cubicBezTo>
                <a:cubicBezTo>
                  <a:pt x="6766" y="18469"/>
                  <a:pt x="6625" y="18575"/>
                  <a:pt x="6555" y="18727"/>
                </a:cubicBezTo>
                <a:cubicBezTo>
                  <a:pt x="6497" y="18891"/>
                  <a:pt x="6485" y="19171"/>
                  <a:pt x="6719" y="19288"/>
                </a:cubicBezTo>
                <a:cubicBezTo>
                  <a:pt x="6783" y="19209"/>
                  <a:pt x="6879" y="19162"/>
                  <a:pt x="6978" y="19162"/>
                </a:cubicBezTo>
                <a:cubicBezTo>
                  <a:pt x="7024" y="19162"/>
                  <a:pt x="7072" y="19172"/>
                  <a:pt x="7117" y="19195"/>
                </a:cubicBezTo>
                <a:cubicBezTo>
                  <a:pt x="7292" y="19253"/>
                  <a:pt x="7433" y="19394"/>
                  <a:pt x="7491" y="19569"/>
                </a:cubicBezTo>
                <a:cubicBezTo>
                  <a:pt x="7445" y="19698"/>
                  <a:pt x="7409" y="19827"/>
                  <a:pt x="7398" y="19956"/>
                </a:cubicBezTo>
                <a:cubicBezTo>
                  <a:pt x="7351" y="20225"/>
                  <a:pt x="7491" y="20494"/>
                  <a:pt x="7737" y="20599"/>
                </a:cubicBezTo>
                <a:lnTo>
                  <a:pt x="7737" y="21735"/>
                </a:lnTo>
                <a:lnTo>
                  <a:pt x="8006" y="21735"/>
                </a:lnTo>
                <a:lnTo>
                  <a:pt x="8006" y="21969"/>
                </a:lnTo>
                <a:lnTo>
                  <a:pt x="7924" y="21969"/>
                </a:lnTo>
                <a:lnTo>
                  <a:pt x="7924" y="22847"/>
                </a:lnTo>
                <a:lnTo>
                  <a:pt x="8240" y="22847"/>
                </a:lnTo>
                <a:lnTo>
                  <a:pt x="8240" y="23116"/>
                </a:lnTo>
                <a:lnTo>
                  <a:pt x="8767" y="23116"/>
                </a:lnTo>
                <a:cubicBezTo>
                  <a:pt x="8767" y="23116"/>
                  <a:pt x="8802" y="22788"/>
                  <a:pt x="9095" y="22788"/>
                </a:cubicBezTo>
                <a:lnTo>
                  <a:pt x="9095" y="22917"/>
                </a:lnTo>
                <a:lnTo>
                  <a:pt x="9259" y="22917"/>
                </a:lnTo>
                <a:lnTo>
                  <a:pt x="9259" y="23069"/>
                </a:lnTo>
                <a:lnTo>
                  <a:pt x="9387" y="23069"/>
                </a:lnTo>
                <a:lnTo>
                  <a:pt x="9387" y="23291"/>
                </a:lnTo>
                <a:lnTo>
                  <a:pt x="9481" y="23291"/>
                </a:lnTo>
                <a:lnTo>
                  <a:pt x="9481" y="23853"/>
                </a:lnTo>
                <a:lnTo>
                  <a:pt x="8545" y="23853"/>
                </a:lnTo>
                <a:cubicBezTo>
                  <a:pt x="8393" y="23912"/>
                  <a:pt x="8287" y="24040"/>
                  <a:pt x="8252" y="24204"/>
                </a:cubicBezTo>
                <a:cubicBezTo>
                  <a:pt x="8182" y="24473"/>
                  <a:pt x="8580" y="25702"/>
                  <a:pt x="8580" y="25913"/>
                </a:cubicBezTo>
                <a:cubicBezTo>
                  <a:pt x="8598" y="26051"/>
                  <a:pt x="8479" y="26161"/>
                  <a:pt x="8347" y="26161"/>
                </a:cubicBezTo>
                <a:cubicBezTo>
                  <a:pt x="8311" y="26161"/>
                  <a:pt x="8275" y="26153"/>
                  <a:pt x="8240" y="26135"/>
                </a:cubicBezTo>
                <a:cubicBezTo>
                  <a:pt x="8077" y="26065"/>
                  <a:pt x="7924" y="25854"/>
                  <a:pt x="8194" y="25749"/>
                </a:cubicBezTo>
                <a:lnTo>
                  <a:pt x="8194" y="25527"/>
                </a:lnTo>
                <a:cubicBezTo>
                  <a:pt x="8194" y="25527"/>
                  <a:pt x="8205" y="25339"/>
                  <a:pt x="7796" y="25339"/>
                </a:cubicBezTo>
                <a:cubicBezTo>
                  <a:pt x="7854" y="25199"/>
                  <a:pt x="7878" y="25047"/>
                  <a:pt x="7878" y="24906"/>
                </a:cubicBezTo>
                <a:cubicBezTo>
                  <a:pt x="7784" y="24626"/>
                  <a:pt x="7597" y="24391"/>
                  <a:pt x="7339" y="24239"/>
                </a:cubicBezTo>
                <a:cubicBezTo>
                  <a:pt x="7070" y="24075"/>
                  <a:pt x="6707" y="23783"/>
                  <a:pt x="6707" y="23408"/>
                </a:cubicBezTo>
                <a:cubicBezTo>
                  <a:pt x="6707" y="23163"/>
                  <a:pt x="6888" y="22983"/>
                  <a:pt x="7084" y="22983"/>
                </a:cubicBezTo>
                <a:cubicBezTo>
                  <a:pt x="7188" y="22983"/>
                  <a:pt x="7297" y="23034"/>
                  <a:pt x="7386" y="23151"/>
                </a:cubicBezTo>
                <a:cubicBezTo>
                  <a:pt x="7515" y="23022"/>
                  <a:pt x="7573" y="22835"/>
                  <a:pt x="7562" y="22648"/>
                </a:cubicBezTo>
                <a:cubicBezTo>
                  <a:pt x="7562" y="22296"/>
                  <a:pt x="7222" y="21828"/>
                  <a:pt x="6696" y="21735"/>
                </a:cubicBezTo>
                <a:cubicBezTo>
                  <a:pt x="6573" y="21715"/>
                  <a:pt x="6451" y="21704"/>
                  <a:pt x="6332" y="21704"/>
                </a:cubicBezTo>
                <a:cubicBezTo>
                  <a:pt x="5952" y="21704"/>
                  <a:pt x="5597" y="21815"/>
                  <a:pt x="5303" y="22109"/>
                </a:cubicBezTo>
                <a:cubicBezTo>
                  <a:pt x="4905" y="22495"/>
                  <a:pt x="4191" y="23233"/>
                  <a:pt x="4343" y="25339"/>
                </a:cubicBezTo>
                <a:cubicBezTo>
                  <a:pt x="4359" y="25338"/>
                  <a:pt x="4376" y="25337"/>
                  <a:pt x="4392" y="25337"/>
                </a:cubicBezTo>
                <a:cubicBezTo>
                  <a:pt x="4504" y="25337"/>
                  <a:pt x="4614" y="25372"/>
                  <a:pt x="4706" y="25433"/>
                </a:cubicBezTo>
                <a:cubicBezTo>
                  <a:pt x="4788" y="25503"/>
                  <a:pt x="4846" y="25609"/>
                  <a:pt x="4858" y="25726"/>
                </a:cubicBezTo>
                <a:lnTo>
                  <a:pt x="4577" y="25726"/>
                </a:lnTo>
                <a:cubicBezTo>
                  <a:pt x="4355" y="25726"/>
                  <a:pt x="4167" y="25901"/>
                  <a:pt x="4179" y="26135"/>
                </a:cubicBezTo>
                <a:cubicBezTo>
                  <a:pt x="4179" y="26135"/>
                  <a:pt x="4009" y="26054"/>
                  <a:pt x="3835" y="26054"/>
                </a:cubicBezTo>
                <a:cubicBezTo>
                  <a:pt x="3721" y="26054"/>
                  <a:pt x="3605" y="26089"/>
                  <a:pt x="3535" y="26206"/>
                </a:cubicBezTo>
                <a:cubicBezTo>
                  <a:pt x="3430" y="26369"/>
                  <a:pt x="3477" y="26592"/>
                  <a:pt x="3629" y="26709"/>
                </a:cubicBezTo>
                <a:cubicBezTo>
                  <a:pt x="3629" y="26709"/>
                  <a:pt x="3647" y="26707"/>
                  <a:pt x="3672" y="26707"/>
                </a:cubicBezTo>
                <a:cubicBezTo>
                  <a:pt x="3728" y="26707"/>
                  <a:pt x="3820" y="26718"/>
                  <a:pt x="3828" y="26791"/>
                </a:cubicBezTo>
                <a:cubicBezTo>
                  <a:pt x="3840" y="26896"/>
                  <a:pt x="3805" y="26920"/>
                  <a:pt x="3629" y="26990"/>
                </a:cubicBezTo>
                <a:cubicBezTo>
                  <a:pt x="3453" y="27048"/>
                  <a:pt x="3325" y="27224"/>
                  <a:pt x="3336" y="27423"/>
                </a:cubicBezTo>
                <a:cubicBezTo>
                  <a:pt x="3294" y="27407"/>
                  <a:pt x="3249" y="27399"/>
                  <a:pt x="3206" y="27399"/>
                </a:cubicBezTo>
                <a:cubicBezTo>
                  <a:pt x="3118" y="27399"/>
                  <a:pt x="3032" y="27431"/>
                  <a:pt x="2962" y="27493"/>
                </a:cubicBezTo>
                <a:cubicBezTo>
                  <a:pt x="2728" y="27715"/>
                  <a:pt x="2693" y="28090"/>
                  <a:pt x="2903" y="28336"/>
                </a:cubicBezTo>
                <a:cubicBezTo>
                  <a:pt x="2903" y="28336"/>
                  <a:pt x="2933" y="28276"/>
                  <a:pt x="3001" y="28276"/>
                </a:cubicBezTo>
                <a:cubicBezTo>
                  <a:pt x="3029" y="28276"/>
                  <a:pt x="3062" y="28286"/>
                  <a:pt x="3102" y="28312"/>
                </a:cubicBezTo>
                <a:cubicBezTo>
                  <a:pt x="3231" y="28429"/>
                  <a:pt x="3336" y="28570"/>
                  <a:pt x="3418" y="28734"/>
                </a:cubicBezTo>
                <a:cubicBezTo>
                  <a:pt x="3418" y="28734"/>
                  <a:pt x="3336" y="28769"/>
                  <a:pt x="3360" y="28933"/>
                </a:cubicBezTo>
                <a:cubicBezTo>
                  <a:pt x="3383" y="29026"/>
                  <a:pt x="3465" y="29108"/>
                  <a:pt x="3559" y="29143"/>
                </a:cubicBezTo>
                <a:lnTo>
                  <a:pt x="3559" y="29413"/>
                </a:lnTo>
                <a:cubicBezTo>
                  <a:pt x="3500" y="29405"/>
                  <a:pt x="3442" y="29401"/>
                  <a:pt x="3383" y="29401"/>
                </a:cubicBezTo>
                <a:cubicBezTo>
                  <a:pt x="3266" y="29401"/>
                  <a:pt x="3149" y="29416"/>
                  <a:pt x="3032" y="29448"/>
                </a:cubicBezTo>
                <a:cubicBezTo>
                  <a:pt x="2798" y="29553"/>
                  <a:pt x="2681" y="29822"/>
                  <a:pt x="2763" y="30068"/>
                </a:cubicBezTo>
                <a:cubicBezTo>
                  <a:pt x="2845" y="30337"/>
                  <a:pt x="3442" y="30981"/>
                  <a:pt x="3442" y="31203"/>
                </a:cubicBezTo>
                <a:lnTo>
                  <a:pt x="2857" y="31203"/>
                </a:lnTo>
                <a:cubicBezTo>
                  <a:pt x="2775" y="31203"/>
                  <a:pt x="2740" y="31332"/>
                  <a:pt x="2622" y="31332"/>
                </a:cubicBezTo>
                <a:cubicBezTo>
                  <a:pt x="2607" y="31335"/>
                  <a:pt x="2591" y="31337"/>
                  <a:pt x="2575" y="31337"/>
                </a:cubicBezTo>
                <a:cubicBezTo>
                  <a:pt x="2484" y="31337"/>
                  <a:pt x="2395" y="31281"/>
                  <a:pt x="2365" y="31192"/>
                </a:cubicBezTo>
                <a:lnTo>
                  <a:pt x="2049" y="31192"/>
                </a:lnTo>
                <a:cubicBezTo>
                  <a:pt x="2049" y="31192"/>
                  <a:pt x="1639" y="31227"/>
                  <a:pt x="1639" y="31589"/>
                </a:cubicBezTo>
                <a:lnTo>
                  <a:pt x="1639" y="32198"/>
                </a:lnTo>
                <a:lnTo>
                  <a:pt x="1897" y="32198"/>
                </a:lnTo>
                <a:cubicBezTo>
                  <a:pt x="2061" y="32198"/>
                  <a:pt x="2225" y="32292"/>
                  <a:pt x="2306" y="32444"/>
                </a:cubicBezTo>
                <a:lnTo>
                  <a:pt x="2166" y="32444"/>
                </a:lnTo>
                <a:lnTo>
                  <a:pt x="2166" y="33181"/>
                </a:lnTo>
                <a:lnTo>
                  <a:pt x="1651" y="33181"/>
                </a:lnTo>
                <a:cubicBezTo>
                  <a:pt x="1651" y="33134"/>
                  <a:pt x="1663" y="33088"/>
                  <a:pt x="1710" y="33052"/>
                </a:cubicBezTo>
                <a:cubicBezTo>
                  <a:pt x="1768" y="33017"/>
                  <a:pt x="1710" y="32959"/>
                  <a:pt x="1674" y="32959"/>
                </a:cubicBezTo>
                <a:cubicBezTo>
                  <a:pt x="1647" y="32959"/>
                  <a:pt x="1593" y="32993"/>
                  <a:pt x="1553" y="32993"/>
                </a:cubicBezTo>
                <a:cubicBezTo>
                  <a:pt x="1541" y="32993"/>
                  <a:pt x="1530" y="32990"/>
                  <a:pt x="1522" y="32982"/>
                </a:cubicBezTo>
                <a:cubicBezTo>
                  <a:pt x="1499" y="32947"/>
                  <a:pt x="1499" y="32865"/>
                  <a:pt x="1417" y="32783"/>
                </a:cubicBezTo>
                <a:cubicBezTo>
                  <a:pt x="1335" y="32701"/>
                  <a:pt x="1054" y="32655"/>
                  <a:pt x="1019" y="32538"/>
                </a:cubicBezTo>
                <a:cubicBezTo>
                  <a:pt x="990" y="32441"/>
                  <a:pt x="1057" y="32376"/>
                  <a:pt x="1127" y="32376"/>
                </a:cubicBezTo>
                <a:cubicBezTo>
                  <a:pt x="1142" y="32376"/>
                  <a:pt x="1157" y="32379"/>
                  <a:pt x="1171" y="32385"/>
                </a:cubicBezTo>
                <a:cubicBezTo>
                  <a:pt x="1171" y="32385"/>
                  <a:pt x="1206" y="32221"/>
                  <a:pt x="961" y="32128"/>
                </a:cubicBezTo>
                <a:cubicBezTo>
                  <a:pt x="926" y="32115"/>
                  <a:pt x="887" y="32108"/>
                  <a:pt x="846" y="32108"/>
                </a:cubicBezTo>
                <a:cubicBezTo>
                  <a:pt x="594" y="32108"/>
                  <a:pt x="258" y="32360"/>
                  <a:pt x="328" y="32924"/>
                </a:cubicBezTo>
                <a:cubicBezTo>
                  <a:pt x="200" y="32947"/>
                  <a:pt x="94" y="33029"/>
                  <a:pt x="48" y="33146"/>
                </a:cubicBezTo>
                <a:cubicBezTo>
                  <a:pt x="1" y="33287"/>
                  <a:pt x="12" y="33450"/>
                  <a:pt x="83" y="33579"/>
                </a:cubicBezTo>
                <a:cubicBezTo>
                  <a:pt x="83" y="33579"/>
                  <a:pt x="71" y="33743"/>
                  <a:pt x="165" y="33778"/>
                </a:cubicBezTo>
                <a:cubicBezTo>
                  <a:pt x="130" y="33919"/>
                  <a:pt x="188" y="34071"/>
                  <a:pt x="317" y="34164"/>
                </a:cubicBezTo>
                <a:lnTo>
                  <a:pt x="317" y="34785"/>
                </a:lnTo>
                <a:lnTo>
                  <a:pt x="446" y="34785"/>
                </a:lnTo>
                <a:lnTo>
                  <a:pt x="446" y="35686"/>
                </a:lnTo>
                <a:lnTo>
                  <a:pt x="621" y="35686"/>
                </a:lnTo>
                <a:lnTo>
                  <a:pt x="621" y="35920"/>
                </a:lnTo>
                <a:lnTo>
                  <a:pt x="855" y="35920"/>
                </a:lnTo>
                <a:lnTo>
                  <a:pt x="855" y="36096"/>
                </a:lnTo>
                <a:lnTo>
                  <a:pt x="1253" y="36096"/>
                </a:lnTo>
                <a:lnTo>
                  <a:pt x="1253" y="35908"/>
                </a:lnTo>
                <a:lnTo>
                  <a:pt x="1511" y="35908"/>
                </a:lnTo>
                <a:lnTo>
                  <a:pt x="1511" y="36037"/>
                </a:lnTo>
                <a:lnTo>
                  <a:pt x="1616" y="36037"/>
                </a:lnTo>
                <a:lnTo>
                  <a:pt x="1616" y="36166"/>
                </a:lnTo>
                <a:lnTo>
                  <a:pt x="1745" y="36166"/>
                </a:lnTo>
                <a:lnTo>
                  <a:pt x="1745" y="36306"/>
                </a:lnTo>
                <a:lnTo>
                  <a:pt x="1897" y="36306"/>
                </a:lnTo>
                <a:lnTo>
                  <a:pt x="1897" y="36646"/>
                </a:lnTo>
                <a:lnTo>
                  <a:pt x="1136" y="36646"/>
                </a:lnTo>
                <a:lnTo>
                  <a:pt x="1136" y="37605"/>
                </a:lnTo>
                <a:lnTo>
                  <a:pt x="1522" y="37605"/>
                </a:lnTo>
                <a:lnTo>
                  <a:pt x="1522" y="37921"/>
                </a:lnTo>
                <a:lnTo>
                  <a:pt x="1920" y="37921"/>
                </a:lnTo>
                <a:lnTo>
                  <a:pt x="1920" y="41678"/>
                </a:lnTo>
                <a:lnTo>
                  <a:pt x="1581" y="41678"/>
                </a:lnTo>
                <a:lnTo>
                  <a:pt x="1581" y="42018"/>
                </a:lnTo>
                <a:lnTo>
                  <a:pt x="1195" y="42018"/>
                </a:lnTo>
                <a:lnTo>
                  <a:pt x="1195" y="42954"/>
                </a:lnTo>
                <a:lnTo>
                  <a:pt x="1581" y="42954"/>
                </a:lnTo>
                <a:lnTo>
                  <a:pt x="1581" y="43247"/>
                </a:lnTo>
                <a:lnTo>
                  <a:pt x="1885" y="43247"/>
                </a:lnTo>
                <a:lnTo>
                  <a:pt x="1885" y="43855"/>
                </a:lnTo>
                <a:lnTo>
                  <a:pt x="422" y="43855"/>
                </a:lnTo>
                <a:lnTo>
                  <a:pt x="422" y="44956"/>
                </a:lnTo>
                <a:lnTo>
                  <a:pt x="15848" y="44956"/>
                </a:lnTo>
                <a:lnTo>
                  <a:pt x="158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3544152" y="2785529"/>
            <a:ext cx="154698" cy="156271"/>
          </a:xfrm>
          <a:custGeom>
            <a:avLst/>
            <a:gdLst/>
            <a:ahLst/>
            <a:cxnLst/>
            <a:rect l="l" t="t" r="r" b="b"/>
            <a:pathLst>
              <a:path w="1475" h="1490" extrusionOk="0">
                <a:moveTo>
                  <a:pt x="491" y="1"/>
                </a:moveTo>
                <a:cubicBezTo>
                  <a:pt x="469" y="1"/>
                  <a:pt x="446" y="1"/>
                  <a:pt x="421" y="3"/>
                </a:cubicBezTo>
                <a:cubicBezTo>
                  <a:pt x="176" y="27"/>
                  <a:pt x="0" y="296"/>
                  <a:pt x="82" y="635"/>
                </a:cubicBezTo>
                <a:cubicBezTo>
                  <a:pt x="129" y="811"/>
                  <a:pt x="269" y="940"/>
                  <a:pt x="457" y="975"/>
                </a:cubicBezTo>
                <a:lnTo>
                  <a:pt x="784" y="975"/>
                </a:lnTo>
                <a:lnTo>
                  <a:pt x="784" y="1162"/>
                </a:lnTo>
                <a:lnTo>
                  <a:pt x="1007" y="1162"/>
                </a:lnTo>
                <a:lnTo>
                  <a:pt x="1007" y="1337"/>
                </a:lnTo>
                <a:lnTo>
                  <a:pt x="1217" y="1337"/>
                </a:lnTo>
                <a:lnTo>
                  <a:pt x="1217" y="1490"/>
                </a:lnTo>
                <a:lnTo>
                  <a:pt x="1475" y="1490"/>
                </a:lnTo>
                <a:lnTo>
                  <a:pt x="1475" y="15"/>
                </a:lnTo>
                <a:lnTo>
                  <a:pt x="1252" y="15"/>
                </a:lnTo>
                <a:lnTo>
                  <a:pt x="1252" y="190"/>
                </a:lnTo>
                <a:lnTo>
                  <a:pt x="1018" y="190"/>
                </a:lnTo>
                <a:lnTo>
                  <a:pt x="1018" y="413"/>
                </a:lnTo>
                <a:lnTo>
                  <a:pt x="667" y="413"/>
                </a:lnTo>
                <a:lnTo>
                  <a:pt x="667" y="354"/>
                </a:lnTo>
                <a:cubicBezTo>
                  <a:pt x="667" y="354"/>
                  <a:pt x="808" y="343"/>
                  <a:pt x="808" y="214"/>
                </a:cubicBezTo>
                <a:cubicBezTo>
                  <a:pt x="808" y="127"/>
                  <a:pt x="75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3544152" y="2973366"/>
            <a:ext cx="154698" cy="155013"/>
          </a:xfrm>
          <a:custGeom>
            <a:avLst/>
            <a:gdLst/>
            <a:ahLst/>
            <a:cxnLst/>
            <a:rect l="l" t="t" r="r" b="b"/>
            <a:pathLst>
              <a:path w="1475" h="1478" extrusionOk="0">
                <a:moveTo>
                  <a:pt x="496" y="0"/>
                </a:moveTo>
                <a:cubicBezTo>
                  <a:pt x="473" y="0"/>
                  <a:pt x="448" y="1"/>
                  <a:pt x="421" y="3"/>
                </a:cubicBezTo>
                <a:cubicBezTo>
                  <a:pt x="176" y="26"/>
                  <a:pt x="0" y="296"/>
                  <a:pt x="82" y="635"/>
                </a:cubicBezTo>
                <a:cubicBezTo>
                  <a:pt x="129" y="811"/>
                  <a:pt x="269" y="939"/>
                  <a:pt x="457" y="974"/>
                </a:cubicBezTo>
                <a:lnTo>
                  <a:pt x="784" y="974"/>
                </a:lnTo>
                <a:lnTo>
                  <a:pt x="784" y="1162"/>
                </a:lnTo>
                <a:lnTo>
                  <a:pt x="1007" y="1162"/>
                </a:lnTo>
                <a:lnTo>
                  <a:pt x="1007" y="1325"/>
                </a:lnTo>
                <a:lnTo>
                  <a:pt x="1217" y="1325"/>
                </a:lnTo>
                <a:lnTo>
                  <a:pt x="1217" y="1478"/>
                </a:lnTo>
                <a:lnTo>
                  <a:pt x="1475" y="1478"/>
                </a:lnTo>
                <a:lnTo>
                  <a:pt x="1475" y="15"/>
                </a:lnTo>
                <a:lnTo>
                  <a:pt x="1252" y="15"/>
                </a:lnTo>
                <a:lnTo>
                  <a:pt x="1252" y="178"/>
                </a:lnTo>
                <a:lnTo>
                  <a:pt x="1018" y="178"/>
                </a:lnTo>
                <a:lnTo>
                  <a:pt x="1018" y="413"/>
                </a:lnTo>
                <a:lnTo>
                  <a:pt x="667" y="413"/>
                </a:lnTo>
                <a:lnTo>
                  <a:pt x="667" y="354"/>
                </a:lnTo>
                <a:cubicBezTo>
                  <a:pt x="667" y="354"/>
                  <a:pt x="808" y="342"/>
                  <a:pt x="808" y="214"/>
                </a:cubicBezTo>
                <a:cubicBezTo>
                  <a:pt x="808" y="117"/>
                  <a:pt x="758" y="0"/>
                  <a:pt x="4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3544152" y="3161099"/>
            <a:ext cx="154698" cy="155118"/>
          </a:xfrm>
          <a:custGeom>
            <a:avLst/>
            <a:gdLst/>
            <a:ahLst/>
            <a:cxnLst/>
            <a:rect l="l" t="t" r="r" b="b"/>
            <a:pathLst>
              <a:path w="1475" h="1479" extrusionOk="0">
                <a:moveTo>
                  <a:pt x="496" y="1"/>
                </a:moveTo>
                <a:cubicBezTo>
                  <a:pt x="473" y="1"/>
                  <a:pt x="448" y="2"/>
                  <a:pt x="421" y="4"/>
                </a:cubicBezTo>
                <a:cubicBezTo>
                  <a:pt x="176" y="27"/>
                  <a:pt x="0" y="296"/>
                  <a:pt x="82" y="624"/>
                </a:cubicBezTo>
                <a:cubicBezTo>
                  <a:pt x="129" y="811"/>
                  <a:pt x="269" y="940"/>
                  <a:pt x="457" y="963"/>
                </a:cubicBezTo>
                <a:lnTo>
                  <a:pt x="784" y="963"/>
                </a:lnTo>
                <a:lnTo>
                  <a:pt x="784" y="1162"/>
                </a:lnTo>
                <a:lnTo>
                  <a:pt x="1007" y="1162"/>
                </a:lnTo>
                <a:lnTo>
                  <a:pt x="1007" y="1326"/>
                </a:lnTo>
                <a:lnTo>
                  <a:pt x="1217" y="1326"/>
                </a:lnTo>
                <a:lnTo>
                  <a:pt x="1217" y="1478"/>
                </a:lnTo>
                <a:lnTo>
                  <a:pt x="1475" y="1478"/>
                </a:lnTo>
                <a:lnTo>
                  <a:pt x="1475" y="4"/>
                </a:lnTo>
                <a:lnTo>
                  <a:pt x="1252" y="4"/>
                </a:lnTo>
                <a:lnTo>
                  <a:pt x="1252" y="179"/>
                </a:lnTo>
                <a:lnTo>
                  <a:pt x="1018" y="179"/>
                </a:lnTo>
                <a:lnTo>
                  <a:pt x="1018" y="413"/>
                </a:lnTo>
                <a:lnTo>
                  <a:pt x="667" y="413"/>
                </a:lnTo>
                <a:lnTo>
                  <a:pt x="667" y="355"/>
                </a:lnTo>
                <a:cubicBezTo>
                  <a:pt x="667" y="355"/>
                  <a:pt x="808" y="343"/>
                  <a:pt x="808" y="214"/>
                </a:cubicBezTo>
                <a:cubicBezTo>
                  <a:pt x="808" y="117"/>
                  <a:pt x="758" y="1"/>
                  <a:pt x="4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3544152" y="3348936"/>
            <a:ext cx="154698" cy="155118"/>
          </a:xfrm>
          <a:custGeom>
            <a:avLst/>
            <a:gdLst/>
            <a:ahLst/>
            <a:cxnLst/>
            <a:rect l="l" t="t" r="r" b="b"/>
            <a:pathLst>
              <a:path w="1475" h="1479" extrusionOk="0">
                <a:moveTo>
                  <a:pt x="496" y="1"/>
                </a:moveTo>
                <a:cubicBezTo>
                  <a:pt x="473" y="1"/>
                  <a:pt x="448" y="1"/>
                  <a:pt x="421" y="3"/>
                </a:cubicBezTo>
                <a:cubicBezTo>
                  <a:pt x="176" y="27"/>
                  <a:pt x="0" y="296"/>
                  <a:pt x="82" y="624"/>
                </a:cubicBezTo>
                <a:cubicBezTo>
                  <a:pt x="129" y="811"/>
                  <a:pt x="269" y="940"/>
                  <a:pt x="457" y="963"/>
                </a:cubicBezTo>
                <a:lnTo>
                  <a:pt x="784" y="963"/>
                </a:lnTo>
                <a:lnTo>
                  <a:pt x="784" y="1162"/>
                </a:lnTo>
                <a:lnTo>
                  <a:pt x="1007" y="1162"/>
                </a:lnTo>
                <a:lnTo>
                  <a:pt x="1007" y="1326"/>
                </a:lnTo>
                <a:lnTo>
                  <a:pt x="1217" y="1326"/>
                </a:lnTo>
                <a:lnTo>
                  <a:pt x="1217" y="1478"/>
                </a:lnTo>
                <a:lnTo>
                  <a:pt x="1475" y="1478"/>
                </a:lnTo>
                <a:lnTo>
                  <a:pt x="1475" y="3"/>
                </a:lnTo>
                <a:lnTo>
                  <a:pt x="1252" y="3"/>
                </a:lnTo>
                <a:lnTo>
                  <a:pt x="1252" y="179"/>
                </a:lnTo>
                <a:lnTo>
                  <a:pt x="1018" y="179"/>
                </a:lnTo>
                <a:lnTo>
                  <a:pt x="1018" y="413"/>
                </a:lnTo>
                <a:lnTo>
                  <a:pt x="667" y="413"/>
                </a:lnTo>
                <a:lnTo>
                  <a:pt x="667" y="355"/>
                </a:lnTo>
                <a:cubicBezTo>
                  <a:pt x="667" y="355"/>
                  <a:pt x="808" y="343"/>
                  <a:pt x="808" y="214"/>
                </a:cubicBezTo>
                <a:cubicBezTo>
                  <a:pt x="808" y="117"/>
                  <a:pt x="758" y="1"/>
                  <a:pt x="4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3544152" y="3535515"/>
            <a:ext cx="154698" cy="157530"/>
          </a:xfrm>
          <a:custGeom>
            <a:avLst/>
            <a:gdLst/>
            <a:ahLst/>
            <a:cxnLst/>
            <a:rect l="l" t="t" r="r" b="b"/>
            <a:pathLst>
              <a:path w="1475" h="1502" extrusionOk="0">
                <a:moveTo>
                  <a:pt x="491" y="1"/>
                </a:moveTo>
                <a:cubicBezTo>
                  <a:pt x="469" y="1"/>
                  <a:pt x="446" y="2"/>
                  <a:pt x="421" y="3"/>
                </a:cubicBezTo>
                <a:cubicBezTo>
                  <a:pt x="176" y="27"/>
                  <a:pt x="0" y="296"/>
                  <a:pt x="82" y="635"/>
                </a:cubicBezTo>
                <a:cubicBezTo>
                  <a:pt x="129" y="811"/>
                  <a:pt x="269" y="940"/>
                  <a:pt x="457" y="975"/>
                </a:cubicBezTo>
                <a:lnTo>
                  <a:pt x="784" y="975"/>
                </a:lnTo>
                <a:lnTo>
                  <a:pt x="784" y="1174"/>
                </a:lnTo>
                <a:lnTo>
                  <a:pt x="1007" y="1174"/>
                </a:lnTo>
                <a:lnTo>
                  <a:pt x="1007" y="1326"/>
                </a:lnTo>
                <a:lnTo>
                  <a:pt x="1217" y="1326"/>
                </a:lnTo>
                <a:lnTo>
                  <a:pt x="1217" y="1502"/>
                </a:lnTo>
                <a:lnTo>
                  <a:pt x="1475" y="1502"/>
                </a:lnTo>
                <a:lnTo>
                  <a:pt x="1475" y="15"/>
                </a:lnTo>
                <a:lnTo>
                  <a:pt x="1252" y="15"/>
                </a:lnTo>
                <a:lnTo>
                  <a:pt x="1252" y="191"/>
                </a:lnTo>
                <a:lnTo>
                  <a:pt x="1018" y="191"/>
                </a:lnTo>
                <a:lnTo>
                  <a:pt x="1018" y="413"/>
                </a:lnTo>
                <a:lnTo>
                  <a:pt x="667" y="413"/>
                </a:lnTo>
                <a:lnTo>
                  <a:pt x="667" y="355"/>
                </a:lnTo>
                <a:cubicBezTo>
                  <a:pt x="667" y="355"/>
                  <a:pt x="808" y="343"/>
                  <a:pt x="808" y="214"/>
                </a:cubicBezTo>
                <a:cubicBezTo>
                  <a:pt x="808" y="127"/>
                  <a:pt x="75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3544152" y="3724610"/>
            <a:ext cx="154698" cy="155013"/>
          </a:xfrm>
          <a:custGeom>
            <a:avLst/>
            <a:gdLst/>
            <a:ahLst/>
            <a:cxnLst/>
            <a:rect l="l" t="t" r="r" b="b"/>
            <a:pathLst>
              <a:path w="1475" h="1478" extrusionOk="0">
                <a:moveTo>
                  <a:pt x="496" y="0"/>
                </a:moveTo>
                <a:cubicBezTo>
                  <a:pt x="473" y="0"/>
                  <a:pt x="448" y="1"/>
                  <a:pt x="421" y="3"/>
                </a:cubicBezTo>
                <a:cubicBezTo>
                  <a:pt x="176" y="15"/>
                  <a:pt x="0" y="295"/>
                  <a:pt x="82" y="623"/>
                </a:cubicBezTo>
                <a:cubicBezTo>
                  <a:pt x="129" y="799"/>
                  <a:pt x="269" y="939"/>
                  <a:pt x="457" y="963"/>
                </a:cubicBezTo>
                <a:lnTo>
                  <a:pt x="784" y="963"/>
                </a:lnTo>
                <a:lnTo>
                  <a:pt x="784" y="1162"/>
                </a:lnTo>
                <a:lnTo>
                  <a:pt x="1007" y="1162"/>
                </a:lnTo>
                <a:lnTo>
                  <a:pt x="1007" y="1325"/>
                </a:lnTo>
                <a:lnTo>
                  <a:pt x="1217" y="1325"/>
                </a:lnTo>
                <a:lnTo>
                  <a:pt x="1217" y="1478"/>
                </a:lnTo>
                <a:lnTo>
                  <a:pt x="1475" y="1478"/>
                </a:lnTo>
                <a:lnTo>
                  <a:pt x="1475" y="3"/>
                </a:lnTo>
                <a:lnTo>
                  <a:pt x="1252" y="3"/>
                </a:lnTo>
                <a:lnTo>
                  <a:pt x="1252" y="178"/>
                </a:lnTo>
                <a:lnTo>
                  <a:pt x="1018" y="178"/>
                </a:lnTo>
                <a:lnTo>
                  <a:pt x="1018" y="401"/>
                </a:lnTo>
                <a:lnTo>
                  <a:pt x="667" y="401"/>
                </a:lnTo>
                <a:lnTo>
                  <a:pt x="667" y="354"/>
                </a:lnTo>
                <a:cubicBezTo>
                  <a:pt x="667" y="354"/>
                  <a:pt x="808" y="331"/>
                  <a:pt x="808" y="202"/>
                </a:cubicBezTo>
                <a:cubicBezTo>
                  <a:pt x="808" y="116"/>
                  <a:pt x="758" y="0"/>
                  <a:pt x="4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3544152" y="3912133"/>
            <a:ext cx="154698" cy="155327"/>
          </a:xfrm>
          <a:custGeom>
            <a:avLst/>
            <a:gdLst/>
            <a:ahLst/>
            <a:cxnLst/>
            <a:rect l="l" t="t" r="r" b="b"/>
            <a:pathLst>
              <a:path w="1475" h="1481" extrusionOk="0">
                <a:moveTo>
                  <a:pt x="518" y="0"/>
                </a:moveTo>
                <a:cubicBezTo>
                  <a:pt x="489" y="0"/>
                  <a:pt x="457" y="2"/>
                  <a:pt x="421" y="6"/>
                </a:cubicBezTo>
                <a:cubicBezTo>
                  <a:pt x="176" y="17"/>
                  <a:pt x="0" y="298"/>
                  <a:pt x="82" y="626"/>
                </a:cubicBezTo>
                <a:cubicBezTo>
                  <a:pt x="129" y="801"/>
                  <a:pt x="269" y="942"/>
                  <a:pt x="457" y="965"/>
                </a:cubicBezTo>
                <a:lnTo>
                  <a:pt x="784" y="965"/>
                </a:lnTo>
                <a:lnTo>
                  <a:pt x="784" y="1164"/>
                </a:lnTo>
                <a:lnTo>
                  <a:pt x="1007" y="1164"/>
                </a:lnTo>
                <a:lnTo>
                  <a:pt x="1007" y="1316"/>
                </a:lnTo>
                <a:lnTo>
                  <a:pt x="1217" y="1316"/>
                </a:lnTo>
                <a:lnTo>
                  <a:pt x="1217" y="1480"/>
                </a:lnTo>
                <a:lnTo>
                  <a:pt x="1475" y="1480"/>
                </a:lnTo>
                <a:lnTo>
                  <a:pt x="1475" y="6"/>
                </a:lnTo>
                <a:lnTo>
                  <a:pt x="1252" y="6"/>
                </a:lnTo>
                <a:lnTo>
                  <a:pt x="1252" y="181"/>
                </a:lnTo>
                <a:lnTo>
                  <a:pt x="1018" y="181"/>
                </a:lnTo>
                <a:lnTo>
                  <a:pt x="1018" y="403"/>
                </a:lnTo>
                <a:lnTo>
                  <a:pt x="667" y="403"/>
                </a:lnTo>
                <a:lnTo>
                  <a:pt x="667" y="357"/>
                </a:lnTo>
                <a:cubicBezTo>
                  <a:pt x="667" y="357"/>
                  <a:pt x="808" y="333"/>
                  <a:pt x="808" y="205"/>
                </a:cubicBezTo>
                <a:cubicBezTo>
                  <a:pt x="808" y="121"/>
                  <a:pt x="761" y="0"/>
                  <a:pt x="5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2230650" y="2490506"/>
            <a:ext cx="1165007" cy="1509433"/>
          </a:xfrm>
          <a:custGeom>
            <a:avLst/>
            <a:gdLst/>
            <a:ahLst/>
            <a:cxnLst/>
            <a:rect l="l" t="t" r="r" b="b"/>
            <a:pathLst>
              <a:path w="11108" h="14392" extrusionOk="0">
                <a:moveTo>
                  <a:pt x="6332" y="0"/>
                </a:moveTo>
                <a:cubicBezTo>
                  <a:pt x="5952" y="0"/>
                  <a:pt x="5597" y="111"/>
                  <a:pt x="5303" y="405"/>
                </a:cubicBezTo>
                <a:cubicBezTo>
                  <a:pt x="4905" y="791"/>
                  <a:pt x="4191" y="1529"/>
                  <a:pt x="4343" y="3635"/>
                </a:cubicBezTo>
                <a:cubicBezTo>
                  <a:pt x="4359" y="3634"/>
                  <a:pt x="4376" y="3633"/>
                  <a:pt x="4392" y="3633"/>
                </a:cubicBezTo>
                <a:cubicBezTo>
                  <a:pt x="4504" y="3633"/>
                  <a:pt x="4614" y="3668"/>
                  <a:pt x="4706" y="3729"/>
                </a:cubicBezTo>
                <a:cubicBezTo>
                  <a:pt x="4788" y="3799"/>
                  <a:pt x="4846" y="3905"/>
                  <a:pt x="4858" y="4022"/>
                </a:cubicBezTo>
                <a:lnTo>
                  <a:pt x="4577" y="4022"/>
                </a:lnTo>
                <a:cubicBezTo>
                  <a:pt x="4355" y="4022"/>
                  <a:pt x="4167" y="4197"/>
                  <a:pt x="4179" y="4431"/>
                </a:cubicBezTo>
                <a:cubicBezTo>
                  <a:pt x="4179" y="4431"/>
                  <a:pt x="4009" y="4350"/>
                  <a:pt x="3835" y="4350"/>
                </a:cubicBezTo>
                <a:cubicBezTo>
                  <a:pt x="3721" y="4350"/>
                  <a:pt x="3605" y="4385"/>
                  <a:pt x="3535" y="4502"/>
                </a:cubicBezTo>
                <a:cubicBezTo>
                  <a:pt x="3430" y="4665"/>
                  <a:pt x="3477" y="4888"/>
                  <a:pt x="3629" y="5005"/>
                </a:cubicBezTo>
                <a:cubicBezTo>
                  <a:pt x="3629" y="5005"/>
                  <a:pt x="3647" y="5003"/>
                  <a:pt x="3672" y="5003"/>
                </a:cubicBezTo>
                <a:cubicBezTo>
                  <a:pt x="3728" y="5003"/>
                  <a:pt x="3820" y="5014"/>
                  <a:pt x="3828" y="5087"/>
                </a:cubicBezTo>
                <a:cubicBezTo>
                  <a:pt x="3840" y="5192"/>
                  <a:pt x="3805" y="5216"/>
                  <a:pt x="3629" y="5286"/>
                </a:cubicBezTo>
                <a:cubicBezTo>
                  <a:pt x="3453" y="5344"/>
                  <a:pt x="3325" y="5520"/>
                  <a:pt x="3336" y="5719"/>
                </a:cubicBezTo>
                <a:cubicBezTo>
                  <a:pt x="3294" y="5703"/>
                  <a:pt x="3249" y="5695"/>
                  <a:pt x="3206" y="5695"/>
                </a:cubicBezTo>
                <a:cubicBezTo>
                  <a:pt x="3118" y="5695"/>
                  <a:pt x="3032" y="5727"/>
                  <a:pt x="2962" y="5789"/>
                </a:cubicBezTo>
                <a:cubicBezTo>
                  <a:pt x="2728" y="6011"/>
                  <a:pt x="2693" y="6386"/>
                  <a:pt x="2903" y="6632"/>
                </a:cubicBezTo>
                <a:cubicBezTo>
                  <a:pt x="2903" y="6632"/>
                  <a:pt x="2933" y="6572"/>
                  <a:pt x="3001" y="6572"/>
                </a:cubicBezTo>
                <a:cubicBezTo>
                  <a:pt x="3029" y="6572"/>
                  <a:pt x="3062" y="6582"/>
                  <a:pt x="3102" y="6608"/>
                </a:cubicBezTo>
                <a:cubicBezTo>
                  <a:pt x="3231" y="6725"/>
                  <a:pt x="3336" y="6866"/>
                  <a:pt x="3418" y="7030"/>
                </a:cubicBezTo>
                <a:cubicBezTo>
                  <a:pt x="3418" y="7030"/>
                  <a:pt x="3336" y="7065"/>
                  <a:pt x="3360" y="7229"/>
                </a:cubicBezTo>
                <a:cubicBezTo>
                  <a:pt x="3383" y="7322"/>
                  <a:pt x="3465" y="7404"/>
                  <a:pt x="3559" y="7439"/>
                </a:cubicBezTo>
                <a:lnTo>
                  <a:pt x="3559" y="7709"/>
                </a:lnTo>
                <a:cubicBezTo>
                  <a:pt x="3500" y="7701"/>
                  <a:pt x="3442" y="7697"/>
                  <a:pt x="3383" y="7697"/>
                </a:cubicBezTo>
                <a:cubicBezTo>
                  <a:pt x="3266" y="7697"/>
                  <a:pt x="3149" y="7712"/>
                  <a:pt x="3032" y="7744"/>
                </a:cubicBezTo>
                <a:cubicBezTo>
                  <a:pt x="2798" y="7849"/>
                  <a:pt x="2681" y="8118"/>
                  <a:pt x="2763" y="8364"/>
                </a:cubicBezTo>
                <a:cubicBezTo>
                  <a:pt x="2845" y="8633"/>
                  <a:pt x="3442" y="9277"/>
                  <a:pt x="3442" y="9499"/>
                </a:cubicBezTo>
                <a:lnTo>
                  <a:pt x="2857" y="9499"/>
                </a:lnTo>
                <a:cubicBezTo>
                  <a:pt x="2775" y="9499"/>
                  <a:pt x="2740" y="9628"/>
                  <a:pt x="2622" y="9628"/>
                </a:cubicBezTo>
                <a:cubicBezTo>
                  <a:pt x="2607" y="9631"/>
                  <a:pt x="2591" y="9633"/>
                  <a:pt x="2575" y="9633"/>
                </a:cubicBezTo>
                <a:cubicBezTo>
                  <a:pt x="2484" y="9633"/>
                  <a:pt x="2395" y="9577"/>
                  <a:pt x="2365" y="9488"/>
                </a:cubicBezTo>
                <a:lnTo>
                  <a:pt x="2049" y="9488"/>
                </a:lnTo>
                <a:cubicBezTo>
                  <a:pt x="2049" y="9488"/>
                  <a:pt x="1639" y="9523"/>
                  <a:pt x="1639" y="9885"/>
                </a:cubicBezTo>
                <a:lnTo>
                  <a:pt x="1639" y="10494"/>
                </a:lnTo>
                <a:lnTo>
                  <a:pt x="1897" y="10494"/>
                </a:lnTo>
                <a:cubicBezTo>
                  <a:pt x="2061" y="10494"/>
                  <a:pt x="2225" y="10588"/>
                  <a:pt x="2306" y="10740"/>
                </a:cubicBezTo>
                <a:lnTo>
                  <a:pt x="2166" y="10740"/>
                </a:lnTo>
                <a:lnTo>
                  <a:pt x="2166" y="11477"/>
                </a:lnTo>
                <a:lnTo>
                  <a:pt x="1651" y="11477"/>
                </a:lnTo>
                <a:cubicBezTo>
                  <a:pt x="1651" y="11430"/>
                  <a:pt x="1663" y="11384"/>
                  <a:pt x="1710" y="11348"/>
                </a:cubicBezTo>
                <a:cubicBezTo>
                  <a:pt x="1768" y="11313"/>
                  <a:pt x="1710" y="11255"/>
                  <a:pt x="1674" y="11255"/>
                </a:cubicBezTo>
                <a:cubicBezTo>
                  <a:pt x="1647" y="11255"/>
                  <a:pt x="1593" y="11289"/>
                  <a:pt x="1553" y="11289"/>
                </a:cubicBezTo>
                <a:cubicBezTo>
                  <a:pt x="1541" y="11289"/>
                  <a:pt x="1530" y="11286"/>
                  <a:pt x="1522" y="11278"/>
                </a:cubicBezTo>
                <a:cubicBezTo>
                  <a:pt x="1499" y="11243"/>
                  <a:pt x="1499" y="11161"/>
                  <a:pt x="1417" y="11079"/>
                </a:cubicBezTo>
                <a:cubicBezTo>
                  <a:pt x="1335" y="10997"/>
                  <a:pt x="1054" y="10951"/>
                  <a:pt x="1019" y="10834"/>
                </a:cubicBezTo>
                <a:cubicBezTo>
                  <a:pt x="990" y="10737"/>
                  <a:pt x="1057" y="10672"/>
                  <a:pt x="1127" y="10672"/>
                </a:cubicBezTo>
                <a:cubicBezTo>
                  <a:pt x="1142" y="10672"/>
                  <a:pt x="1157" y="10675"/>
                  <a:pt x="1171" y="10681"/>
                </a:cubicBezTo>
                <a:cubicBezTo>
                  <a:pt x="1171" y="10681"/>
                  <a:pt x="1206" y="10517"/>
                  <a:pt x="961" y="10424"/>
                </a:cubicBezTo>
                <a:cubicBezTo>
                  <a:pt x="926" y="10411"/>
                  <a:pt x="887" y="10404"/>
                  <a:pt x="846" y="10404"/>
                </a:cubicBezTo>
                <a:cubicBezTo>
                  <a:pt x="594" y="10404"/>
                  <a:pt x="258" y="10656"/>
                  <a:pt x="328" y="11220"/>
                </a:cubicBezTo>
                <a:cubicBezTo>
                  <a:pt x="200" y="11243"/>
                  <a:pt x="94" y="11325"/>
                  <a:pt x="48" y="11442"/>
                </a:cubicBezTo>
                <a:cubicBezTo>
                  <a:pt x="1" y="11583"/>
                  <a:pt x="12" y="11746"/>
                  <a:pt x="83" y="11875"/>
                </a:cubicBezTo>
                <a:cubicBezTo>
                  <a:pt x="83" y="11875"/>
                  <a:pt x="71" y="12039"/>
                  <a:pt x="165" y="12074"/>
                </a:cubicBezTo>
                <a:cubicBezTo>
                  <a:pt x="130" y="12215"/>
                  <a:pt x="188" y="12367"/>
                  <a:pt x="317" y="12460"/>
                </a:cubicBezTo>
                <a:lnTo>
                  <a:pt x="317" y="13081"/>
                </a:lnTo>
                <a:lnTo>
                  <a:pt x="446" y="13081"/>
                </a:lnTo>
                <a:lnTo>
                  <a:pt x="446" y="13982"/>
                </a:lnTo>
                <a:lnTo>
                  <a:pt x="609" y="13982"/>
                </a:lnTo>
                <a:lnTo>
                  <a:pt x="609" y="14216"/>
                </a:lnTo>
                <a:lnTo>
                  <a:pt x="855" y="14216"/>
                </a:lnTo>
                <a:lnTo>
                  <a:pt x="855" y="14392"/>
                </a:lnTo>
                <a:lnTo>
                  <a:pt x="1241" y="14392"/>
                </a:lnTo>
                <a:lnTo>
                  <a:pt x="1241" y="14204"/>
                </a:lnTo>
                <a:lnTo>
                  <a:pt x="1499" y="14204"/>
                </a:lnTo>
                <a:lnTo>
                  <a:pt x="1499" y="13666"/>
                </a:lnTo>
                <a:lnTo>
                  <a:pt x="2505" y="13666"/>
                </a:lnTo>
                <a:lnTo>
                  <a:pt x="2505" y="13865"/>
                </a:lnTo>
                <a:lnTo>
                  <a:pt x="2857" y="14216"/>
                </a:lnTo>
                <a:lnTo>
                  <a:pt x="3255" y="13877"/>
                </a:lnTo>
                <a:lnTo>
                  <a:pt x="4331" y="13877"/>
                </a:lnTo>
                <a:lnTo>
                  <a:pt x="4671" y="14216"/>
                </a:lnTo>
                <a:lnTo>
                  <a:pt x="5115" y="14216"/>
                </a:lnTo>
                <a:lnTo>
                  <a:pt x="5115" y="11032"/>
                </a:lnTo>
                <a:lnTo>
                  <a:pt x="5619" y="11032"/>
                </a:lnTo>
                <a:lnTo>
                  <a:pt x="5619" y="10810"/>
                </a:lnTo>
                <a:lnTo>
                  <a:pt x="5525" y="10716"/>
                </a:lnTo>
                <a:cubicBezTo>
                  <a:pt x="5513" y="10681"/>
                  <a:pt x="5537" y="10635"/>
                  <a:pt x="5572" y="10611"/>
                </a:cubicBezTo>
                <a:cubicBezTo>
                  <a:pt x="5642" y="10588"/>
                  <a:pt x="5841" y="10529"/>
                  <a:pt x="5900" y="10354"/>
                </a:cubicBezTo>
                <a:cubicBezTo>
                  <a:pt x="5923" y="10389"/>
                  <a:pt x="5958" y="10424"/>
                  <a:pt x="5993" y="10436"/>
                </a:cubicBezTo>
                <a:lnTo>
                  <a:pt x="5993" y="10564"/>
                </a:lnTo>
                <a:lnTo>
                  <a:pt x="6216" y="10564"/>
                </a:lnTo>
                <a:lnTo>
                  <a:pt x="6216" y="10096"/>
                </a:lnTo>
                <a:lnTo>
                  <a:pt x="8229" y="10096"/>
                </a:lnTo>
                <a:lnTo>
                  <a:pt x="8229" y="10564"/>
                </a:lnTo>
                <a:lnTo>
                  <a:pt x="8475" y="10564"/>
                </a:lnTo>
                <a:lnTo>
                  <a:pt x="8475" y="10436"/>
                </a:lnTo>
                <a:cubicBezTo>
                  <a:pt x="8510" y="10436"/>
                  <a:pt x="8545" y="10412"/>
                  <a:pt x="8545" y="10377"/>
                </a:cubicBezTo>
                <a:cubicBezTo>
                  <a:pt x="8580" y="10459"/>
                  <a:pt x="8650" y="10529"/>
                  <a:pt x="8732" y="10576"/>
                </a:cubicBezTo>
                <a:cubicBezTo>
                  <a:pt x="8791" y="10599"/>
                  <a:pt x="8849" y="10623"/>
                  <a:pt x="8908" y="10623"/>
                </a:cubicBezTo>
                <a:lnTo>
                  <a:pt x="8908" y="10787"/>
                </a:lnTo>
                <a:lnTo>
                  <a:pt x="8826" y="10787"/>
                </a:lnTo>
                <a:lnTo>
                  <a:pt x="8826" y="11056"/>
                </a:lnTo>
                <a:lnTo>
                  <a:pt x="9703" y="11056"/>
                </a:lnTo>
                <a:lnTo>
                  <a:pt x="9703" y="4069"/>
                </a:lnTo>
                <a:lnTo>
                  <a:pt x="10371" y="4069"/>
                </a:lnTo>
                <a:lnTo>
                  <a:pt x="10371" y="3799"/>
                </a:lnTo>
                <a:lnTo>
                  <a:pt x="10254" y="3799"/>
                </a:lnTo>
                <a:cubicBezTo>
                  <a:pt x="10254" y="3799"/>
                  <a:pt x="10137" y="3706"/>
                  <a:pt x="10254" y="3542"/>
                </a:cubicBezTo>
                <a:cubicBezTo>
                  <a:pt x="10269" y="3544"/>
                  <a:pt x="10284" y="3544"/>
                  <a:pt x="10299" y="3544"/>
                </a:cubicBezTo>
                <a:cubicBezTo>
                  <a:pt x="10491" y="3544"/>
                  <a:pt x="10655" y="3410"/>
                  <a:pt x="10698" y="3226"/>
                </a:cubicBezTo>
                <a:cubicBezTo>
                  <a:pt x="10698" y="3296"/>
                  <a:pt x="10757" y="3343"/>
                  <a:pt x="10815" y="3355"/>
                </a:cubicBezTo>
                <a:lnTo>
                  <a:pt x="10815" y="3460"/>
                </a:lnTo>
                <a:lnTo>
                  <a:pt x="11108" y="3460"/>
                </a:lnTo>
                <a:lnTo>
                  <a:pt x="11108" y="2149"/>
                </a:lnTo>
                <a:lnTo>
                  <a:pt x="8545" y="2149"/>
                </a:lnTo>
                <a:cubicBezTo>
                  <a:pt x="8393" y="2208"/>
                  <a:pt x="8287" y="2336"/>
                  <a:pt x="8252" y="2500"/>
                </a:cubicBezTo>
                <a:cubicBezTo>
                  <a:pt x="8182" y="2769"/>
                  <a:pt x="8580" y="3998"/>
                  <a:pt x="8580" y="4209"/>
                </a:cubicBezTo>
                <a:cubicBezTo>
                  <a:pt x="8598" y="4347"/>
                  <a:pt x="8479" y="4457"/>
                  <a:pt x="8347" y="4457"/>
                </a:cubicBezTo>
                <a:cubicBezTo>
                  <a:pt x="8311" y="4457"/>
                  <a:pt x="8275" y="4449"/>
                  <a:pt x="8240" y="4431"/>
                </a:cubicBezTo>
                <a:cubicBezTo>
                  <a:pt x="8077" y="4361"/>
                  <a:pt x="7924" y="4150"/>
                  <a:pt x="8194" y="4045"/>
                </a:cubicBezTo>
                <a:lnTo>
                  <a:pt x="8194" y="3823"/>
                </a:lnTo>
                <a:cubicBezTo>
                  <a:pt x="8194" y="3823"/>
                  <a:pt x="8205" y="3635"/>
                  <a:pt x="7796" y="3635"/>
                </a:cubicBezTo>
                <a:cubicBezTo>
                  <a:pt x="7854" y="3495"/>
                  <a:pt x="7878" y="3343"/>
                  <a:pt x="7878" y="3202"/>
                </a:cubicBezTo>
                <a:cubicBezTo>
                  <a:pt x="7784" y="2922"/>
                  <a:pt x="7597" y="2687"/>
                  <a:pt x="7339" y="2535"/>
                </a:cubicBezTo>
                <a:cubicBezTo>
                  <a:pt x="7070" y="2371"/>
                  <a:pt x="6707" y="2079"/>
                  <a:pt x="6707" y="1704"/>
                </a:cubicBezTo>
                <a:cubicBezTo>
                  <a:pt x="6707" y="1459"/>
                  <a:pt x="6888" y="1279"/>
                  <a:pt x="7084" y="1279"/>
                </a:cubicBezTo>
                <a:cubicBezTo>
                  <a:pt x="7188" y="1279"/>
                  <a:pt x="7297" y="1330"/>
                  <a:pt x="7386" y="1447"/>
                </a:cubicBezTo>
                <a:cubicBezTo>
                  <a:pt x="7515" y="1318"/>
                  <a:pt x="7573" y="1131"/>
                  <a:pt x="7562" y="944"/>
                </a:cubicBezTo>
                <a:cubicBezTo>
                  <a:pt x="7562" y="592"/>
                  <a:pt x="7222" y="124"/>
                  <a:pt x="6696" y="31"/>
                </a:cubicBezTo>
                <a:cubicBezTo>
                  <a:pt x="6573" y="11"/>
                  <a:pt x="6451" y="0"/>
                  <a:pt x="63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910684" y="1816033"/>
            <a:ext cx="982201" cy="822574"/>
          </a:xfrm>
          <a:custGeom>
            <a:avLst/>
            <a:gdLst/>
            <a:ahLst/>
            <a:cxnLst/>
            <a:rect l="l" t="t" r="r" b="b"/>
            <a:pathLst>
              <a:path w="9365" h="7843" extrusionOk="0">
                <a:moveTo>
                  <a:pt x="1781" y="1"/>
                </a:moveTo>
                <a:cubicBezTo>
                  <a:pt x="1773" y="1"/>
                  <a:pt x="1765" y="1"/>
                  <a:pt x="1756" y="1"/>
                </a:cubicBezTo>
                <a:cubicBezTo>
                  <a:pt x="1323" y="13"/>
                  <a:pt x="925" y="247"/>
                  <a:pt x="715" y="621"/>
                </a:cubicBezTo>
                <a:cubicBezTo>
                  <a:pt x="375" y="1148"/>
                  <a:pt x="492" y="2166"/>
                  <a:pt x="492" y="2166"/>
                </a:cubicBezTo>
                <a:cubicBezTo>
                  <a:pt x="492" y="2166"/>
                  <a:pt x="502" y="2166"/>
                  <a:pt x="518" y="2166"/>
                </a:cubicBezTo>
                <a:cubicBezTo>
                  <a:pt x="617" y="2166"/>
                  <a:pt x="961" y="2183"/>
                  <a:pt x="961" y="2424"/>
                </a:cubicBezTo>
                <a:lnTo>
                  <a:pt x="668" y="2424"/>
                </a:lnTo>
                <a:cubicBezTo>
                  <a:pt x="668" y="2424"/>
                  <a:pt x="539" y="2471"/>
                  <a:pt x="539" y="2564"/>
                </a:cubicBezTo>
                <a:lnTo>
                  <a:pt x="539" y="2763"/>
                </a:lnTo>
                <a:cubicBezTo>
                  <a:pt x="539" y="2763"/>
                  <a:pt x="633" y="2763"/>
                  <a:pt x="633" y="2857"/>
                </a:cubicBezTo>
                <a:cubicBezTo>
                  <a:pt x="633" y="2939"/>
                  <a:pt x="574" y="2927"/>
                  <a:pt x="504" y="2986"/>
                </a:cubicBezTo>
                <a:cubicBezTo>
                  <a:pt x="446" y="3056"/>
                  <a:pt x="457" y="3196"/>
                  <a:pt x="457" y="3196"/>
                </a:cubicBezTo>
                <a:cubicBezTo>
                  <a:pt x="282" y="3196"/>
                  <a:pt x="141" y="3302"/>
                  <a:pt x="71" y="3454"/>
                </a:cubicBezTo>
                <a:cubicBezTo>
                  <a:pt x="13" y="3618"/>
                  <a:pt x="1" y="3898"/>
                  <a:pt x="235" y="4015"/>
                </a:cubicBezTo>
                <a:cubicBezTo>
                  <a:pt x="299" y="3936"/>
                  <a:pt x="395" y="3889"/>
                  <a:pt x="494" y="3889"/>
                </a:cubicBezTo>
                <a:cubicBezTo>
                  <a:pt x="540" y="3889"/>
                  <a:pt x="588" y="3899"/>
                  <a:pt x="633" y="3922"/>
                </a:cubicBezTo>
                <a:cubicBezTo>
                  <a:pt x="808" y="3980"/>
                  <a:pt x="949" y="4121"/>
                  <a:pt x="1007" y="4296"/>
                </a:cubicBezTo>
                <a:cubicBezTo>
                  <a:pt x="961" y="4425"/>
                  <a:pt x="925" y="4554"/>
                  <a:pt x="914" y="4683"/>
                </a:cubicBezTo>
                <a:cubicBezTo>
                  <a:pt x="867" y="4952"/>
                  <a:pt x="1007" y="5221"/>
                  <a:pt x="1253" y="5326"/>
                </a:cubicBezTo>
                <a:lnTo>
                  <a:pt x="1253" y="6462"/>
                </a:lnTo>
                <a:lnTo>
                  <a:pt x="1522" y="6462"/>
                </a:lnTo>
                <a:lnTo>
                  <a:pt x="1522" y="6696"/>
                </a:lnTo>
                <a:lnTo>
                  <a:pt x="1440" y="6696"/>
                </a:lnTo>
                <a:lnTo>
                  <a:pt x="1440" y="7574"/>
                </a:lnTo>
                <a:lnTo>
                  <a:pt x="1756" y="7574"/>
                </a:lnTo>
                <a:lnTo>
                  <a:pt x="1756" y="7843"/>
                </a:lnTo>
                <a:lnTo>
                  <a:pt x="2283" y="7843"/>
                </a:lnTo>
                <a:cubicBezTo>
                  <a:pt x="2283" y="7843"/>
                  <a:pt x="2318" y="7515"/>
                  <a:pt x="2611" y="7515"/>
                </a:cubicBezTo>
                <a:lnTo>
                  <a:pt x="2611" y="5467"/>
                </a:lnTo>
                <a:lnTo>
                  <a:pt x="4998" y="5467"/>
                </a:lnTo>
                <a:lnTo>
                  <a:pt x="4998" y="6134"/>
                </a:lnTo>
                <a:lnTo>
                  <a:pt x="5537" y="6696"/>
                </a:lnTo>
                <a:lnTo>
                  <a:pt x="6052" y="6696"/>
                </a:lnTo>
                <a:lnTo>
                  <a:pt x="6590" y="6134"/>
                </a:lnTo>
                <a:lnTo>
                  <a:pt x="6590" y="5467"/>
                </a:lnTo>
                <a:lnTo>
                  <a:pt x="8568" y="5467"/>
                </a:lnTo>
                <a:lnTo>
                  <a:pt x="8568" y="6087"/>
                </a:lnTo>
                <a:lnTo>
                  <a:pt x="9095" y="6637"/>
                </a:lnTo>
                <a:lnTo>
                  <a:pt x="9364" y="6637"/>
                </a:lnTo>
                <a:lnTo>
                  <a:pt x="9364" y="3980"/>
                </a:lnTo>
                <a:lnTo>
                  <a:pt x="4132" y="3980"/>
                </a:lnTo>
                <a:lnTo>
                  <a:pt x="4132" y="3477"/>
                </a:lnTo>
                <a:lnTo>
                  <a:pt x="3360" y="3477"/>
                </a:lnTo>
                <a:lnTo>
                  <a:pt x="3360" y="2939"/>
                </a:lnTo>
                <a:lnTo>
                  <a:pt x="3348" y="2939"/>
                </a:lnTo>
                <a:cubicBezTo>
                  <a:pt x="3290" y="2915"/>
                  <a:pt x="3243" y="2880"/>
                  <a:pt x="3208" y="2833"/>
                </a:cubicBezTo>
                <a:lnTo>
                  <a:pt x="3208" y="2576"/>
                </a:lnTo>
                <a:lnTo>
                  <a:pt x="2997" y="2576"/>
                </a:lnTo>
                <a:lnTo>
                  <a:pt x="2997" y="2248"/>
                </a:lnTo>
                <a:cubicBezTo>
                  <a:pt x="2962" y="2049"/>
                  <a:pt x="2833" y="1885"/>
                  <a:pt x="2658" y="1780"/>
                </a:cubicBezTo>
                <a:cubicBezTo>
                  <a:pt x="2377" y="1651"/>
                  <a:pt x="2026" y="1464"/>
                  <a:pt x="1979" y="1242"/>
                </a:cubicBezTo>
                <a:cubicBezTo>
                  <a:pt x="1944" y="1066"/>
                  <a:pt x="2027" y="878"/>
                  <a:pt x="2213" y="878"/>
                </a:cubicBezTo>
                <a:cubicBezTo>
                  <a:pt x="2276" y="878"/>
                  <a:pt x="2350" y="899"/>
                  <a:pt x="2435" y="949"/>
                </a:cubicBezTo>
                <a:cubicBezTo>
                  <a:pt x="2470" y="820"/>
                  <a:pt x="2482" y="680"/>
                  <a:pt x="2459" y="551"/>
                </a:cubicBezTo>
                <a:cubicBezTo>
                  <a:pt x="2390" y="231"/>
                  <a:pt x="2110" y="1"/>
                  <a:pt x="17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121805" y="1273497"/>
            <a:ext cx="771078" cy="660534"/>
          </a:xfrm>
          <a:custGeom>
            <a:avLst/>
            <a:gdLst/>
            <a:ahLst/>
            <a:cxnLst/>
            <a:rect l="l" t="t" r="r" b="b"/>
            <a:pathLst>
              <a:path w="7352" h="6298" extrusionOk="0">
                <a:moveTo>
                  <a:pt x="1265" y="1"/>
                </a:moveTo>
                <a:cubicBezTo>
                  <a:pt x="809" y="1"/>
                  <a:pt x="422" y="305"/>
                  <a:pt x="422" y="925"/>
                </a:cubicBezTo>
                <a:lnTo>
                  <a:pt x="422" y="1616"/>
                </a:lnTo>
                <a:lnTo>
                  <a:pt x="750" y="1791"/>
                </a:lnTo>
                <a:cubicBezTo>
                  <a:pt x="750" y="1791"/>
                  <a:pt x="387" y="1803"/>
                  <a:pt x="282" y="1979"/>
                </a:cubicBezTo>
                <a:cubicBezTo>
                  <a:pt x="188" y="2143"/>
                  <a:pt x="258" y="2494"/>
                  <a:pt x="258" y="2494"/>
                </a:cubicBezTo>
                <a:cubicBezTo>
                  <a:pt x="258" y="2494"/>
                  <a:pt x="24" y="2494"/>
                  <a:pt x="13" y="2681"/>
                </a:cubicBezTo>
                <a:cubicBezTo>
                  <a:pt x="1" y="2868"/>
                  <a:pt x="13" y="3067"/>
                  <a:pt x="13" y="3067"/>
                </a:cubicBezTo>
                <a:cubicBezTo>
                  <a:pt x="57" y="3015"/>
                  <a:pt x="114" y="2988"/>
                  <a:pt x="174" y="2988"/>
                </a:cubicBezTo>
                <a:cubicBezTo>
                  <a:pt x="194" y="2988"/>
                  <a:pt x="215" y="2991"/>
                  <a:pt x="235" y="2997"/>
                </a:cubicBezTo>
                <a:cubicBezTo>
                  <a:pt x="305" y="3009"/>
                  <a:pt x="364" y="3079"/>
                  <a:pt x="375" y="3161"/>
                </a:cubicBezTo>
                <a:cubicBezTo>
                  <a:pt x="223" y="3208"/>
                  <a:pt x="118" y="3360"/>
                  <a:pt x="130" y="3524"/>
                </a:cubicBezTo>
                <a:cubicBezTo>
                  <a:pt x="141" y="3711"/>
                  <a:pt x="235" y="3898"/>
                  <a:pt x="387" y="4004"/>
                </a:cubicBezTo>
                <a:lnTo>
                  <a:pt x="387" y="5080"/>
                </a:lnTo>
                <a:lnTo>
                  <a:pt x="656" y="5080"/>
                </a:lnTo>
                <a:lnTo>
                  <a:pt x="656" y="5291"/>
                </a:lnTo>
                <a:lnTo>
                  <a:pt x="574" y="5291"/>
                </a:lnTo>
                <a:lnTo>
                  <a:pt x="574" y="6017"/>
                </a:lnTo>
                <a:lnTo>
                  <a:pt x="797" y="6017"/>
                </a:lnTo>
                <a:lnTo>
                  <a:pt x="797" y="6298"/>
                </a:lnTo>
                <a:lnTo>
                  <a:pt x="1300" y="6298"/>
                </a:lnTo>
                <a:lnTo>
                  <a:pt x="1300" y="6169"/>
                </a:lnTo>
                <a:cubicBezTo>
                  <a:pt x="1312" y="6063"/>
                  <a:pt x="1405" y="5970"/>
                  <a:pt x="1522" y="5970"/>
                </a:cubicBezTo>
                <a:lnTo>
                  <a:pt x="1534" y="5970"/>
                </a:lnTo>
                <a:lnTo>
                  <a:pt x="1534" y="4799"/>
                </a:lnTo>
                <a:lnTo>
                  <a:pt x="1920" y="4799"/>
                </a:lnTo>
                <a:lnTo>
                  <a:pt x="1920" y="3968"/>
                </a:lnTo>
                <a:lnTo>
                  <a:pt x="3699" y="3968"/>
                </a:lnTo>
                <a:lnTo>
                  <a:pt x="3699" y="4612"/>
                </a:lnTo>
                <a:lnTo>
                  <a:pt x="4039" y="4940"/>
                </a:lnTo>
                <a:lnTo>
                  <a:pt x="4390" y="4940"/>
                </a:lnTo>
                <a:lnTo>
                  <a:pt x="4729" y="4612"/>
                </a:lnTo>
                <a:lnTo>
                  <a:pt x="4729" y="3968"/>
                </a:lnTo>
                <a:lnTo>
                  <a:pt x="6836" y="3968"/>
                </a:lnTo>
                <a:lnTo>
                  <a:pt x="6836" y="4612"/>
                </a:lnTo>
                <a:lnTo>
                  <a:pt x="7176" y="4940"/>
                </a:lnTo>
                <a:lnTo>
                  <a:pt x="7351" y="4940"/>
                </a:lnTo>
                <a:lnTo>
                  <a:pt x="7351" y="2775"/>
                </a:lnTo>
                <a:lnTo>
                  <a:pt x="2939" y="2786"/>
                </a:lnTo>
                <a:lnTo>
                  <a:pt x="2939" y="2459"/>
                </a:lnTo>
                <a:lnTo>
                  <a:pt x="2552" y="2459"/>
                </a:lnTo>
                <a:lnTo>
                  <a:pt x="2552" y="2166"/>
                </a:lnTo>
                <a:cubicBezTo>
                  <a:pt x="2548" y="2166"/>
                  <a:pt x="2543" y="2167"/>
                  <a:pt x="2538" y="2167"/>
                </a:cubicBezTo>
                <a:cubicBezTo>
                  <a:pt x="2398" y="2167"/>
                  <a:pt x="2365" y="2002"/>
                  <a:pt x="2365" y="2002"/>
                </a:cubicBezTo>
                <a:cubicBezTo>
                  <a:pt x="2400" y="1932"/>
                  <a:pt x="2400" y="1850"/>
                  <a:pt x="2365" y="1780"/>
                </a:cubicBezTo>
                <a:cubicBezTo>
                  <a:pt x="2333" y="1727"/>
                  <a:pt x="2284" y="1712"/>
                  <a:pt x="2241" y="1712"/>
                </a:cubicBezTo>
                <a:cubicBezTo>
                  <a:pt x="2188" y="1712"/>
                  <a:pt x="2143" y="1733"/>
                  <a:pt x="2143" y="1733"/>
                </a:cubicBezTo>
                <a:cubicBezTo>
                  <a:pt x="2143" y="1241"/>
                  <a:pt x="1499" y="1054"/>
                  <a:pt x="1452" y="785"/>
                </a:cubicBezTo>
                <a:cubicBezTo>
                  <a:pt x="1441" y="680"/>
                  <a:pt x="1499" y="574"/>
                  <a:pt x="1604" y="563"/>
                </a:cubicBezTo>
                <a:cubicBezTo>
                  <a:pt x="1623" y="556"/>
                  <a:pt x="1643" y="553"/>
                  <a:pt x="1663" y="553"/>
                </a:cubicBezTo>
                <a:cubicBezTo>
                  <a:pt x="1717" y="553"/>
                  <a:pt x="1772" y="575"/>
                  <a:pt x="1815" y="609"/>
                </a:cubicBezTo>
                <a:cubicBezTo>
                  <a:pt x="1932" y="130"/>
                  <a:pt x="1487" y="1"/>
                  <a:pt x="12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250701" y="866149"/>
            <a:ext cx="642180" cy="432001"/>
          </a:xfrm>
          <a:custGeom>
            <a:avLst/>
            <a:gdLst/>
            <a:ahLst/>
            <a:cxnLst/>
            <a:rect l="l" t="t" r="r" b="b"/>
            <a:pathLst>
              <a:path w="6123" h="4119" extrusionOk="0">
                <a:moveTo>
                  <a:pt x="1180" y="0"/>
                </a:moveTo>
                <a:cubicBezTo>
                  <a:pt x="1151" y="0"/>
                  <a:pt x="1124" y="4"/>
                  <a:pt x="1101" y="11"/>
                </a:cubicBezTo>
                <a:cubicBezTo>
                  <a:pt x="890" y="46"/>
                  <a:pt x="750" y="245"/>
                  <a:pt x="785" y="444"/>
                </a:cubicBezTo>
                <a:cubicBezTo>
                  <a:pt x="706" y="375"/>
                  <a:pt x="603" y="347"/>
                  <a:pt x="502" y="347"/>
                </a:cubicBezTo>
                <a:cubicBezTo>
                  <a:pt x="483" y="347"/>
                  <a:pt x="464" y="348"/>
                  <a:pt x="446" y="350"/>
                </a:cubicBezTo>
                <a:cubicBezTo>
                  <a:pt x="212" y="397"/>
                  <a:pt x="71" y="573"/>
                  <a:pt x="94" y="924"/>
                </a:cubicBezTo>
                <a:cubicBezTo>
                  <a:pt x="118" y="1263"/>
                  <a:pt x="492" y="1403"/>
                  <a:pt x="492" y="1403"/>
                </a:cubicBezTo>
                <a:lnTo>
                  <a:pt x="492" y="1474"/>
                </a:lnTo>
                <a:cubicBezTo>
                  <a:pt x="492" y="1474"/>
                  <a:pt x="1" y="1474"/>
                  <a:pt x="1" y="1930"/>
                </a:cubicBezTo>
                <a:cubicBezTo>
                  <a:pt x="1" y="2309"/>
                  <a:pt x="227" y="2341"/>
                  <a:pt x="303" y="2341"/>
                </a:cubicBezTo>
                <a:cubicBezTo>
                  <a:pt x="319" y="2341"/>
                  <a:pt x="329" y="2340"/>
                  <a:pt x="329" y="2340"/>
                </a:cubicBezTo>
                <a:lnTo>
                  <a:pt x="329" y="2539"/>
                </a:lnTo>
                <a:lnTo>
                  <a:pt x="235" y="2539"/>
                </a:lnTo>
                <a:lnTo>
                  <a:pt x="235" y="3159"/>
                </a:lnTo>
                <a:lnTo>
                  <a:pt x="528" y="3159"/>
                </a:lnTo>
                <a:lnTo>
                  <a:pt x="528" y="3335"/>
                </a:lnTo>
                <a:lnTo>
                  <a:pt x="457" y="3335"/>
                </a:lnTo>
                <a:lnTo>
                  <a:pt x="457" y="3791"/>
                </a:lnTo>
                <a:lnTo>
                  <a:pt x="738" y="3791"/>
                </a:lnTo>
                <a:lnTo>
                  <a:pt x="738" y="4119"/>
                </a:lnTo>
                <a:lnTo>
                  <a:pt x="1160" y="4119"/>
                </a:lnTo>
                <a:lnTo>
                  <a:pt x="1160" y="3978"/>
                </a:lnTo>
                <a:cubicBezTo>
                  <a:pt x="1160" y="3908"/>
                  <a:pt x="1206" y="3861"/>
                  <a:pt x="1265" y="3861"/>
                </a:cubicBezTo>
                <a:lnTo>
                  <a:pt x="1265" y="2925"/>
                </a:lnTo>
                <a:lnTo>
                  <a:pt x="1686" y="2925"/>
                </a:lnTo>
                <a:lnTo>
                  <a:pt x="1686" y="2270"/>
                </a:lnTo>
                <a:lnTo>
                  <a:pt x="3079" y="2270"/>
                </a:lnTo>
                <a:lnTo>
                  <a:pt x="3079" y="2726"/>
                </a:lnTo>
                <a:lnTo>
                  <a:pt x="3360" y="2972"/>
                </a:lnTo>
                <a:lnTo>
                  <a:pt x="3653" y="2972"/>
                </a:lnTo>
                <a:lnTo>
                  <a:pt x="3933" y="2726"/>
                </a:lnTo>
                <a:lnTo>
                  <a:pt x="3933" y="2270"/>
                </a:lnTo>
                <a:lnTo>
                  <a:pt x="5642" y="2270"/>
                </a:lnTo>
                <a:lnTo>
                  <a:pt x="5642" y="2726"/>
                </a:lnTo>
                <a:lnTo>
                  <a:pt x="5970" y="2972"/>
                </a:lnTo>
                <a:lnTo>
                  <a:pt x="6122" y="2972"/>
                </a:lnTo>
                <a:lnTo>
                  <a:pt x="6122" y="1193"/>
                </a:lnTo>
                <a:lnTo>
                  <a:pt x="2002" y="1181"/>
                </a:lnTo>
                <a:lnTo>
                  <a:pt x="2002" y="924"/>
                </a:lnTo>
                <a:lnTo>
                  <a:pt x="1651" y="924"/>
                </a:lnTo>
                <a:lnTo>
                  <a:pt x="1651" y="608"/>
                </a:lnTo>
                <a:cubicBezTo>
                  <a:pt x="1641" y="608"/>
                  <a:pt x="1623" y="608"/>
                  <a:pt x="1602" y="608"/>
                </a:cubicBezTo>
                <a:cubicBezTo>
                  <a:pt x="1506" y="608"/>
                  <a:pt x="1324" y="593"/>
                  <a:pt x="1277" y="420"/>
                </a:cubicBezTo>
                <a:cubicBezTo>
                  <a:pt x="1277" y="420"/>
                  <a:pt x="1440" y="420"/>
                  <a:pt x="1440" y="221"/>
                </a:cubicBezTo>
                <a:cubicBezTo>
                  <a:pt x="1440" y="62"/>
                  <a:pt x="1297" y="0"/>
                  <a:pt x="11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3525693" y="1786667"/>
            <a:ext cx="358585" cy="222241"/>
          </a:xfrm>
          <a:custGeom>
            <a:avLst/>
            <a:gdLst/>
            <a:ahLst/>
            <a:cxnLst/>
            <a:rect l="l" t="t" r="r" b="b"/>
            <a:pathLst>
              <a:path w="3419" h="2119" extrusionOk="0">
                <a:moveTo>
                  <a:pt x="1522" y="0"/>
                </a:moveTo>
                <a:lnTo>
                  <a:pt x="1522" y="47"/>
                </a:lnTo>
                <a:lnTo>
                  <a:pt x="1417" y="47"/>
                </a:lnTo>
                <a:lnTo>
                  <a:pt x="1417" y="129"/>
                </a:lnTo>
                <a:lnTo>
                  <a:pt x="1253" y="281"/>
                </a:lnTo>
                <a:lnTo>
                  <a:pt x="1253" y="421"/>
                </a:lnTo>
                <a:lnTo>
                  <a:pt x="1323" y="421"/>
                </a:lnTo>
                <a:lnTo>
                  <a:pt x="1323" y="527"/>
                </a:lnTo>
                <a:lnTo>
                  <a:pt x="1148" y="527"/>
                </a:lnTo>
                <a:cubicBezTo>
                  <a:pt x="1148" y="527"/>
                  <a:pt x="937" y="538"/>
                  <a:pt x="937" y="796"/>
                </a:cubicBezTo>
                <a:cubicBezTo>
                  <a:pt x="843" y="796"/>
                  <a:pt x="761" y="854"/>
                  <a:pt x="726" y="948"/>
                </a:cubicBezTo>
                <a:cubicBezTo>
                  <a:pt x="703" y="995"/>
                  <a:pt x="703" y="1042"/>
                  <a:pt x="703" y="1089"/>
                </a:cubicBezTo>
                <a:lnTo>
                  <a:pt x="633" y="1089"/>
                </a:lnTo>
                <a:lnTo>
                  <a:pt x="633" y="1147"/>
                </a:lnTo>
                <a:lnTo>
                  <a:pt x="352" y="1147"/>
                </a:lnTo>
                <a:cubicBezTo>
                  <a:pt x="176" y="1170"/>
                  <a:pt x="47" y="1311"/>
                  <a:pt x="47" y="1486"/>
                </a:cubicBezTo>
                <a:cubicBezTo>
                  <a:pt x="47" y="1721"/>
                  <a:pt x="1" y="2119"/>
                  <a:pt x="469" y="2119"/>
                </a:cubicBezTo>
                <a:cubicBezTo>
                  <a:pt x="937" y="2119"/>
                  <a:pt x="878" y="1732"/>
                  <a:pt x="808" y="1685"/>
                </a:cubicBezTo>
                <a:cubicBezTo>
                  <a:pt x="808" y="1685"/>
                  <a:pt x="815" y="1683"/>
                  <a:pt x="826" y="1683"/>
                </a:cubicBezTo>
                <a:cubicBezTo>
                  <a:pt x="856" y="1683"/>
                  <a:pt x="913" y="1702"/>
                  <a:pt x="913" y="1849"/>
                </a:cubicBezTo>
                <a:lnTo>
                  <a:pt x="984" y="1849"/>
                </a:lnTo>
                <a:cubicBezTo>
                  <a:pt x="1101" y="1838"/>
                  <a:pt x="1183" y="1744"/>
                  <a:pt x="1183" y="1639"/>
                </a:cubicBezTo>
                <a:lnTo>
                  <a:pt x="1183" y="1615"/>
                </a:lnTo>
                <a:cubicBezTo>
                  <a:pt x="1183" y="1563"/>
                  <a:pt x="1220" y="1520"/>
                  <a:pt x="1262" y="1520"/>
                </a:cubicBezTo>
                <a:cubicBezTo>
                  <a:pt x="1267" y="1520"/>
                  <a:pt x="1271" y="1520"/>
                  <a:pt x="1276" y="1522"/>
                </a:cubicBezTo>
                <a:cubicBezTo>
                  <a:pt x="1286" y="1518"/>
                  <a:pt x="1295" y="1517"/>
                  <a:pt x="1304" y="1517"/>
                </a:cubicBezTo>
                <a:cubicBezTo>
                  <a:pt x="1329" y="1517"/>
                  <a:pt x="1353" y="1528"/>
                  <a:pt x="1370" y="1545"/>
                </a:cubicBezTo>
                <a:lnTo>
                  <a:pt x="1393" y="1545"/>
                </a:lnTo>
                <a:lnTo>
                  <a:pt x="1393" y="1510"/>
                </a:lnTo>
                <a:cubicBezTo>
                  <a:pt x="1393" y="1486"/>
                  <a:pt x="1405" y="1463"/>
                  <a:pt x="1417" y="1451"/>
                </a:cubicBezTo>
                <a:lnTo>
                  <a:pt x="1487" y="1381"/>
                </a:lnTo>
                <a:cubicBezTo>
                  <a:pt x="1499" y="1369"/>
                  <a:pt x="1522" y="1358"/>
                  <a:pt x="1557" y="1358"/>
                </a:cubicBezTo>
                <a:lnTo>
                  <a:pt x="1862" y="1358"/>
                </a:lnTo>
                <a:cubicBezTo>
                  <a:pt x="1885" y="1358"/>
                  <a:pt x="1908" y="1369"/>
                  <a:pt x="1932" y="1381"/>
                </a:cubicBezTo>
                <a:lnTo>
                  <a:pt x="1990" y="1451"/>
                </a:lnTo>
                <a:cubicBezTo>
                  <a:pt x="2014" y="1463"/>
                  <a:pt x="2025" y="1486"/>
                  <a:pt x="2025" y="1510"/>
                </a:cubicBezTo>
                <a:lnTo>
                  <a:pt x="2025" y="1545"/>
                </a:lnTo>
                <a:lnTo>
                  <a:pt x="2037" y="1545"/>
                </a:lnTo>
                <a:cubicBezTo>
                  <a:pt x="2063" y="1528"/>
                  <a:pt x="2088" y="1517"/>
                  <a:pt x="2110" y="1517"/>
                </a:cubicBezTo>
                <a:cubicBezTo>
                  <a:pt x="2117" y="1517"/>
                  <a:pt x="2124" y="1518"/>
                  <a:pt x="2131" y="1522"/>
                </a:cubicBezTo>
                <a:cubicBezTo>
                  <a:pt x="2137" y="1520"/>
                  <a:pt x="2143" y="1520"/>
                  <a:pt x="2149" y="1520"/>
                </a:cubicBezTo>
                <a:cubicBezTo>
                  <a:pt x="2199" y="1520"/>
                  <a:pt x="2236" y="1563"/>
                  <a:pt x="2236" y="1615"/>
                </a:cubicBezTo>
                <a:lnTo>
                  <a:pt x="2236" y="1639"/>
                </a:lnTo>
                <a:cubicBezTo>
                  <a:pt x="2236" y="1744"/>
                  <a:pt x="2318" y="1838"/>
                  <a:pt x="2423" y="1849"/>
                </a:cubicBezTo>
                <a:lnTo>
                  <a:pt x="2505" y="1849"/>
                </a:lnTo>
                <a:cubicBezTo>
                  <a:pt x="2505" y="1702"/>
                  <a:pt x="2556" y="1683"/>
                  <a:pt x="2583" y="1683"/>
                </a:cubicBezTo>
                <a:cubicBezTo>
                  <a:pt x="2593" y="1683"/>
                  <a:pt x="2599" y="1685"/>
                  <a:pt x="2599" y="1685"/>
                </a:cubicBezTo>
                <a:cubicBezTo>
                  <a:pt x="2540" y="1732"/>
                  <a:pt x="2482" y="2119"/>
                  <a:pt x="2950" y="2119"/>
                </a:cubicBezTo>
                <a:cubicBezTo>
                  <a:pt x="3418" y="2119"/>
                  <a:pt x="3360" y="1721"/>
                  <a:pt x="3360" y="1486"/>
                </a:cubicBezTo>
                <a:cubicBezTo>
                  <a:pt x="3371" y="1311"/>
                  <a:pt x="3231" y="1170"/>
                  <a:pt x="3055" y="1147"/>
                </a:cubicBezTo>
                <a:lnTo>
                  <a:pt x="2786" y="1147"/>
                </a:lnTo>
                <a:lnTo>
                  <a:pt x="2786" y="1089"/>
                </a:lnTo>
                <a:lnTo>
                  <a:pt x="2716" y="1089"/>
                </a:lnTo>
                <a:cubicBezTo>
                  <a:pt x="2716" y="1042"/>
                  <a:pt x="2704" y="995"/>
                  <a:pt x="2693" y="948"/>
                </a:cubicBezTo>
                <a:cubicBezTo>
                  <a:pt x="2657" y="854"/>
                  <a:pt x="2564" y="796"/>
                  <a:pt x="2470" y="796"/>
                </a:cubicBezTo>
                <a:cubicBezTo>
                  <a:pt x="2470" y="538"/>
                  <a:pt x="2259" y="527"/>
                  <a:pt x="2259" y="527"/>
                </a:cubicBezTo>
                <a:lnTo>
                  <a:pt x="2096" y="527"/>
                </a:lnTo>
                <a:lnTo>
                  <a:pt x="2096" y="421"/>
                </a:lnTo>
                <a:lnTo>
                  <a:pt x="2166" y="421"/>
                </a:lnTo>
                <a:lnTo>
                  <a:pt x="2166" y="281"/>
                </a:lnTo>
                <a:lnTo>
                  <a:pt x="1990" y="129"/>
                </a:lnTo>
                <a:lnTo>
                  <a:pt x="1990" y="47"/>
                </a:lnTo>
                <a:lnTo>
                  <a:pt x="1897" y="47"/>
                </a:lnTo>
                <a:lnTo>
                  <a:pt x="1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3637389" y="1953528"/>
            <a:ext cx="135190" cy="175674"/>
          </a:xfrm>
          <a:custGeom>
            <a:avLst/>
            <a:gdLst/>
            <a:ahLst/>
            <a:cxnLst/>
            <a:rect l="l" t="t" r="r" b="b"/>
            <a:pathLst>
              <a:path w="1289" h="1675" extrusionOk="0">
                <a:moveTo>
                  <a:pt x="457" y="1"/>
                </a:moveTo>
                <a:cubicBezTo>
                  <a:pt x="434" y="1"/>
                  <a:pt x="422" y="24"/>
                  <a:pt x="422" y="36"/>
                </a:cubicBezTo>
                <a:lnTo>
                  <a:pt x="422" y="165"/>
                </a:lnTo>
                <a:lnTo>
                  <a:pt x="293" y="165"/>
                </a:lnTo>
                <a:cubicBezTo>
                  <a:pt x="270" y="165"/>
                  <a:pt x="258" y="176"/>
                  <a:pt x="258" y="200"/>
                </a:cubicBezTo>
                <a:cubicBezTo>
                  <a:pt x="223" y="305"/>
                  <a:pt x="141" y="399"/>
                  <a:pt x="24" y="434"/>
                </a:cubicBezTo>
                <a:cubicBezTo>
                  <a:pt x="12" y="434"/>
                  <a:pt x="1" y="446"/>
                  <a:pt x="1" y="457"/>
                </a:cubicBezTo>
                <a:lnTo>
                  <a:pt x="1" y="1651"/>
                </a:lnTo>
                <a:cubicBezTo>
                  <a:pt x="1" y="1663"/>
                  <a:pt x="12" y="1675"/>
                  <a:pt x="24" y="1675"/>
                </a:cubicBezTo>
                <a:lnTo>
                  <a:pt x="1253" y="1675"/>
                </a:lnTo>
                <a:cubicBezTo>
                  <a:pt x="1276" y="1675"/>
                  <a:pt x="1288" y="1663"/>
                  <a:pt x="1288" y="1651"/>
                </a:cubicBezTo>
                <a:lnTo>
                  <a:pt x="1288" y="457"/>
                </a:lnTo>
                <a:cubicBezTo>
                  <a:pt x="1288" y="446"/>
                  <a:pt x="1276" y="434"/>
                  <a:pt x="1265" y="434"/>
                </a:cubicBezTo>
                <a:cubicBezTo>
                  <a:pt x="1148" y="399"/>
                  <a:pt x="1066" y="305"/>
                  <a:pt x="1031" y="200"/>
                </a:cubicBezTo>
                <a:cubicBezTo>
                  <a:pt x="1031" y="176"/>
                  <a:pt x="1007" y="165"/>
                  <a:pt x="995" y="165"/>
                </a:cubicBezTo>
                <a:lnTo>
                  <a:pt x="867" y="165"/>
                </a:lnTo>
                <a:lnTo>
                  <a:pt x="867" y="36"/>
                </a:lnTo>
                <a:cubicBezTo>
                  <a:pt x="867" y="24"/>
                  <a:pt x="855" y="1"/>
                  <a:pt x="8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3519610" y="1176589"/>
            <a:ext cx="370751" cy="230841"/>
          </a:xfrm>
          <a:custGeom>
            <a:avLst/>
            <a:gdLst/>
            <a:ahLst/>
            <a:cxnLst/>
            <a:rect l="l" t="t" r="r" b="b"/>
            <a:pathLst>
              <a:path w="3535" h="2201" extrusionOk="0">
                <a:moveTo>
                  <a:pt x="1568" y="0"/>
                </a:moveTo>
                <a:lnTo>
                  <a:pt x="1568" y="70"/>
                </a:lnTo>
                <a:lnTo>
                  <a:pt x="1475" y="70"/>
                </a:lnTo>
                <a:lnTo>
                  <a:pt x="1475" y="152"/>
                </a:lnTo>
                <a:lnTo>
                  <a:pt x="1299" y="304"/>
                </a:lnTo>
                <a:lnTo>
                  <a:pt x="1299" y="445"/>
                </a:lnTo>
                <a:lnTo>
                  <a:pt x="1369" y="445"/>
                </a:lnTo>
                <a:lnTo>
                  <a:pt x="1369" y="550"/>
                </a:lnTo>
                <a:lnTo>
                  <a:pt x="1194" y="550"/>
                </a:lnTo>
                <a:cubicBezTo>
                  <a:pt x="1194" y="550"/>
                  <a:pt x="983" y="562"/>
                  <a:pt x="983" y="831"/>
                </a:cubicBezTo>
                <a:cubicBezTo>
                  <a:pt x="878" y="831"/>
                  <a:pt x="796" y="890"/>
                  <a:pt x="749" y="983"/>
                </a:cubicBezTo>
                <a:cubicBezTo>
                  <a:pt x="737" y="1030"/>
                  <a:pt x="726" y="1077"/>
                  <a:pt x="726" y="1124"/>
                </a:cubicBezTo>
                <a:lnTo>
                  <a:pt x="655" y="1124"/>
                </a:lnTo>
                <a:lnTo>
                  <a:pt x="655" y="1194"/>
                </a:lnTo>
                <a:lnTo>
                  <a:pt x="375" y="1194"/>
                </a:lnTo>
                <a:cubicBezTo>
                  <a:pt x="199" y="1217"/>
                  <a:pt x="59" y="1370"/>
                  <a:pt x="59" y="1545"/>
                </a:cubicBezTo>
                <a:cubicBezTo>
                  <a:pt x="59" y="1779"/>
                  <a:pt x="0" y="2201"/>
                  <a:pt x="492" y="2201"/>
                </a:cubicBezTo>
                <a:cubicBezTo>
                  <a:pt x="971" y="2201"/>
                  <a:pt x="913" y="1803"/>
                  <a:pt x="843" y="1756"/>
                </a:cubicBezTo>
                <a:cubicBezTo>
                  <a:pt x="843" y="1756"/>
                  <a:pt x="847" y="1755"/>
                  <a:pt x="853" y="1755"/>
                </a:cubicBezTo>
                <a:cubicBezTo>
                  <a:pt x="879" y="1755"/>
                  <a:pt x="948" y="1770"/>
                  <a:pt x="948" y="1931"/>
                </a:cubicBezTo>
                <a:lnTo>
                  <a:pt x="1030" y="1931"/>
                </a:lnTo>
                <a:cubicBezTo>
                  <a:pt x="1135" y="1908"/>
                  <a:pt x="1217" y="1814"/>
                  <a:pt x="1217" y="1697"/>
                </a:cubicBezTo>
                <a:lnTo>
                  <a:pt x="1217" y="1674"/>
                </a:lnTo>
                <a:cubicBezTo>
                  <a:pt x="1217" y="1627"/>
                  <a:pt x="1276" y="1580"/>
                  <a:pt x="1323" y="1580"/>
                </a:cubicBezTo>
                <a:cubicBezTo>
                  <a:pt x="1358" y="1580"/>
                  <a:pt x="1393" y="1592"/>
                  <a:pt x="1416" y="1615"/>
                </a:cubicBezTo>
                <a:lnTo>
                  <a:pt x="1440" y="1615"/>
                </a:lnTo>
                <a:lnTo>
                  <a:pt x="1440" y="1580"/>
                </a:lnTo>
                <a:cubicBezTo>
                  <a:pt x="1440" y="1557"/>
                  <a:pt x="1451" y="1533"/>
                  <a:pt x="1463" y="1522"/>
                </a:cubicBezTo>
                <a:lnTo>
                  <a:pt x="1533" y="1451"/>
                </a:lnTo>
                <a:cubicBezTo>
                  <a:pt x="1557" y="1428"/>
                  <a:pt x="1580" y="1416"/>
                  <a:pt x="1604" y="1416"/>
                </a:cubicBezTo>
                <a:lnTo>
                  <a:pt x="1920" y="1416"/>
                </a:lnTo>
                <a:cubicBezTo>
                  <a:pt x="1955" y="1416"/>
                  <a:pt x="1978" y="1428"/>
                  <a:pt x="2001" y="1451"/>
                </a:cubicBezTo>
                <a:lnTo>
                  <a:pt x="2060" y="1522"/>
                </a:lnTo>
                <a:cubicBezTo>
                  <a:pt x="2083" y="1533"/>
                  <a:pt x="2095" y="1557"/>
                  <a:pt x="2083" y="1580"/>
                </a:cubicBezTo>
                <a:lnTo>
                  <a:pt x="2083" y="1615"/>
                </a:lnTo>
                <a:lnTo>
                  <a:pt x="2107" y="1615"/>
                </a:lnTo>
                <a:cubicBezTo>
                  <a:pt x="2142" y="1592"/>
                  <a:pt x="2177" y="1580"/>
                  <a:pt x="2212" y="1580"/>
                </a:cubicBezTo>
                <a:cubicBezTo>
                  <a:pt x="2259" y="1580"/>
                  <a:pt x="2306" y="1627"/>
                  <a:pt x="2306" y="1674"/>
                </a:cubicBezTo>
                <a:lnTo>
                  <a:pt x="2306" y="1697"/>
                </a:lnTo>
                <a:cubicBezTo>
                  <a:pt x="2306" y="1814"/>
                  <a:pt x="2399" y="1908"/>
                  <a:pt x="2505" y="1931"/>
                </a:cubicBezTo>
                <a:lnTo>
                  <a:pt x="2587" y="1931"/>
                </a:lnTo>
                <a:cubicBezTo>
                  <a:pt x="2587" y="1770"/>
                  <a:pt x="2648" y="1755"/>
                  <a:pt x="2671" y="1755"/>
                </a:cubicBezTo>
                <a:cubicBezTo>
                  <a:pt x="2677" y="1755"/>
                  <a:pt x="2680" y="1756"/>
                  <a:pt x="2680" y="1756"/>
                </a:cubicBezTo>
                <a:cubicBezTo>
                  <a:pt x="2622" y="1791"/>
                  <a:pt x="2563" y="2201"/>
                  <a:pt x="3043" y="2201"/>
                </a:cubicBezTo>
                <a:cubicBezTo>
                  <a:pt x="3535" y="2201"/>
                  <a:pt x="3464" y="1779"/>
                  <a:pt x="3464" y="1533"/>
                </a:cubicBezTo>
                <a:cubicBezTo>
                  <a:pt x="3464" y="1346"/>
                  <a:pt x="3336" y="1194"/>
                  <a:pt x="3148" y="1182"/>
                </a:cubicBezTo>
                <a:lnTo>
                  <a:pt x="2879" y="1182"/>
                </a:lnTo>
                <a:lnTo>
                  <a:pt x="2879" y="1112"/>
                </a:lnTo>
                <a:lnTo>
                  <a:pt x="2797" y="1112"/>
                </a:lnTo>
                <a:cubicBezTo>
                  <a:pt x="2797" y="1065"/>
                  <a:pt x="2797" y="1007"/>
                  <a:pt x="2774" y="972"/>
                </a:cubicBezTo>
                <a:cubicBezTo>
                  <a:pt x="2739" y="878"/>
                  <a:pt x="2645" y="819"/>
                  <a:pt x="2552" y="819"/>
                </a:cubicBezTo>
                <a:cubicBezTo>
                  <a:pt x="2552" y="550"/>
                  <a:pt x="2341" y="539"/>
                  <a:pt x="2341" y="539"/>
                </a:cubicBezTo>
                <a:lnTo>
                  <a:pt x="2154" y="539"/>
                </a:lnTo>
                <a:lnTo>
                  <a:pt x="2154" y="433"/>
                </a:lnTo>
                <a:lnTo>
                  <a:pt x="2236" y="433"/>
                </a:lnTo>
                <a:lnTo>
                  <a:pt x="2236" y="293"/>
                </a:lnTo>
                <a:lnTo>
                  <a:pt x="2060" y="141"/>
                </a:lnTo>
                <a:lnTo>
                  <a:pt x="2060" y="59"/>
                </a:lnTo>
                <a:lnTo>
                  <a:pt x="1955" y="59"/>
                </a:lnTo>
                <a:lnTo>
                  <a:pt x="19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3636131" y="1349638"/>
            <a:ext cx="137603" cy="180498"/>
          </a:xfrm>
          <a:custGeom>
            <a:avLst/>
            <a:gdLst/>
            <a:ahLst/>
            <a:cxnLst/>
            <a:rect l="l" t="t" r="r" b="b"/>
            <a:pathLst>
              <a:path w="1312" h="1721" extrusionOk="0">
                <a:moveTo>
                  <a:pt x="457" y="0"/>
                </a:moveTo>
                <a:cubicBezTo>
                  <a:pt x="446" y="0"/>
                  <a:pt x="422" y="12"/>
                  <a:pt x="422" y="36"/>
                </a:cubicBezTo>
                <a:lnTo>
                  <a:pt x="422" y="164"/>
                </a:lnTo>
                <a:lnTo>
                  <a:pt x="294" y="164"/>
                </a:lnTo>
                <a:cubicBezTo>
                  <a:pt x="282" y="164"/>
                  <a:pt x="258" y="176"/>
                  <a:pt x="258" y="188"/>
                </a:cubicBezTo>
                <a:cubicBezTo>
                  <a:pt x="223" y="305"/>
                  <a:pt x="130" y="398"/>
                  <a:pt x="24" y="433"/>
                </a:cubicBezTo>
                <a:cubicBezTo>
                  <a:pt x="13" y="433"/>
                  <a:pt x="1" y="445"/>
                  <a:pt x="1" y="469"/>
                </a:cubicBezTo>
                <a:lnTo>
                  <a:pt x="1" y="1686"/>
                </a:lnTo>
                <a:cubicBezTo>
                  <a:pt x="1" y="1709"/>
                  <a:pt x="13" y="1721"/>
                  <a:pt x="24" y="1721"/>
                </a:cubicBezTo>
                <a:lnTo>
                  <a:pt x="1288" y="1721"/>
                </a:lnTo>
                <a:cubicBezTo>
                  <a:pt x="1300" y="1721"/>
                  <a:pt x="1312" y="1709"/>
                  <a:pt x="1312" y="1686"/>
                </a:cubicBezTo>
                <a:lnTo>
                  <a:pt x="1312" y="469"/>
                </a:lnTo>
                <a:cubicBezTo>
                  <a:pt x="1312" y="445"/>
                  <a:pt x="1300" y="433"/>
                  <a:pt x="1288" y="433"/>
                </a:cubicBezTo>
                <a:cubicBezTo>
                  <a:pt x="1171" y="398"/>
                  <a:pt x="1089" y="305"/>
                  <a:pt x="1054" y="188"/>
                </a:cubicBezTo>
                <a:cubicBezTo>
                  <a:pt x="1054" y="176"/>
                  <a:pt x="1031" y="164"/>
                  <a:pt x="1019" y="164"/>
                </a:cubicBezTo>
                <a:lnTo>
                  <a:pt x="890" y="164"/>
                </a:lnTo>
                <a:lnTo>
                  <a:pt x="890" y="36"/>
                </a:lnTo>
                <a:cubicBezTo>
                  <a:pt x="890" y="12"/>
                  <a:pt x="867" y="0"/>
                  <a:pt x="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666421" y="4406110"/>
            <a:ext cx="1226467" cy="137603"/>
          </a:xfrm>
          <a:custGeom>
            <a:avLst/>
            <a:gdLst/>
            <a:ahLst/>
            <a:cxnLst/>
            <a:rect l="l" t="t" r="r" b="b"/>
            <a:pathLst>
              <a:path w="11694" h="1312" extrusionOk="0">
                <a:moveTo>
                  <a:pt x="223" y="1"/>
                </a:moveTo>
                <a:lnTo>
                  <a:pt x="223" y="106"/>
                </a:lnTo>
                <a:lnTo>
                  <a:pt x="1" y="106"/>
                </a:lnTo>
                <a:lnTo>
                  <a:pt x="1" y="621"/>
                </a:lnTo>
                <a:lnTo>
                  <a:pt x="176" y="621"/>
                </a:lnTo>
                <a:lnTo>
                  <a:pt x="176" y="738"/>
                </a:lnTo>
                <a:lnTo>
                  <a:pt x="270" y="738"/>
                </a:lnTo>
                <a:lnTo>
                  <a:pt x="270" y="890"/>
                </a:lnTo>
                <a:lnTo>
                  <a:pt x="750" y="890"/>
                </a:lnTo>
                <a:lnTo>
                  <a:pt x="750" y="1311"/>
                </a:lnTo>
                <a:lnTo>
                  <a:pt x="10804" y="1311"/>
                </a:lnTo>
                <a:lnTo>
                  <a:pt x="10804" y="995"/>
                </a:lnTo>
                <a:lnTo>
                  <a:pt x="11693" y="995"/>
                </a:lnTo>
                <a:lnTo>
                  <a:pt x="116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3218818" y="3904057"/>
            <a:ext cx="480036" cy="287371"/>
          </a:xfrm>
          <a:custGeom>
            <a:avLst/>
            <a:gdLst/>
            <a:ahLst/>
            <a:cxnLst/>
            <a:rect l="l" t="t" r="r" b="b"/>
            <a:pathLst>
              <a:path w="4577" h="2740" extrusionOk="0">
                <a:moveTo>
                  <a:pt x="796" y="1"/>
                </a:moveTo>
                <a:cubicBezTo>
                  <a:pt x="1" y="1"/>
                  <a:pt x="106" y="1019"/>
                  <a:pt x="106" y="1019"/>
                </a:cubicBezTo>
                <a:lnTo>
                  <a:pt x="106" y="2739"/>
                </a:lnTo>
                <a:lnTo>
                  <a:pt x="4577" y="2739"/>
                </a:lnTo>
                <a:lnTo>
                  <a:pt x="4577" y="2564"/>
                </a:lnTo>
                <a:lnTo>
                  <a:pt x="3828" y="2564"/>
                </a:lnTo>
                <a:lnTo>
                  <a:pt x="3828" y="2166"/>
                </a:lnTo>
                <a:lnTo>
                  <a:pt x="3360" y="2166"/>
                </a:lnTo>
                <a:lnTo>
                  <a:pt x="3360" y="1768"/>
                </a:lnTo>
                <a:lnTo>
                  <a:pt x="1475" y="1768"/>
                </a:lnTo>
                <a:lnTo>
                  <a:pt x="1475" y="1686"/>
                </a:lnTo>
                <a:cubicBezTo>
                  <a:pt x="1124" y="1546"/>
                  <a:pt x="913" y="1194"/>
                  <a:pt x="949" y="820"/>
                </a:cubicBezTo>
                <a:lnTo>
                  <a:pt x="949" y="820"/>
                </a:lnTo>
                <a:cubicBezTo>
                  <a:pt x="967" y="988"/>
                  <a:pt x="1095" y="1051"/>
                  <a:pt x="1230" y="1051"/>
                </a:cubicBezTo>
                <a:cubicBezTo>
                  <a:pt x="1359" y="1051"/>
                  <a:pt x="1494" y="994"/>
                  <a:pt x="1545" y="914"/>
                </a:cubicBezTo>
                <a:cubicBezTo>
                  <a:pt x="1651" y="750"/>
                  <a:pt x="1674" y="1"/>
                  <a:pt x="7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3892769" y="214224"/>
            <a:ext cx="47930" cy="4714985"/>
          </a:xfrm>
          <a:custGeom>
            <a:avLst/>
            <a:gdLst/>
            <a:ahLst/>
            <a:cxnLst/>
            <a:rect l="l" t="t" r="r" b="b"/>
            <a:pathLst>
              <a:path w="457" h="44956" extrusionOk="0">
                <a:moveTo>
                  <a:pt x="0" y="0"/>
                </a:moveTo>
                <a:lnTo>
                  <a:pt x="0" y="44956"/>
                </a:lnTo>
                <a:lnTo>
                  <a:pt x="457" y="44956"/>
                </a:lnTo>
                <a:lnTo>
                  <a:pt x="457" y="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5219696" y="214224"/>
            <a:ext cx="1660880" cy="4714985"/>
          </a:xfrm>
          <a:custGeom>
            <a:avLst/>
            <a:gdLst/>
            <a:ahLst/>
            <a:cxnLst/>
            <a:rect l="l" t="t" r="r" b="b"/>
            <a:pathLst>
              <a:path w="15836" h="44956" extrusionOk="0">
                <a:moveTo>
                  <a:pt x="0" y="0"/>
                </a:moveTo>
                <a:lnTo>
                  <a:pt x="0" y="44956"/>
                </a:lnTo>
                <a:lnTo>
                  <a:pt x="15426" y="44956"/>
                </a:lnTo>
                <a:lnTo>
                  <a:pt x="15426" y="43855"/>
                </a:lnTo>
                <a:lnTo>
                  <a:pt x="13963" y="43855"/>
                </a:lnTo>
                <a:lnTo>
                  <a:pt x="13963" y="43247"/>
                </a:lnTo>
                <a:lnTo>
                  <a:pt x="14267" y="43247"/>
                </a:lnTo>
                <a:lnTo>
                  <a:pt x="14267" y="42954"/>
                </a:lnTo>
                <a:lnTo>
                  <a:pt x="14654" y="42954"/>
                </a:lnTo>
                <a:lnTo>
                  <a:pt x="14654" y="42018"/>
                </a:lnTo>
                <a:lnTo>
                  <a:pt x="14267" y="42018"/>
                </a:lnTo>
                <a:lnTo>
                  <a:pt x="14267" y="41678"/>
                </a:lnTo>
                <a:lnTo>
                  <a:pt x="13928" y="41678"/>
                </a:lnTo>
                <a:lnTo>
                  <a:pt x="13928" y="37921"/>
                </a:lnTo>
                <a:lnTo>
                  <a:pt x="14326" y="37921"/>
                </a:lnTo>
                <a:lnTo>
                  <a:pt x="14326" y="37605"/>
                </a:lnTo>
                <a:lnTo>
                  <a:pt x="14712" y="37605"/>
                </a:lnTo>
                <a:lnTo>
                  <a:pt x="14712" y="36646"/>
                </a:lnTo>
                <a:lnTo>
                  <a:pt x="13951" y="36646"/>
                </a:lnTo>
                <a:lnTo>
                  <a:pt x="13951" y="36306"/>
                </a:lnTo>
                <a:lnTo>
                  <a:pt x="14104" y="36306"/>
                </a:lnTo>
                <a:lnTo>
                  <a:pt x="14104" y="36166"/>
                </a:lnTo>
                <a:lnTo>
                  <a:pt x="14232" y="36166"/>
                </a:lnTo>
                <a:lnTo>
                  <a:pt x="14232" y="36037"/>
                </a:lnTo>
                <a:lnTo>
                  <a:pt x="14338" y="36037"/>
                </a:lnTo>
                <a:lnTo>
                  <a:pt x="14338" y="35908"/>
                </a:lnTo>
                <a:lnTo>
                  <a:pt x="14583" y="35908"/>
                </a:lnTo>
                <a:lnTo>
                  <a:pt x="14583" y="36096"/>
                </a:lnTo>
                <a:lnTo>
                  <a:pt x="14981" y="36096"/>
                </a:lnTo>
                <a:lnTo>
                  <a:pt x="14981" y="35920"/>
                </a:lnTo>
                <a:lnTo>
                  <a:pt x="15227" y="35920"/>
                </a:lnTo>
                <a:lnTo>
                  <a:pt x="15227" y="35686"/>
                </a:lnTo>
                <a:lnTo>
                  <a:pt x="15391" y="35686"/>
                </a:lnTo>
                <a:lnTo>
                  <a:pt x="15391" y="34785"/>
                </a:lnTo>
                <a:lnTo>
                  <a:pt x="15532" y="34785"/>
                </a:lnTo>
                <a:lnTo>
                  <a:pt x="15532" y="34164"/>
                </a:lnTo>
                <a:cubicBezTo>
                  <a:pt x="15649" y="34071"/>
                  <a:pt x="15707" y="33919"/>
                  <a:pt x="15672" y="33778"/>
                </a:cubicBezTo>
                <a:cubicBezTo>
                  <a:pt x="15777" y="33743"/>
                  <a:pt x="15754" y="33579"/>
                  <a:pt x="15754" y="33579"/>
                </a:cubicBezTo>
                <a:cubicBezTo>
                  <a:pt x="15824" y="33450"/>
                  <a:pt x="15836" y="33287"/>
                  <a:pt x="15789" y="33146"/>
                </a:cubicBezTo>
                <a:cubicBezTo>
                  <a:pt x="15742" y="33029"/>
                  <a:pt x="15637" y="32947"/>
                  <a:pt x="15508" y="32924"/>
                </a:cubicBezTo>
                <a:cubicBezTo>
                  <a:pt x="15589" y="32360"/>
                  <a:pt x="15245" y="32108"/>
                  <a:pt x="14998" y="32108"/>
                </a:cubicBezTo>
                <a:cubicBezTo>
                  <a:pt x="14958" y="32108"/>
                  <a:pt x="14921" y="32115"/>
                  <a:pt x="14888" y="32128"/>
                </a:cubicBezTo>
                <a:cubicBezTo>
                  <a:pt x="14642" y="32221"/>
                  <a:pt x="14677" y="32385"/>
                  <a:pt x="14677" y="32385"/>
                </a:cubicBezTo>
                <a:cubicBezTo>
                  <a:pt x="14689" y="32379"/>
                  <a:pt x="14703" y="32376"/>
                  <a:pt x="14716" y="32376"/>
                </a:cubicBezTo>
                <a:cubicBezTo>
                  <a:pt x="14780" y="32376"/>
                  <a:pt x="14847" y="32441"/>
                  <a:pt x="14818" y="32538"/>
                </a:cubicBezTo>
                <a:cubicBezTo>
                  <a:pt x="14782" y="32655"/>
                  <a:pt x="14513" y="32701"/>
                  <a:pt x="14431" y="32783"/>
                </a:cubicBezTo>
                <a:cubicBezTo>
                  <a:pt x="14338" y="32865"/>
                  <a:pt x="14349" y="32947"/>
                  <a:pt x="14314" y="32982"/>
                </a:cubicBezTo>
                <a:cubicBezTo>
                  <a:pt x="14306" y="32990"/>
                  <a:pt x="14296" y="32993"/>
                  <a:pt x="14285" y="32993"/>
                </a:cubicBezTo>
                <a:cubicBezTo>
                  <a:pt x="14249" y="32993"/>
                  <a:pt x="14201" y="32959"/>
                  <a:pt x="14174" y="32959"/>
                </a:cubicBezTo>
                <a:cubicBezTo>
                  <a:pt x="14127" y="32959"/>
                  <a:pt x="14069" y="33017"/>
                  <a:pt x="14139" y="33052"/>
                </a:cubicBezTo>
                <a:cubicBezTo>
                  <a:pt x="14174" y="33088"/>
                  <a:pt x="14186" y="33134"/>
                  <a:pt x="14186" y="33181"/>
                </a:cubicBezTo>
                <a:lnTo>
                  <a:pt x="13671" y="33181"/>
                </a:lnTo>
                <a:lnTo>
                  <a:pt x="13671" y="32444"/>
                </a:lnTo>
                <a:lnTo>
                  <a:pt x="13530" y="32444"/>
                </a:lnTo>
                <a:cubicBezTo>
                  <a:pt x="13612" y="32292"/>
                  <a:pt x="13776" y="32198"/>
                  <a:pt x="13951" y="32198"/>
                </a:cubicBezTo>
                <a:lnTo>
                  <a:pt x="14209" y="32198"/>
                </a:lnTo>
                <a:lnTo>
                  <a:pt x="14209" y="31589"/>
                </a:lnTo>
                <a:cubicBezTo>
                  <a:pt x="14209" y="31227"/>
                  <a:pt x="13788" y="31192"/>
                  <a:pt x="13788" y="31192"/>
                </a:cubicBezTo>
                <a:lnTo>
                  <a:pt x="13472" y="31192"/>
                </a:lnTo>
                <a:cubicBezTo>
                  <a:pt x="13433" y="31307"/>
                  <a:pt x="13355" y="31335"/>
                  <a:pt x="13270" y="31335"/>
                </a:cubicBezTo>
                <a:cubicBezTo>
                  <a:pt x="13252" y="31335"/>
                  <a:pt x="13233" y="31334"/>
                  <a:pt x="13214" y="31332"/>
                </a:cubicBezTo>
                <a:cubicBezTo>
                  <a:pt x="13097" y="31320"/>
                  <a:pt x="13062" y="31203"/>
                  <a:pt x="12980" y="31203"/>
                </a:cubicBezTo>
                <a:lnTo>
                  <a:pt x="12395" y="31203"/>
                </a:lnTo>
                <a:cubicBezTo>
                  <a:pt x="12395" y="30981"/>
                  <a:pt x="12992" y="30337"/>
                  <a:pt x="13074" y="30068"/>
                </a:cubicBezTo>
                <a:cubicBezTo>
                  <a:pt x="13167" y="29822"/>
                  <a:pt x="13039" y="29553"/>
                  <a:pt x="12804" y="29448"/>
                </a:cubicBezTo>
                <a:cubicBezTo>
                  <a:pt x="12687" y="29416"/>
                  <a:pt x="12570" y="29401"/>
                  <a:pt x="12453" y="29401"/>
                </a:cubicBezTo>
                <a:cubicBezTo>
                  <a:pt x="12395" y="29401"/>
                  <a:pt x="12336" y="29405"/>
                  <a:pt x="12278" y="29413"/>
                </a:cubicBezTo>
                <a:lnTo>
                  <a:pt x="12278" y="29143"/>
                </a:lnTo>
                <a:cubicBezTo>
                  <a:pt x="12383" y="29108"/>
                  <a:pt x="12453" y="29026"/>
                  <a:pt x="12477" y="28933"/>
                </a:cubicBezTo>
                <a:cubicBezTo>
                  <a:pt x="12500" y="28769"/>
                  <a:pt x="12430" y="28734"/>
                  <a:pt x="12430" y="28734"/>
                </a:cubicBezTo>
                <a:cubicBezTo>
                  <a:pt x="12500" y="28570"/>
                  <a:pt x="12606" y="28429"/>
                  <a:pt x="12734" y="28312"/>
                </a:cubicBezTo>
                <a:cubicBezTo>
                  <a:pt x="12774" y="28286"/>
                  <a:pt x="12808" y="28276"/>
                  <a:pt x="12835" y="28276"/>
                </a:cubicBezTo>
                <a:cubicBezTo>
                  <a:pt x="12903" y="28276"/>
                  <a:pt x="12933" y="28336"/>
                  <a:pt x="12933" y="28336"/>
                </a:cubicBezTo>
                <a:cubicBezTo>
                  <a:pt x="13144" y="28090"/>
                  <a:pt x="13120" y="27715"/>
                  <a:pt x="12875" y="27493"/>
                </a:cubicBezTo>
                <a:cubicBezTo>
                  <a:pt x="12812" y="27431"/>
                  <a:pt x="12729" y="27399"/>
                  <a:pt x="12642" y="27399"/>
                </a:cubicBezTo>
                <a:cubicBezTo>
                  <a:pt x="12599" y="27399"/>
                  <a:pt x="12555" y="27407"/>
                  <a:pt x="12512" y="27423"/>
                </a:cubicBezTo>
                <a:cubicBezTo>
                  <a:pt x="12512" y="27224"/>
                  <a:pt x="12395" y="27048"/>
                  <a:pt x="12208" y="26990"/>
                </a:cubicBezTo>
                <a:cubicBezTo>
                  <a:pt x="12032" y="26920"/>
                  <a:pt x="11997" y="26896"/>
                  <a:pt x="12009" y="26791"/>
                </a:cubicBezTo>
                <a:cubicBezTo>
                  <a:pt x="12017" y="26718"/>
                  <a:pt x="12109" y="26707"/>
                  <a:pt x="12165" y="26707"/>
                </a:cubicBezTo>
                <a:cubicBezTo>
                  <a:pt x="12190" y="26707"/>
                  <a:pt x="12208" y="26709"/>
                  <a:pt x="12208" y="26709"/>
                </a:cubicBezTo>
                <a:cubicBezTo>
                  <a:pt x="12371" y="26592"/>
                  <a:pt x="12407" y="26369"/>
                  <a:pt x="12313" y="26206"/>
                </a:cubicBezTo>
                <a:cubicBezTo>
                  <a:pt x="12243" y="26089"/>
                  <a:pt x="12126" y="26054"/>
                  <a:pt x="12009" y="26054"/>
                </a:cubicBezTo>
                <a:cubicBezTo>
                  <a:pt x="11832" y="26054"/>
                  <a:pt x="11657" y="26135"/>
                  <a:pt x="11657" y="26135"/>
                </a:cubicBezTo>
                <a:cubicBezTo>
                  <a:pt x="11669" y="25901"/>
                  <a:pt x="11482" y="25726"/>
                  <a:pt x="11260" y="25726"/>
                </a:cubicBezTo>
                <a:lnTo>
                  <a:pt x="10979" y="25726"/>
                </a:lnTo>
                <a:cubicBezTo>
                  <a:pt x="10990" y="25609"/>
                  <a:pt x="11049" y="25503"/>
                  <a:pt x="11142" y="25433"/>
                </a:cubicBezTo>
                <a:cubicBezTo>
                  <a:pt x="11234" y="25372"/>
                  <a:pt x="11335" y="25337"/>
                  <a:pt x="11445" y="25337"/>
                </a:cubicBezTo>
                <a:cubicBezTo>
                  <a:pt x="11461" y="25337"/>
                  <a:pt x="11477" y="25338"/>
                  <a:pt x="11494" y="25339"/>
                </a:cubicBezTo>
                <a:cubicBezTo>
                  <a:pt x="11646" y="23233"/>
                  <a:pt x="10932" y="22495"/>
                  <a:pt x="10546" y="22109"/>
                </a:cubicBezTo>
                <a:cubicBezTo>
                  <a:pt x="10243" y="21815"/>
                  <a:pt x="9892" y="21704"/>
                  <a:pt x="9510" y="21704"/>
                </a:cubicBezTo>
                <a:cubicBezTo>
                  <a:pt x="9390" y="21704"/>
                  <a:pt x="9267" y="21715"/>
                  <a:pt x="9141" y="21735"/>
                </a:cubicBezTo>
                <a:cubicBezTo>
                  <a:pt x="8614" y="21828"/>
                  <a:pt x="8275" y="22296"/>
                  <a:pt x="8275" y="22648"/>
                </a:cubicBezTo>
                <a:cubicBezTo>
                  <a:pt x="8263" y="22835"/>
                  <a:pt x="8322" y="23022"/>
                  <a:pt x="8451" y="23151"/>
                </a:cubicBezTo>
                <a:cubicBezTo>
                  <a:pt x="8540" y="23034"/>
                  <a:pt x="8648" y="22983"/>
                  <a:pt x="8752" y="22983"/>
                </a:cubicBezTo>
                <a:cubicBezTo>
                  <a:pt x="8949" y="22983"/>
                  <a:pt x="9129" y="23163"/>
                  <a:pt x="9129" y="23408"/>
                </a:cubicBezTo>
                <a:cubicBezTo>
                  <a:pt x="9129" y="23783"/>
                  <a:pt x="8767" y="24075"/>
                  <a:pt x="8497" y="24239"/>
                </a:cubicBezTo>
                <a:cubicBezTo>
                  <a:pt x="8252" y="24391"/>
                  <a:pt x="8053" y="24626"/>
                  <a:pt x="7959" y="24906"/>
                </a:cubicBezTo>
                <a:cubicBezTo>
                  <a:pt x="7959" y="25047"/>
                  <a:pt x="7982" y="25199"/>
                  <a:pt x="8041" y="25339"/>
                </a:cubicBezTo>
                <a:cubicBezTo>
                  <a:pt x="7643" y="25339"/>
                  <a:pt x="7643" y="25527"/>
                  <a:pt x="7643" y="25527"/>
                </a:cubicBezTo>
                <a:lnTo>
                  <a:pt x="7643" y="25749"/>
                </a:lnTo>
                <a:cubicBezTo>
                  <a:pt x="7912" y="25854"/>
                  <a:pt x="7760" y="26065"/>
                  <a:pt x="7596" y="26135"/>
                </a:cubicBezTo>
                <a:cubicBezTo>
                  <a:pt x="7561" y="26148"/>
                  <a:pt x="7526" y="26154"/>
                  <a:pt x="7491" y="26154"/>
                </a:cubicBezTo>
                <a:cubicBezTo>
                  <a:pt x="7362" y="26154"/>
                  <a:pt x="7248" y="26070"/>
                  <a:pt x="7257" y="25913"/>
                </a:cubicBezTo>
                <a:cubicBezTo>
                  <a:pt x="7268" y="25702"/>
                  <a:pt x="7655" y="24473"/>
                  <a:pt x="7584" y="24204"/>
                </a:cubicBezTo>
                <a:cubicBezTo>
                  <a:pt x="7561" y="24040"/>
                  <a:pt x="7444" y="23912"/>
                  <a:pt x="7292" y="23853"/>
                </a:cubicBezTo>
                <a:lnTo>
                  <a:pt x="6356" y="23853"/>
                </a:lnTo>
                <a:lnTo>
                  <a:pt x="6356" y="23291"/>
                </a:lnTo>
                <a:lnTo>
                  <a:pt x="6449" y="23291"/>
                </a:lnTo>
                <a:lnTo>
                  <a:pt x="6449" y="23069"/>
                </a:lnTo>
                <a:lnTo>
                  <a:pt x="6578" y="23069"/>
                </a:lnTo>
                <a:lnTo>
                  <a:pt x="6578" y="22917"/>
                </a:lnTo>
                <a:lnTo>
                  <a:pt x="6753" y="22917"/>
                </a:lnTo>
                <a:lnTo>
                  <a:pt x="6753" y="22788"/>
                </a:lnTo>
                <a:cubicBezTo>
                  <a:pt x="7046" y="22788"/>
                  <a:pt x="7081" y="23116"/>
                  <a:pt x="7081" y="23116"/>
                </a:cubicBezTo>
                <a:lnTo>
                  <a:pt x="7608" y="23116"/>
                </a:lnTo>
                <a:lnTo>
                  <a:pt x="7608" y="22847"/>
                </a:lnTo>
                <a:lnTo>
                  <a:pt x="7924" y="22847"/>
                </a:lnTo>
                <a:lnTo>
                  <a:pt x="7924" y="21969"/>
                </a:lnTo>
                <a:lnTo>
                  <a:pt x="7842" y="21969"/>
                </a:lnTo>
                <a:lnTo>
                  <a:pt x="7842" y="21735"/>
                </a:lnTo>
                <a:lnTo>
                  <a:pt x="8111" y="21735"/>
                </a:lnTo>
                <a:lnTo>
                  <a:pt x="8111" y="20599"/>
                </a:lnTo>
                <a:cubicBezTo>
                  <a:pt x="8357" y="20494"/>
                  <a:pt x="8497" y="20225"/>
                  <a:pt x="8451" y="19956"/>
                </a:cubicBezTo>
                <a:cubicBezTo>
                  <a:pt x="8439" y="19827"/>
                  <a:pt x="8404" y="19698"/>
                  <a:pt x="8345" y="19569"/>
                </a:cubicBezTo>
                <a:cubicBezTo>
                  <a:pt x="8415" y="19394"/>
                  <a:pt x="8556" y="19265"/>
                  <a:pt x="8731" y="19195"/>
                </a:cubicBezTo>
                <a:cubicBezTo>
                  <a:pt x="8779" y="19171"/>
                  <a:pt x="8830" y="19159"/>
                  <a:pt x="8879" y="19159"/>
                </a:cubicBezTo>
                <a:cubicBezTo>
                  <a:pt x="8975" y="19159"/>
                  <a:pt x="9068" y="19203"/>
                  <a:pt x="9129" y="19288"/>
                </a:cubicBezTo>
                <a:cubicBezTo>
                  <a:pt x="9363" y="19171"/>
                  <a:pt x="9352" y="18891"/>
                  <a:pt x="9293" y="18727"/>
                </a:cubicBezTo>
                <a:cubicBezTo>
                  <a:pt x="9223" y="18575"/>
                  <a:pt x="9083" y="18469"/>
                  <a:pt x="8907" y="18469"/>
                </a:cubicBezTo>
                <a:cubicBezTo>
                  <a:pt x="8907" y="18469"/>
                  <a:pt x="8919" y="18329"/>
                  <a:pt x="8860" y="18259"/>
                </a:cubicBezTo>
                <a:cubicBezTo>
                  <a:pt x="8790" y="18200"/>
                  <a:pt x="8731" y="18212"/>
                  <a:pt x="8731" y="18130"/>
                </a:cubicBezTo>
                <a:cubicBezTo>
                  <a:pt x="8720" y="18036"/>
                  <a:pt x="8825" y="18036"/>
                  <a:pt x="8825" y="18036"/>
                </a:cubicBezTo>
                <a:lnTo>
                  <a:pt x="8825" y="17837"/>
                </a:lnTo>
                <a:cubicBezTo>
                  <a:pt x="8825" y="17744"/>
                  <a:pt x="8696" y="17697"/>
                  <a:pt x="8696" y="17697"/>
                </a:cubicBezTo>
                <a:lnTo>
                  <a:pt x="8404" y="17697"/>
                </a:lnTo>
                <a:cubicBezTo>
                  <a:pt x="8404" y="17456"/>
                  <a:pt x="8748" y="17439"/>
                  <a:pt x="8846" y="17439"/>
                </a:cubicBezTo>
                <a:cubicBezTo>
                  <a:pt x="8862" y="17439"/>
                  <a:pt x="8872" y="17439"/>
                  <a:pt x="8872" y="17439"/>
                </a:cubicBezTo>
                <a:cubicBezTo>
                  <a:pt x="8872" y="17439"/>
                  <a:pt x="8989" y="16421"/>
                  <a:pt x="8650" y="15894"/>
                </a:cubicBezTo>
                <a:cubicBezTo>
                  <a:pt x="8427" y="15520"/>
                  <a:pt x="8029" y="15286"/>
                  <a:pt x="7596" y="15274"/>
                </a:cubicBezTo>
                <a:cubicBezTo>
                  <a:pt x="7292" y="15274"/>
                  <a:pt x="6952" y="15461"/>
                  <a:pt x="6906" y="15824"/>
                </a:cubicBezTo>
                <a:cubicBezTo>
                  <a:pt x="6882" y="15953"/>
                  <a:pt x="6894" y="16093"/>
                  <a:pt x="6929" y="16222"/>
                </a:cubicBezTo>
                <a:cubicBezTo>
                  <a:pt x="7014" y="16172"/>
                  <a:pt x="7088" y="16151"/>
                  <a:pt x="7151" y="16151"/>
                </a:cubicBezTo>
                <a:cubicBezTo>
                  <a:pt x="7337" y="16151"/>
                  <a:pt x="7421" y="16339"/>
                  <a:pt x="7385" y="16515"/>
                </a:cubicBezTo>
                <a:cubicBezTo>
                  <a:pt x="7339" y="16737"/>
                  <a:pt x="6988" y="16924"/>
                  <a:pt x="6707" y="17053"/>
                </a:cubicBezTo>
                <a:cubicBezTo>
                  <a:pt x="6531" y="17147"/>
                  <a:pt x="6402" y="17322"/>
                  <a:pt x="6367" y="17521"/>
                </a:cubicBezTo>
                <a:lnTo>
                  <a:pt x="6367" y="17849"/>
                </a:lnTo>
                <a:lnTo>
                  <a:pt x="6157" y="17849"/>
                </a:lnTo>
                <a:lnTo>
                  <a:pt x="6157" y="18106"/>
                </a:lnTo>
                <a:cubicBezTo>
                  <a:pt x="6121" y="18153"/>
                  <a:pt x="6063" y="18200"/>
                  <a:pt x="6004" y="18212"/>
                </a:cubicBezTo>
                <a:lnTo>
                  <a:pt x="5993" y="18212"/>
                </a:lnTo>
                <a:cubicBezTo>
                  <a:pt x="5982" y="18213"/>
                  <a:pt x="5971" y="18214"/>
                  <a:pt x="5960" y="18214"/>
                </a:cubicBezTo>
                <a:cubicBezTo>
                  <a:pt x="5870" y="18214"/>
                  <a:pt x="5763" y="18167"/>
                  <a:pt x="5794" y="18001"/>
                </a:cubicBezTo>
                <a:cubicBezTo>
                  <a:pt x="5817" y="17825"/>
                  <a:pt x="6133" y="17357"/>
                  <a:pt x="6133" y="17041"/>
                </a:cubicBezTo>
                <a:cubicBezTo>
                  <a:pt x="6133" y="16735"/>
                  <a:pt x="5756" y="16725"/>
                  <a:pt x="5706" y="16725"/>
                </a:cubicBezTo>
                <a:cubicBezTo>
                  <a:pt x="5702" y="16725"/>
                  <a:pt x="5700" y="16725"/>
                  <a:pt x="5700" y="16725"/>
                </a:cubicBezTo>
                <a:lnTo>
                  <a:pt x="5700" y="16433"/>
                </a:lnTo>
                <a:lnTo>
                  <a:pt x="5606" y="16433"/>
                </a:lnTo>
                <a:lnTo>
                  <a:pt x="5606" y="16304"/>
                </a:lnTo>
                <a:cubicBezTo>
                  <a:pt x="5606" y="16187"/>
                  <a:pt x="5688" y="16093"/>
                  <a:pt x="5805" y="16082"/>
                </a:cubicBezTo>
                <a:lnTo>
                  <a:pt x="5817" y="16082"/>
                </a:lnTo>
                <a:cubicBezTo>
                  <a:pt x="5934" y="16082"/>
                  <a:pt x="6028" y="16175"/>
                  <a:pt x="6028" y="16281"/>
                </a:cubicBezTo>
                <a:cubicBezTo>
                  <a:pt x="6040" y="16292"/>
                  <a:pt x="6040" y="16292"/>
                  <a:pt x="6028" y="16304"/>
                </a:cubicBezTo>
                <a:lnTo>
                  <a:pt x="6028" y="16409"/>
                </a:lnTo>
                <a:lnTo>
                  <a:pt x="6543" y="16409"/>
                </a:lnTo>
                <a:lnTo>
                  <a:pt x="6543" y="16128"/>
                </a:lnTo>
                <a:lnTo>
                  <a:pt x="6777" y="16128"/>
                </a:lnTo>
                <a:lnTo>
                  <a:pt x="6777" y="15403"/>
                </a:lnTo>
                <a:lnTo>
                  <a:pt x="6695" y="15403"/>
                </a:lnTo>
                <a:lnTo>
                  <a:pt x="6695" y="15180"/>
                </a:lnTo>
                <a:lnTo>
                  <a:pt x="6964" y="15180"/>
                </a:lnTo>
                <a:lnTo>
                  <a:pt x="6964" y="14104"/>
                </a:lnTo>
                <a:cubicBezTo>
                  <a:pt x="7116" y="13987"/>
                  <a:pt x="7210" y="13811"/>
                  <a:pt x="7222" y="13624"/>
                </a:cubicBezTo>
                <a:cubicBezTo>
                  <a:pt x="7222" y="13460"/>
                  <a:pt x="7128" y="13308"/>
                  <a:pt x="6976" y="13261"/>
                </a:cubicBezTo>
                <a:cubicBezTo>
                  <a:pt x="6976" y="13179"/>
                  <a:pt x="7034" y="13109"/>
                  <a:pt x="7116" y="13097"/>
                </a:cubicBezTo>
                <a:cubicBezTo>
                  <a:pt x="7137" y="13091"/>
                  <a:pt x="7157" y="13088"/>
                  <a:pt x="7177" y="13088"/>
                </a:cubicBezTo>
                <a:cubicBezTo>
                  <a:pt x="7238" y="13088"/>
                  <a:pt x="7295" y="13115"/>
                  <a:pt x="7339" y="13167"/>
                </a:cubicBezTo>
                <a:cubicBezTo>
                  <a:pt x="7339" y="13167"/>
                  <a:pt x="7350" y="12968"/>
                  <a:pt x="7339" y="12781"/>
                </a:cubicBezTo>
                <a:cubicBezTo>
                  <a:pt x="7327" y="12594"/>
                  <a:pt x="7093" y="12594"/>
                  <a:pt x="7093" y="12594"/>
                </a:cubicBezTo>
                <a:cubicBezTo>
                  <a:pt x="7093" y="12594"/>
                  <a:pt x="7163" y="12243"/>
                  <a:pt x="7069" y="12079"/>
                </a:cubicBezTo>
                <a:cubicBezTo>
                  <a:pt x="6964" y="11903"/>
                  <a:pt x="6601" y="11891"/>
                  <a:pt x="6601" y="11891"/>
                </a:cubicBezTo>
                <a:lnTo>
                  <a:pt x="6929" y="11716"/>
                </a:lnTo>
                <a:lnTo>
                  <a:pt x="6929" y="11025"/>
                </a:lnTo>
                <a:cubicBezTo>
                  <a:pt x="6929" y="10405"/>
                  <a:pt x="6531" y="10101"/>
                  <a:pt x="6086" y="10101"/>
                </a:cubicBezTo>
                <a:cubicBezTo>
                  <a:pt x="5864" y="10101"/>
                  <a:pt x="5419" y="10230"/>
                  <a:pt x="5536" y="10709"/>
                </a:cubicBezTo>
                <a:cubicBezTo>
                  <a:pt x="5571" y="10675"/>
                  <a:pt x="5624" y="10653"/>
                  <a:pt x="5682" y="10653"/>
                </a:cubicBezTo>
                <a:cubicBezTo>
                  <a:pt x="5703" y="10653"/>
                  <a:pt x="5725" y="10656"/>
                  <a:pt x="5747" y="10663"/>
                </a:cubicBezTo>
                <a:cubicBezTo>
                  <a:pt x="5852" y="10674"/>
                  <a:pt x="5911" y="10780"/>
                  <a:pt x="5887" y="10885"/>
                </a:cubicBezTo>
                <a:cubicBezTo>
                  <a:pt x="5852" y="11154"/>
                  <a:pt x="5209" y="11341"/>
                  <a:pt x="5209" y="11833"/>
                </a:cubicBezTo>
                <a:cubicBezTo>
                  <a:pt x="5209" y="11833"/>
                  <a:pt x="5163" y="11812"/>
                  <a:pt x="5111" y="11812"/>
                </a:cubicBezTo>
                <a:cubicBezTo>
                  <a:pt x="5067" y="11812"/>
                  <a:pt x="5018" y="11827"/>
                  <a:pt x="4986" y="11880"/>
                </a:cubicBezTo>
                <a:cubicBezTo>
                  <a:pt x="4951" y="11950"/>
                  <a:pt x="4951" y="12032"/>
                  <a:pt x="4986" y="12102"/>
                </a:cubicBezTo>
                <a:cubicBezTo>
                  <a:pt x="4986" y="12102"/>
                  <a:pt x="4953" y="12267"/>
                  <a:pt x="4813" y="12267"/>
                </a:cubicBezTo>
                <a:cubicBezTo>
                  <a:pt x="4809" y="12267"/>
                  <a:pt x="4804" y="12266"/>
                  <a:pt x="4799" y="12266"/>
                </a:cubicBezTo>
                <a:cubicBezTo>
                  <a:pt x="4775" y="12266"/>
                  <a:pt x="4764" y="12266"/>
                  <a:pt x="4752" y="12254"/>
                </a:cubicBezTo>
                <a:cubicBezTo>
                  <a:pt x="4553" y="12196"/>
                  <a:pt x="4635" y="11938"/>
                  <a:pt x="4752" y="11798"/>
                </a:cubicBezTo>
                <a:cubicBezTo>
                  <a:pt x="4857" y="11646"/>
                  <a:pt x="4928" y="11213"/>
                  <a:pt x="4389" y="11154"/>
                </a:cubicBezTo>
                <a:lnTo>
                  <a:pt x="4389" y="11037"/>
                </a:lnTo>
                <a:lnTo>
                  <a:pt x="4530" y="11037"/>
                </a:lnTo>
                <a:lnTo>
                  <a:pt x="4530" y="10358"/>
                </a:lnTo>
                <a:lnTo>
                  <a:pt x="4623" y="10358"/>
                </a:lnTo>
                <a:lnTo>
                  <a:pt x="4623" y="10230"/>
                </a:lnTo>
                <a:lnTo>
                  <a:pt x="4752" y="10230"/>
                </a:lnTo>
                <a:lnTo>
                  <a:pt x="4752" y="10183"/>
                </a:lnTo>
                <a:cubicBezTo>
                  <a:pt x="4752" y="10124"/>
                  <a:pt x="4811" y="10077"/>
                  <a:pt x="4869" y="10077"/>
                </a:cubicBezTo>
                <a:cubicBezTo>
                  <a:pt x="4928" y="10077"/>
                  <a:pt x="4974" y="10124"/>
                  <a:pt x="4974" y="10183"/>
                </a:cubicBezTo>
                <a:lnTo>
                  <a:pt x="4974" y="10335"/>
                </a:lnTo>
                <a:lnTo>
                  <a:pt x="5396" y="10335"/>
                </a:lnTo>
                <a:lnTo>
                  <a:pt x="5396" y="10007"/>
                </a:lnTo>
                <a:lnTo>
                  <a:pt x="5677" y="10007"/>
                </a:lnTo>
                <a:lnTo>
                  <a:pt x="5677" y="9551"/>
                </a:lnTo>
                <a:lnTo>
                  <a:pt x="5606" y="9551"/>
                </a:lnTo>
                <a:lnTo>
                  <a:pt x="5606" y="9363"/>
                </a:lnTo>
                <a:lnTo>
                  <a:pt x="5899" y="9363"/>
                </a:lnTo>
                <a:lnTo>
                  <a:pt x="5899" y="8743"/>
                </a:lnTo>
                <a:lnTo>
                  <a:pt x="5805" y="8743"/>
                </a:lnTo>
                <a:lnTo>
                  <a:pt x="5805" y="8556"/>
                </a:lnTo>
                <a:cubicBezTo>
                  <a:pt x="5805" y="8556"/>
                  <a:pt x="5815" y="8557"/>
                  <a:pt x="5831" y="8557"/>
                </a:cubicBezTo>
                <a:cubicBezTo>
                  <a:pt x="5908" y="8557"/>
                  <a:pt x="6133" y="8525"/>
                  <a:pt x="6133" y="8146"/>
                </a:cubicBezTo>
                <a:cubicBezTo>
                  <a:pt x="6133" y="7690"/>
                  <a:pt x="5642" y="7690"/>
                  <a:pt x="5642" y="7690"/>
                </a:cubicBezTo>
                <a:lnTo>
                  <a:pt x="5642" y="7619"/>
                </a:lnTo>
                <a:cubicBezTo>
                  <a:pt x="5642" y="7619"/>
                  <a:pt x="6016" y="7479"/>
                  <a:pt x="6040" y="7128"/>
                </a:cubicBezTo>
                <a:cubicBezTo>
                  <a:pt x="6063" y="6789"/>
                  <a:pt x="5922" y="6613"/>
                  <a:pt x="5688" y="6566"/>
                </a:cubicBezTo>
                <a:cubicBezTo>
                  <a:pt x="5664" y="6561"/>
                  <a:pt x="5640" y="6559"/>
                  <a:pt x="5616" y="6559"/>
                </a:cubicBezTo>
                <a:cubicBezTo>
                  <a:pt x="5520" y="6559"/>
                  <a:pt x="5423" y="6595"/>
                  <a:pt x="5349" y="6660"/>
                </a:cubicBezTo>
                <a:cubicBezTo>
                  <a:pt x="5384" y="6449"/>
                  <a:pt x="5244" y="6262"/>
                  <a:pt x="5033" y="6227"/>
                </a:cubicBezTo>
                <a:cubicBezTo>
                  <a:pt x="5010" y="6220"/>
                  <a:pt x="4983" y="6216"/>
                  <a:pt x="4954" y="6216"/>
                </a:cubicBezTo>
                <a:cubicBezTo>
                  <a:pt x="4837" y="6216"/>
                  <a:pt x="4694" y="6278"/>
                  <a:pt x="4694" y="6437"/>
                </a:cubicBezTo>
                <a:cubicBezTo>
                  <a:pt x="4694" y="6636"/>
                  <a:pt x="4846" y="6636"/>
                  <a:pt x="4846" y="6636"/>
                </a:cubicBezTo>
                <a:cubicBezTo>
                  <a:pt x="4807" y="6809"/>
                  <a:pt x="4620" y="6824"/>
                  <a:pt x="4521" y="6824"/>
                </a:cubicBezTo>
                <a:cubicBezTo>
                  <a:pt x="4499" y="6824"/>
                  <a:pt x="4482" y="6824"/>
                  <a:pt x="4471" y="6824"/>
                </a:cubicBezTo>
                <a:lnTo>
                  <a:pt x="4459" y="6824"/>
                </a:lnTo>
                <a:lnTo>
                  <a:pt x="4459" y="6355"/>
                </a:lnTo>
                <a:cubicBezTo>
                  <a:pt x="4459" y="6355"/>
                  <a:pt x="4588" y="6262"/>
                  <a:pt x="4588" y="6227"/>
                </a:cubicBezTo>
                <a:cubicBezTo>
                  <a:pt x="4600" y="6133"/>
                  <a:pt x="4600" y="6039"/>
                  <a:pt x="4588" y="5946"/>
                </a:cubicBezTo>
                <a:cubicBezTo>
                  <a:pt x="4588" y="5922"/>
                  <a:pt x="4577" y="5911"/>
                  <a:pt x="4553" y="5911"/>
                </a:cubicBezTo>
                <a:lnTo>
                  <a:pt x="4401" y="5911"/>
                </a:lnTo>
                <a:cubicBezTo>
                  <a:pt x="4401" y="5700"/>
                  <a:pt x="4155" y="5606"/>
                  <a:pt x="4155" y="5606"/>
                </a:cubicBezTo>
                <a:lnTo>
                  <a:pt x="3933" y="5606"/>
                </a:lnTo>
                <a:lnTo>
                  <a:pt x="3933" y="5560"/>
                </a:lnTo>
                <a:cubicBezTo>
                  <a:pt x="3933" y="5560"/>
                  <a:pt x="4038" y="4787"/>
                  <a:pt x="3933" y="4471"/>
                </a:cubicBezTo>
                <a:cubicBezTo>
                  <a:pt x="3827" y="4143"/>
                  <a:pt x="3547" y="3816"/>
                  <a:pt x="3242" y="3816"/>
                </a:cubicBezTo>
                <a:cubicBezTo>
                  <a:pt x="2891" y="3816"/>
                  <a:pt x="2856" y="4026"/>
                  <a:pt x="2868" y="4143"/>
                </a:cubicBezTo>
                <a:cubicBezTo>
                  <a:pt x="2868" y="4225"/>
                  <a:pt x="2926" y="4296"/>
                  <a:pt x="2996" y="4319"/>
                </a:cubicBezTo>
                <a:cubicBezTo>
                  <a:pt x="2821" y="4319"/>
                  <a:pt x="2774" y="4612"/>
                  <a:pt x="2774" y="4612"/>
                </a:cubicBezTo>
                <a:cubicBezTo>
                  <a:pt x="2739" y="4588"/>
                  <a:pt x="2692" y="4565"/>
                  <a:pt x="2645" y="4565"/>
                </a:cubicBezTo>
                <a:cubicBezTo>
                  <a:pt x="2563" y="4588"/>
                  <a:pt x="2575" y="4682"/>
                  <a:pt x="2575" y="4787"/>
                </a:cubicBezTo>
                <a:cubicBezTo>
                  <a:pt x="2575" y="4916"/>
                  <a:pt x="2762" y="4916"/>
                  <a:pt x="2762" y="4916"/>
                </a:cubicBezTo>
                <a:cubicBezTo>
                  <a:pt x="2753" y="5029"/>
                  <a:pt x="2652" y="5105"/>
                  <a:pt x="2545" y="5105"/>
                </a:cubicBezTo>
                <a:cubicBezTo>
                  <a:pt x="2520" y="5105"/>
                  <a:pt x="2494" y="5100"/>
                  <a:pt x="2470" y="5091"/>
                </a:cubicBezTo>
                <a:cubicBezTo>
                  <a:pt x="2224" y="5021"/>
                  <a:pt x="2236" y="4752"/>
                  <a:pt x="2353" y="4541"/>
                </a:cubicBezTo>
                <a:cubicBezTo>
                  <a:pt x="2470" y="4331"/>
                  <a:pt x="2891" y="4061"/>
                  <a:pt x="2891" y="3453"/>
                </a:cubicBezTo>
                <a:cubicBezTo>
                  <a:pt x="2891" y="3277"/>
                  <a:pt x="2833" y="3102"/>
                  <a:pt x="2727" y="2961"/>
                </a:cubicBezTo>
                <a:cubicBezTo>
                  <a:pt x="2552" y="2739"/>
                  <a:pt x="2283" y="2622"/>
                  <a:pt x="2002" y="2622"/>
                </a:cubicBezTo>
                <a:lnTo>
                  <a:pt x="1709" y="2622"/>
                </a:lnTo>
                <a:cubicBezTo>
                  <a:pt x="1498" y="2634"/>
                  <a:pt x="1089" y="2704"/>
                  <a:pt x="1089" y="3102"/>
                </a:cubicBezTo>
                <a:cubicBezTo>
                  <a:pt x="1089" y="3219"/>
                  <a:pt x="1112" y="3348"/>
                  <a:pt x="1171" y="3453"/>
                </a:cubicBezTo>
                <a:lnTo>
                  <a:pt x="1171" y="3664"/>
                </a:lnTo>
                <a:lnTo>
                  <a:pt x="1007" y="3664"/>
                </a:lnTo>
                <a:lnTo>
                  <a:pt x="1007" y="2411"/>
                </a:lnTo>
                <a:lnTo>
                  <a:pt x="1112" y="2411"/>
                </a:lnTo>
                <a:lnTo>
                  <a:pt x="1112" y="2025"/>
                </a:lnTo>
                <a:cubicBezTo>
                  <a:pt x="1124" y="1943"/>
                  <a:pt x="1065" y="1849"/>
                  <a:pt x="983" y="1826"/>
                </a:cubicBezTo>
                <a:lnTo>
                  <a:pt x="819" y="1826"/>
                </a:lnTo>
                <a:lnTo>
                  <a:pt x="819" y="1721"/>
                </a:lnTo>
                <a:lnTo>
                  <a:pt x="913" y="1721"/>
                </a:lnTo>
                <a:cubicBezTo>
                  <a:pt x="925" y="1568"/>
                  <a:pt x="878" y="1428"/>
                  <a:pt x="808" y="1311"/>
                </a:cubicBezTo>
                <a:lnTo>
                  <a:pt x="691" y="1311"/>
                </a:lnTo>
                <a:cubicBezTo>
                  <a:pt x="761" y="843"/>
                  <a:pt x="375" y="796"/>
                  <a:pt x="375" y="796"/>
                </a:cubicBezTo>
                <a:lnTo>
                  <a:pt x="375" y="691"/>
                </a:lnTo>
                <a:lnTo>
                  <a:pt x="457" y="691"/>
                </a:lnTo>
                <a:lnTo>
                  <a:pt x="457" y="515"/>
                </a:lnTo>
                <a:lnTo>
                  <a:pt x="340" y="515"/>
                </a:lnTo>
                <a:cubicBezTo>
                  <a:pt x="340" y="457"/>
                  <a:pt x="305" y="386"/>
                  <a:pt x="246" y="351"/>
                </a:cubicBezTo>
                <a:cubicBezTo>
                  <a:pt x="246" y="351"/>
                  <a:pt x="269" y="328"/>
                  <a:pt x="246" y="258"/>
                </a:cubicBezTo>
                <a:cubicBezTo>
                  <a:pt x="234" y="187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413617" y="2785529"/>
            <a:ext cx="154803" cy="156271"/>
          </a:xfrm>
          <a:custGeom>
            <a:avLst/>
            <a:gdLst/>
            <a:ahLst/>
            <a:cxnLst/>
            <a:rect l="l" t="t" r="r" b="b"/>
            <a:pathLst>
              <a:path w="1476" h="1490" extrusionOk="0">
                <a:moveTo>
                  <a:pt x="973" y="1"/>
                </a:moveTo>
                <a:cubicBezTo>
                  <a:pt x="706" y="1"/>
                  <a:pt x="656" y="127"/>
                  <a:pt x="656" y="214"/>
                </a:cubicBezTo>
                <a:cubicBezTo>
                  <a:pt x="656" y="343"/>
                  <a:pt x="808" y="354"/>
                  <a:pt x="808" y="354"/>
                </a:cubicBezTo>
                <a:lnTo>
                  <a:pt x="808" y="413"/>
                </a:lnTo>
                <a:lnTo>
                  <a:pt x="457" y="413"/>
                </a:lnTo>
                <a:lnTo>
                  <a:pt x="457" y="190"/>
                </a:lnTo>
                <a:lnTo>
                  <a:pt x="223" y="190"/>
                </a:lnTo>
                <a:lnTo>
                  <a:pt x="223" y="15"/>
                </a:lnTo>
                <a:lnTo>
                  <a:pt x="0" y="15"/>
                </a:lnTo>
                <a:lnTo>
                  <a:pt x="0" y="1490"/>
                </a:lnTo>
                <a:lnTo>
                  <a:pt x="258" y="1490"/>
                </a:lnTo>
                <a:lnTo>
                  <a:pt x="258" y="1337"/>
                </a:lnTo>
                <a:lnTo>
                  <a:pt x="469" y="1337"/>
                </a:lnTo>
                <a:lnTo>
                  <a:pt x="469" y="1162"/>
                </a:lnTo>
                <a:lnTo>
                  <a:pt x="691" y="1162"/>
                </a:lnTo>
                <a:lnTo>
                  <a:pt x="691" y="975"/>
                </a:lnTo>
                <a:lnTo>
                  <a:pt x="1019" y="975"/>
                </a:lnTo>
                <a:cubicBezTo>
                  <a:pt x="1194" y="940"/>
                  <a:pt x="1346" y="811"/>
                  <a:pt x="1382" y="635"/>
                </a:cubicBezTo>
                <a:cubicBezTo>
                  <a:pt x="1475" y="296"/>
                  <a:pt x="1288" y="27"/>
                  <a:pt x="1042" y="3"/>
                </a:cubicBezTo>
                <a:cubicBezTo>
                  <a:pt x="1018" y="1"/>
                  <a:pt x="994" y="1"/>
                  <a:pt x="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413617" y="2973366"/>
            <a:ext cx="154803" cy="155013"/>
          </a:xfrm>
          <a:custGeom>
            <a:avLst/>
            <a:gdLst/>
            <a:ahLst/>
            <a:cxnLst/>
            <a:rect l="l" t="t" r="r" b="b"/>
            <a:pathLst>
              <a:path w="1476" h="1478" extrusionOk="0">
                <a:moveTo>
                  <a:pt x="968" y="0"/>
                </a:moveTo>
                <a:cubicBezTo>
                  <a:pt x="705" y="0"/>
                  <a:pt x="656" y="117"/>
                  <a:pt x="656" y="214"/>
                </a:cubicBezTo>
                <a:cubicBezTo>
                  <a:pt x="656" y="342"/>
                  <a:pt x="808" y="354"/>
                  <a:pt x="808" y="354"/>
                </a:cubicBezTo>
                <a:lnTo>
                  <a:pt x="808" y="413"/>
                </a:lnTo>
                <a:lnTo>
                  <a:pt x="457" y="413"/>
                </a:lnTo>
                <a:lnTo>
                  <a:pt x="457" y="178"/>
                </a:lnTo>
                <a:lnTo>
                  <a:pt x="223" y="178"/>
                </a:lnTo>
                <a:lnTo>
                  <a:pt x="223" y="15"/>
                </a:lnTo>
                <a:lnTo>
                  <a:pt x="0" y="15"/>
                </a:lnTo>
                <a:lnTo>
                  <a:pt x="0" y="1478"/>
                </a:lnTo>
                <a:lnTo>
                  <a:pt x="258" y="1478"/>
                </a:lnTo>
                <a:lnTo>
                  <a:pt x="258" y="1325"/>
                </a:lnTo>
                <a:lnTo>
                  <a:pt x="469" y="1325"/>
                </a:lnTo>
                <a:lnTo>
                  <a:pt x="469" y="1162"/>
                </a:lnTo>
                <a:lnTo>
                  <a:pt x="691" y="1162"/>
                </a:lnTo>
                <a:lnTo>
                  <a:pt x="691" y="974"/>
                </a:lnTo>
                <a:lnTo>
                  <a:pt x="1019" y="974"/>
                </a:lnTo>
                <a:cubicBezTo>
                  <a:pt x="1194" y="939"/>
                  <a:pt x="1346" y="811"/>
                  <a:pt x="1382" y="635"/>
                </a:cubicBezTo>
                <a:cubicBezTo>
                  <a:pt x="1475" y="296"/>
                  <a:pt x="1288" y="26"/>
                  <a:pt x="1042" y="3"/>
                </a:cubicBezTo>
                <a:cubicBezTo>
                  <a:pt x="1016" y="1"/>
                  <a:pt x="991" y="0"/>
                  <a:pt x="9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5413617" y="3161099"/>
            <a:ext cx="154803" cy="155118"/>
          </a:xfrm>
          <a:custGeom>
            <a:avLst/>
            <a:gdLst/>
            <a:ahLst/>
            <a:cxnLst/>
            <a:rect l="l" t="t" r="r" b="b"/>
            <a:pathLst>
              <a:path w="1476" h="1479" extrusionOk="0">
                <a:moveTo>
                  <a:pt x="968" y="1"/>
                </a:moveTo>
                <a:cubicBezTo>
                  <a:pt x="705" y="1"/>
                  <a:pt x="656" y="117"/>
                  <a:pt x="656" y="214"/>
                </a:cubicBezTo>
                <a:cubicBezTo>
                  <a:pt x="656" y="343"/>
                  <a:pt x="808" y="355"/>
                  <a:pt x="808" y="355"/>
                </a:cubicBezTo>
                <a:lnTo>
                  <a:pt x="808" y="413"/>
                </a:lnTo>
                <a:lnTo>
                  <a:pt x="457" y="413"/>
                </a:lnTo>
                <a:lnTo>
                  <a:pt x="457" y="179"/>
                </a:lnTo>
                <a:lnTo>
                  <a:pt x="223" y="179"/>
                </a:lnTo>
                <a:lnTo>
                  <a:pt x="223" y="4"/>
                </a:lnTo>
                <a:lnTo>
                  <a:pt x="0" y="4"/>
                </a:lnTo>
                <a:lnTo>
                  <a:pt x="0" y="1478"/>
                </a:lnTo>
                <a:lnTo>
                  <a:pt x="258" y="1478"/>
                </a:lnTo>
                <a:lnTo>
                  <a:pt x="258" y="1326"/>
                </a:lnTo>
                <a:lnTo>
                  <a:pt x="469" y="1326"/>
                </a:lnTo>
                <a:lnTo>
                  <a:pt x="469" y="1162"/>
                </a:lnTo>
                <a:lnTo>
                  <a:pt x="691" y="1162"/>
                </a:lnTo>
                <a:lnTo>
                  <a:pt x="691" y="963"/>
                </a:lnTo>
                <a:lnTo>
                  <a:pt x="1019" y="963"/>
                </a:lnTo>
                <a:cubicBezTo>
                  <a:pt x="1194" y="940"/>
                  <a:pt x="1346" y="811"/>
                  <a:pt x="1382" y="624"/>
                </a:cubicBezTo>
                <a:cubicBezTo>
                  <a:pt x="1475" y="296"/>
                  <a:pt x="1288" y="27"/>
                  <a:pt x="1042" y="4"/>
                </a:cubicBezTo>
                <a:cubicBezTo>
                  <a:pt x="1016" y="2"/>
                  <a:pt x="991" y="1"/>
                  <a:pt x="9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5413617" y="3348936"/>
            <a:ext cx="154803" cy="155118"/>
          </a:xfrm>
          <a:custGeom>
            <a:avLst/>
            <a:gdLst/>
            <a:ahLst/>
            <a:cxnLst/>
            <a:rect l="l" t="t" r="r" b="b"/>
            <a:pathLst>
              <a:path w="1476" h="1479" extrusionOk="0">
                <a:moveTo>
                  <a:pt x="968" y="1"/>
                </a:moveTo>
                <a:cubicBezTo>
                  <a:pt x="705" y="1"/>
                  <a:pt x="656" y="117"/>
                  <a:pt x="656" y="214"/>
                </a:cubicBezTo>
                <a:cubicBezTo>
                  <a:pt x="656" y="343"/>
                  <a:pt x="808" y="355"/>
                  <a:pt x="808" y="355"/>
                </a:cubicBezTo>
                <a:lnTo>
                  <a:pt x="808" y="413"/>
                </a:lnTo>
                <a:lnTo>
                  <a:pt x="457" y="413"/>
                </a:lnTo>
                <a:lnTo>
                  <a:pt x="457" y="179"/>
                </a:lnTo>
                <a:lnTo>
                  <a:pt x="223" y="179"/>
                </a:lnTo>
                <a:lnTo>
                  <a:pt x="223" y="3"/>
                </a:lnTo>
                <a:lnTo>
                  <a:pt x="0" y="3"/>
                </a:lnTo>
                <a:lnTo>
                  <a:pt x="0" y="1478"/>
                </a:lnTo>
                <a:lnTo>
                  <a:pt x="258" y="1478"/>
                </a:lnTo>
                <a:lnTo>
                  <a:pt x="258" y="1326"/>
                </a:lnTo>
                <a:lnTo>
                  <a:pt x="469" y="1326"/>
                </a:lnTo>
                <a:lnTo>
                  <a:pt x="469" y="1162"/>
                </a:lnTo>
                <a:lnTo>
                  <a:pt x="691" y="1162"/>
                </a:lnTo>
                <a:lnTo>
                  <a:pt x="691" y="963"/>
                </a:lnTo>
                <a:lnTo>
                  <a:pt x="1019" y="963"/>
                </a:lnTo>
                <a:cubicBezTo>
                  <a:pt x="1194" y="940"/>
                  <a:pt x="1346" y="811"/>
                  <a:pt x="1382" y="624"/>
                </a:cubicBezTo>
                <a:cubicBezTo>
                  <a:pt x="1475" y="296"/>
                  <a:pt x="1288" y="27"/>
                  <a:pt x="1042" y="3"/>
                </a:cubicBezTo>
                <a:cubicBezTo>
                  <a:pt x="1016" y="1"/>
                  <a:pt x="991" y="1"/>
                  <a:pt x="9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5413617" y="3535515"/>
            <a:ext cx="154803" cy="157530"/>
          </a:xfrm>
          <a:custGeom>
            <a:avLst/>
            <a:gdLst/>
            <a:ahLst/>
            <a:cxnLst/>
            <a:rect l="l" t="t" r="r" b="b"/>
            <a:pathLst>
              <a:path w="1476" h="1502" extrusionOk="0">
                <a:moveTo>
                  <a:pt x="973" y="1"/>
                </a:moveTo>
                <a:cubicBezTo>
                  <a:pt x="706" y="1"/>
                  <a:pt x="656" y="127"/>
                  <a:pt x="656" y="214"/>
                </a:cubicBezTo>
                <a:cubicBezTo>
                  <a:pt x="656" y="343"/>
                  <a:pt x="808" y="355"/>
                  <a:pt x="808" y="355"/>
                </a:cubicBezTo>
                <a:lnTo>
                  <a:pt x="808" y="413"/>
                </a:lnTo>
                <a:lnTo>
                  <a:pt x="457" y="413"/>
                </a:lnTo>
                <a:lnTo>
                  <a:pt x="457" y="191"/>
                </a:lnTo>
                <a:lnTo>
                  <a:pt x="223" y="191"/>
                </a:lnTo>
                <a:lnTo>
                  <a:pt x="223" y="15"/>
                </a:lnTo>
                <a:lnTo>
                  <a:pt x="0" y="15"/>
                </a:lnTo>
                <a:lnTo>
                  <a:pt x="0" y="1502"/>
                </a:lnTo>
                <a:lnTo>
                  <a:pt x="258" y="1502"/>
                </a:lnTo>
                <a:lnTo>
                  <a:pt x="258" y="1326"/>
                </a:lnTo>
                <a:lnTo>
                  <a:pt x="469" y="1326"/>
                </a:lnTo>
                <a:lnTo>
                  <a:pt x="469" y="1174"/>
                </a:lnTo>
                <a:lnTo>
                  <a:pt x="691" y="1174"/>
                </a:lnTo>
                <a:lnTo>
                  <a:pt x="691" y="975"/>
                </a:lnTo>
                <a:lnTo>
                  <a:pt x="1019" y="975"/>
                </a:lnTo>
                <a:cubicBezTo>
                  <a:pt x="1194" y="940"/>
                  <a:pt x="1346" y="811"/>
                  <a:pt x="1382" y="635"/>
                </a:cubicBezTo>
                <a:cubicBezTo>
                  <a:pt x="1475" y="296"/>
                  <a:pt x="1288" y="27"/>
                  <a:pt x="1042" y="3"/>
                </a:cubicBezTo>
                <a:cubicBezTo>
                  <a:pt x="1018" y="2"/>
                  <a:pt x="994" y="1"/>
                  <a:pt x="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5413617" y="3724610"/>
            <a:ext cx="154803" cy="155013"/>
          </a:xfrm>
          <a:custGeom>
            <a:avLst/>
            <a:gdLst/>
            <a:ahLst/>
            <a:cxnLst/>
            <a:rect l="l" t="t" r="r" b="b"/>
            <a:pathLst>
              <a:path w="1476" h="1478" extrusionOk="0">
                <a:moveTo>
                  <a:pt x="968" y="0"/>
                </a:moveTo>
                <a:cubicBezTo>
                  <a:pt x="705" y="0"/>
                  <a:pt x="656" y="116"/>
                  <a:pt x="656" y="202"/>
                </a:cubicBezTo>
                <a:cubicBezTo>
                  <a:pt x="656" y="331"/>
                  <a:pt x="808" y="354"/>
                  <a:pt x="808" y="354"/>
                </a:cubicBezTo>
                <a:lnTo>
                  <a:pt x="808" y="401"/>
                </a:lnTo>
                <a:lnTo>
                  <a:pt x="457" y="401"/>
                </a:lnTo>
                <a:lnTo>
                  <a:pt x="457" y="178"/>
                </a:lnTo>
                <a:lnTo>
                  <a:pt x="223" y="178"/>
                </a:lnTo>
                <a:lnTo>
                  <a:pt x="223" y="3"/>
                </a:lnTo>
                <a:lnTo>
                  <a:pt x="0" y="3"/>
                </a:lnTo>
                <a:lnTo>
                  <a:pt x="0" y="1478"/>
                </a:lnTo>
                <a:lnTo>
                  <a:pt x="258" y="1478"/>
                </a:lnTo>
                <a:lnTo>
                  <a:pt x="258" y="1325"/>
                </a:lnTo>
                <a:lnTo>
                  <a:pt x="469" y="1325"/>
                </a:lnTo>
                <a:lnTo>
                  <a:pt x="469" y="1162"/>
                </a:lnTo>
                <a:lnTo>
                  <a:pt x="691" y="1162"/>
                </a:lnTo>
                <a:lnTo>
                  <a:pt x="691" y="963"/>
                </a:lnTo>
                <a:lnTo>
                  <a:pt x="1019" y="963"/>
                </a:lnTo>
                <a:cubicBezTo>
                  <a:pt x="1194" y="939"/>
                  <a:pt x="1346" y="799"/>
                  <a:pt x="1382" y="623"/>
                </a:cubicBezTo>
                <a:cubicBezTo>
                  <a:pt x="1475" y="295"/>
                  <a:pt x="1288" y="15"/>
                  <a:pt x="1042" y="3"/>
                </a:cubicBezTo>
                <a:cubicBezTo>
                  <a:pt x="1016" y="1"/>
                  <a:pt x="991" y="0"/>
                  <a:pt x="9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413617" y="3912133"/>
            <a:ext cx="154803" cy="155327"/>
          </a:xfrm>
          <a:custGeom>
            <a:avLst/>
            <a:gdLst/>
            <a:ahLst/>
            <a:cxnLst/>
            <a:rect l="l" t="t" r="r" b="b"/>
            <a:pathLst>
              <a:path w="1476" h="1481" extrusionOk="0">
                <a:moveTo>
                  <a:pt x="946" y="0"/>
                </a:moveTo>
                <a:cubicBezTo>
                  <a:pt x="703" y="0"/>
                  <a:pt x="656" y="121"/>
                  <a:pt x="656" y="205"/>
                </a:cubicBezTo>
                <a:cubicBezTo>
                  <a:pt x="656" y="333"/>
                  <a:pt x="808" y="357"/>
                  <a:pt x="808" y="357"/>
                </a:cubicBezTo>
                <a:lnTo>
                  <a:pt x="808" y="403"/>
                </a:lnTo>
                <a:lnTo>
                  <a:pt x="457" y="403"/>
                </a:lnTo>
                <a:lnTo>
                  <a:pt x="457" y="181"/>
                </a:lnTo>
                <a:lnTo>
                  <a:pt x="223" y="181"/>
                </a:lnTo>
                <a:lnTo>
                  <a:pt x="223" y="6"/>
                </a:lnTo>
                <a:lnTo>
                  <a:pt x="0" y="6"/>
                </a:lnTo>
                <a:lnTo>
                  <a:pt x="0" y="1480"/>
                </a:lnTo>
                <a:lnTo>
                  <a:pt x="258" y="1480"/>
                </a:lnTo>
                <a:lnTo>
                  <a:pt x="258" y="1316"/>
                </a:lnTo>
                <a:lnTo>
                  <a:pt x="469" y="1316"/>
                </a:lnTo>
                <a:lnTo>
                  <a:pt x="469" y="1164"/>
                </a:lnTo>
                <a:lnTo>
                  <a:pt x="691" y="1164"/>
                </a:lnTo>
                <a:lnTo>
                  <a:pt x="691" y="965"/>
                </a:lnTo>
                <a:lnTo>
                  <a:pt x="1019" y="965"/>
                </a:lnTo>
                <a:cubicBezTo>
                  <a:pt x="1194" y="942"/>
                  <a:pt x="1346" y="801"/>
                  <a:pt x="1382" y="626"/>
                </a:cubicBezTo>
                <a:cubicBezTo>
                  <a:pt x="1475" y="298"/>
                  <a:pt x="1288" y="17"/>
                  <a:pt x="1042" y="6"/>
                </a:cubicBezTo>
                <a:cubicBezTo>
                  <a:pt x="1007" y="2"/>
                  <a:pt x="975" y="0"/>
                  <a:pt x="9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715563" y="2490506"/>
            <a:ext cx="1165007" cy="1509433"/>
          </a:xfrm>
          <a:custGeom>
            <a:avLst/>
            <a:gdLst/>
            <a:ahLst/>
            <a:cxnLst/>
            <a:rect l="l" t="t" r="r" b="b"/>
            <a:pathLst>
              <a:path w="11108" h="14392" extrusionOk="0">
                <a:moveTo>
                  <a:pt x="4782" y="0"/>
                </a:moveTo>
                <a:cubicBezTo>
                  <a:pt x="4662" y="0"/>
                  <a:pt x="4539" y="11"/>
                  <a:pt x="4413" y="31"/>
                </a:cubicBezTo>
                <a:cubicBezTo>
                  <a:pt x="3886" y="124"/>
                  <a:pt x="3547" y="592"/>
                  <a:pt x="3547" y="944"/>
                </a:cubicBezTo>
                <a:cubicBezTo>
                  <a:pt x="3535" y="1131"/>
                  <a:pt x="3594" y="1318"/>
                  <a:pt x="3723" y="1447"/>
                </a:cubicBezTo>
                <a:cubicBezTo>
                  <a:pt x="3812" y="1330"/>
                  <a:pt x="3920" y="1279"/>
                  <a:pt x="4024" y="1279"/>
                </a:cubicBezTo>
                <a:cubicBezTo>
                  <a:pt x="4221" y="1279"/>
                  <a:pt x="4401" y="1459"/>
                  <a:pt x="4401" y="1704"/>
                </a:cubicBezTo>
                <a:cubicBezTo>
                  <a:pt x="4401" y="2079"/>
                  <a:pt x="4039" y="2371"/>
                  <a:pt x="3769" y="2535"/>
                </a:cubicBezTo>
                <a:cubicBezTo>
                  <a:pt x="3512" y="2687"/>
                  <a:pt x="3325" y="2922"/>
                  <a:pt x="3231" y="3202"/>
                </a:cubicBezTo>
                <a:cubicBezTo>
                  <a:pt x="3231" y="3343"/>
                  <a:pt x="3254" y="3495"/>
                  <a:pt x="3313" y="3635"/>
                </a:cubicBezTo>
                <a:cubicBezTo>
                  <a:pt x="2915" y="3635"/>
                  <a:pt x="2915" y="3823"/>
                  <a:pt x="2915" y="3823"/>
                </a:cubicBezTo>
                <a:lnTo>
                  <a:pt x="2915" y="4045"/>
                </a:lnTo>
                <a:cubicBezTo>
                  <a:pt x="3184" y="4150"/>
                  <a:pt x="3032" y="4361"/>
                  <a:pt x="2868" y="4431"/>
                </a:cubicBezTo>
                <a:cubicBezTo>
                  <a:pt x="2833" y="4444"/>
                  <a:pt x="2798" y="4450"/>
                  <a:pt x="2763" y="4450"/>
                </a:cubicBezTo>
                <a:cubicBezTo>
                  <a:pt x="2634" y="4450"/>
                  <a:pt x="2520" y="4366"/>
                  <a:pt x="2529" y="4209"/>
                </a:cubicBezTo>
                <a:cubicBezTo>
                  <a:pt x="2540" y="3998"/>
                  <a:pt x="2927" y="2769"/>
                  <a:pt x="2856" y="2500"/>
                </a:cubicBezTo>
                <a:cubicBezTo>
                  <a:pt x="2833" y="2336"/>
                  <a:pt x="2716" y="2208"/>
                  <a:pt x="2564" y="2149"/>
                </a:cubicBezTo>
                <a:lnTo>
                  <a:pt x="1" y="2149"/>
                </a:lnTo>
                <a:lnTo>
                  <a:pt x="1" y="3460"/>
                </a:lnTo>
                <a:lnTo>
                  <a:pt x="293" y="3460"/>
                </a:lnTo>
                <a:lnTo>
                  <a:pt x="293" y="3355"/>
                </a:lnTo>
                <a:cubicBezTo>
                  <a:pt x="363" y="3343"/>
                  <a:pt x="410" y="3296"/>
                  <a:pt x="422" y="3226"/>
                </a:cubicBezTo>
                <a:cubicBezTo>
                  <a:pt x="465" y="3410"/>
                  <a:pt x="629" y="3544"/>
                  <a:pt x="812" y="3544"/>
                </a:cubicBezTo>
                <a:cubicBezTo>
                  <a:pt x="826" y="3544"/>
                  <a:pt x="841" y="3544"/>
                  <a:pt x="855" y="3542"/>
                </a:cubicBezTo>
                <a:cubicBezTo>
                  <a:pt x="984" y="3706"/>
                  <a:pt x="855" y="3799"/>
                  <a:pt x="855" y="3799"/>
                </a:cubicBezTo>
                <a:lnTo>
                  <a:pt x="738" y="3799"/>
                </a:lnTo>
                <a:lnTo>
                  <a:pt x="738" y="4069"/>
                </a:lnTo>
                <a:lnTo>
                  <a:pt x="1405" y="4069"/>
                </a:lnTo>
                <a:lnTo>
                  <a:pt x="1405" y="11056"/>
                </a:lnTo>
                <a:lnTo>
                  <a:pt x="2283" y="11056"/>
                </a:lnTo>
                <a:lnTo>
                  <a:pt x="2283" y="10787"/>
                </a:lnTo>
                <a:lnTo>
                  <a:pt x="2201" y="10787"/>
                </a:lnTo>
                <a:lnTo>
                  <a:pt x="2201" y="10623"/>
                </a:lnTo>
                <a:cubicBezTo>
                  <a:pt x="2260" y="10623"/>
                  <a:pt x="2318" y="10599"/>
                  <a:pt x="2377" y="10576"/>
                </a:cubicBezTo>
                <a:cubicBezTo>
                  <a:pt x="2459" y="10529"/>
                  <a:pt x="2517" y="10459"/>
                  <a:pt x="2564" y="10377"/>
                </a:cubicBezTo>
                <a:cubicBezTo>
                  <a:pt x="2564" y="10412"/>
                  <a:pt x="2587" y="10436"/>
                  <a:pt x="2622" y="10436"/>
                </a:cubicBezTo>
                <a:lnTo>
                  <a:pt x="2622" y="10564"/>
                </a:lnTo>
                <a:lnTo>
                  <a:pt x="2880" y="10564"/>
                </a:lnTo>
                <a:lnTo>
                  <a:pt x="2880" y="10096"/>
                </a:lnTo>
                <a:lnTo>
                  <a:pt x="4893" y="10096"/>
                </a:lnTo>
                <a:lnTo>
                  <a:pt x="4893" y="10564"/>
                </a:lnTo>
                <a:lnTo>
                  <a:pt x="5115" y="10564"/>
                </a:lnTo>
                <a:lnTo>
                  <a:pt x="5115" y="10436"/>
                </a:lnTo>
                <a:cubicBezTo>
                  <a:pt x="5150" y="10424"/>
                  <a:pt x="5186" y="10389"/>
                  <a:pt x="5197" y="10354"/>
                </a:cubicBezTo>
                <a:cubicBezTo>
                  <a:pt x="5267" y="10529"/>
                  <a:pt x="5466" y="10588"/>
                  <a:pt x="5537" y="10611"/>
                </a:cubicBezTo>
                <a:cubicBezTo>
                  <a:pt x="5572" y="10635"/>
                  <a:pt x="5595" y="10681"/>
                  <a:pt x="5572" y="10716"/>
                </a:cubicBezTo>
                <a:lnTo>
                  <a:pt x="5490" y="10810"/>
                </a:lnTo>
                <a:lnTo>
                  <a:pt x="5490" y="11032"/>
                </a:lnTo>
                <a:lnTo>
                  <a:pt x="6005" y="11032"/>
                </a:lnTo>
                <a:lnTo>
                  <a:pt x="6005" y="14216"/>
                </a:lnTo>
                <a:lnTo>
                  <a:pt x="6438" y="14216"/>
                </a:lnTo>
                <a:lnTo>
                  <a:pt x="6766" y="13877"/>
                </a:lnTo>
                <a:lnTo>
                  <a:pt x="7854" y="13877"/>
                </a:lnTo>
                <a:lnTo>
                  <a:pt x="8252" y="14216"/>
                </a:lnTo>
                <a:lnTo>
                  <a:pt x="8603" y="13865"/>
                </a:lnTo>
                <a:lnTo>
                  <a:pt x="8603" y="13666"/>
                </a:lnTo>
                <a:lnTo>
                  <a:pt x="9610" y="13666"/>
                </a:lnTo>
                <a:lnTo>
                  <a:pt x="9610" y="14204"/>
                </a:lnTo>
                <a:lnTo>
                  <a:pt x="9855" y="14204"/>
                </a:lnTo>
                <a:lnTo>
                  <a:pt x="9855" y="14392"/>
                </a:lnTo>
                <a:lnTo>
                  <a:pt x="10253" y="14392"/>
                </a:lnTo>
                <a:lnTo>
                  <a:pt x="10253" y="14216"/>
                </a:lnTo>
                <a:lnTo>
                  <a:pt x="10499" y="14216"/>
                </a:lnTo>
                <a:lnTo>
                  <a:pt x="10499" y="13982"/>
                </a:lnTo>
                <a:lnTo>
                  <a:pt x="10663" y="13982"/>
                </a:lnTo>
                <a:lnTo>
                  <a:pt x="10663" y="13081"/>
                </a:lnTo>
                <a:lnTo>
                  <a:pt x="10804" y="13081"/>
                </a:lnTo>
                <a:lnTo>
                  <a:pt x="10804" y="12460"/>
                </a:lnTo>
                <a:cubicBezTo>
                  <a:pt x="10921" y="12367"/>
                  <a:pt x="10979" y="12215"/>
                  <a:pt x="10944" y="12074"/>
                </a:cubicBezTo>
                <a:cubicBezTo>
                  <a:pt x="11038" y="12039"/>
                  <a:pt x="11026" y="11875"/>
                  <a:pt x="11026" y="11875"/>
                </a:cubicBezTo>
                <a:cubicBezTo>
                  <a:pt x="11096" y="11746"/>
                  <a:pt x="11108" y="11583"/>
                  <a:pt x="11061" y="11442"/>
                </a:cubicBezTo>
                <a:cubicBezTo>
                  <a:pt x="11014" y="11325"/>
                  <a:pt x="10909" y="11243"/>
                  <a:pt x="10780" y="11220"/>
                </a:cubicBezTo>
                <a:cubicBezTo>
                  <a:pt x="10861" y="10656"/>
                  <a:pt x="10517" y="10404"/>
                  <a:pt x="10263" y="10404"/>
                </a:cubicBezTo>
                <a:cubicBezTo>
                  <a:pt x="10222" y="10404"/>
                  <a:pt x="10183" y="10411"/>
                  <a:pt x="10148" y="10424"/>
                </a:cubicBezTo>
                <a:cubicBezTo>
                  <a:pt x="9914" y="10517"/>
                  <a:pt x="9949" y="10681"/>
                  <a:pt x="9949" y="10681"/>
                </a:cubicBezTo>
                <a:cubicBezTo>
                  <a:pt x="9961" y="10675"/>
                  <a:pt x="9975" y="10672"/>
                  <a:pt x="9988" y="10672"/>
                </a:cubicBezTo>
                <a:cubicBezTo>
                  <a:pt x="10052" y="10672"/>
                  <a:pt x="10119" y="10737"/>
                  <a:pt x="10090" y="10834"/>
                </a:cubicBezTo>
                <a:cubicBezTo>
                  <a:pt x="10054" y="10951"/>
                  <a:pt x="9785" y="10997"/>
                  <a:pt x="9692" y="11079"/>
                </a:cubicBezTo>
                <a:cubicBezTo>
                  <a:pt x="9610" y="11161"/>
                  <a:pt x="9621" y="11243"/>
                  <a:pt x="9586" y="11278"/>
                </a:cubicBezTo>
                <a:cubicBezTo>
                  <a:pt x="9578" y="11286"/>
                  <a:pt x="9568" y="11289"/>
                  <a:pt x="9557" y="11289"/>
                </a:cubicBezTo>
                <a:cubicBezTo>
                  <a:pt x="9520" y="11289"/>
                  <a:pt x="9470" y="11255"/>
                  <a:pt x="9434" y="11255"/>
                </a:cubicBezTo>
                <a:cubicBezTo>
                  <a:pt x="9399" y="11255"/>
                  <a:pt x="9341" y="11313"/>
                  <a:pt x="9411" y="11348"/>
                </a:cubicBezTo>
                <a:cubicBezTo>
                  <a:pt x="9446" y="11384"/>
                  <a:pt x="9458" y="11430"/>
                  <a:pt x="9458" y="11477"/>
                </a:cubicBezTo>
                <a:lnTo>
                  <a:pt x="8943" y="11477"/>
                </a:lnTo>
                <a:lnTo>
                  <a:pt x="8943" y="10740"/>
                </a:lnTo>
                <a:lnTo>
                  <a:pt x="8802" y="10740"/>
                </a:lnTo>
                <a:cubicBezTo>
                  <a:pt x="8884" y="10588"/>
                  <a:pt x="9048" y="10494"/>
                  <a:pt x="9223" y="10494"/>
                </a:cubicBezTo>
                <a:lnTo>
                  <a:pt x="9481" y="10494"/>
                </a:lnTo>
                <a:lnTo>
                  <a:pt x="9481" y="9885"/>
                </a:lnTo>
                <a:cubicBezTo>
                  <a:pt x="9481" y="9523"/>
                  <a:pt x="9060" y="9488"/>
                  <a:pt x="9060" y="9488"/>
                </a:cubicBezTo>
                <a:lnTo>
                  <a:pt x="8744" y="9488"/>
                </a:lnTo>
                <a:cubicBezTo>
                  <a:pt x="8705" y="9603"/>
                  <a:pt x="8627" y="9631"/>
                  <a:pt x="8542" y="9631"/>
                </a:cubicBezTo>
                <a:cubicBezTo>
                  <a:pt x="8524" y="9631"/>
                  <a:pt x="8505" y="9630"/>
                  <a:pt x="8486" y="9628"/>
                </a:cubicBezTo>
                <a:cubicBezTo>
                  <a:pt x="8369" y="9616"/>
                  <a:pt x="8334" y="9499"/>
                  <a:pt x="8252" y="9499"/>
                </a:cubicBezTo>
                <a:lnTo>
                  <a:pt x="7667" y="9499"/>
                </a:lnTo>
                <a:cubicBezTo>
                  <a:pt x="7667" y="9277"/>
                  <a:pt x="8264" y="8633"/>
                  <a:pt x="8346" y="8364"/>
                </a:cubicBezTo>
                <a:cubicBezTo>
                  <a:pt x="8428" y="8118"/>
                  <a:pt x="8311" y="7849"/>
                  <a:pt x="8076" y="7744"/>
                </a:cubicBezTo>
                <a:cubicBezTo>
                  <a:pt x="7959" y="7712"/>
                  <a:pt x="7842" y="7697"/>
                  <a:pt x="7725" y="7697"/>
                </a:cubicBezTo>
                <a:cubicBezTo>
                  <a:pt x="7667" y="7697"/>
                  <a:pt x="7608" y="7701"/>
                  <a:pt x="7550" y="7709"/>
                </a:cubicBezTo>
                <a:lnTo>
                  <a:pt x="7550" y="7439"/>
                </a:lnTo>
                <a:cubicBezTo>
                  <a:pt x="7643" y="7404"/>
                  <a:pt x="7725" y="7322"/>
                  <a:pt x="7749" y="7229"/>
                </a:cubicBezTo>
                <a:cubicBezTo>
                  <a:pt x="7772" y="7065"/>
                  <a:pt x="7702" y="7030"/>
                  <a:pt x="7702" y="7030"/>
                </a:cubicBezTo>
                <a:cubicBezTo>
                  <a:pt x="7772" y="6866"/>
                  <a:pt x="7878" y="6725"/>
                  <a:pt x="8006" y="6608"/>
                </a:cubicBezTo>
                <a:cubicBezTo>
                  <a:pt x="8046" y="6582"/>
                  <a:pt x="8080" y="6572"/>
                  <a:pt x="8107" y="6572"/>
                </a:cubicBezTo>
                <a:cubicBezTo>
                  <a:pt x="8175" y="6572"/>
                  <a:pt x="8205" y="6632"/>
                  <a:pt x="8205" y="6632"/>
                </a:cubicBezTo>
                <a:cubicBezTo>
                  <a:pt x="8416" y="6386"/>
                  <a:pt x="8392" y="6011"/>
                  <a:pt x="8147" y="5789"/>
                </a:cubicBezTo>
                <a:cubicBezTo>
                  <a:pt x="8084" y="5727"/>
                  <a:pt x="8001" y="5695"/>
                  <a:pt x="7914" y="5695"/>
                </a:cubicBezTo>
                <a:cubicBezTo>
                  <a:pt x="7871" y="5695"/>
                  <a:pt x="7827" y="5703"/>
                  <a:pt x="7784" y="5719"/>
                </a:cubicBezTo>
                <a:cubicBezTo>
                  <a:pt x="7784" y="5520"/>
                  <a:pt x="7655" y="5344"/>
                  <a:pt x="7480" y="5286"/>
                </a:cubicBezTo>
                <a:cubicBezTo>
                  <a:pt x="7304" y="5216"/>
                  <a:pt x="7269" y="5192"/>
                  <a:pt x="7281" y="5087"/>
                </a:cubicBezTo>
                <a:cubicBezTo>
                  <a:pt x="7289" y="5014"/>
                  <a:pt x="7381" y="5003"/>
                  <a:pt x="7437" y="5003"/>
                </a:cubicBezTo>
                <a:cubicBezTo>
                  <a:pt x="7462" y="5003"/>
                  <a:pt x="7480" y="5005"/>
                  <a:pt x="7480" y="5005"/>
                </a:cubicBezTo>
                <a:cubicBezTo>
                  <a:pt x="7643" y="4888"/>
                  <a:pt x="7679" y="4665"/>
                  <a:pt x="7585" y="4502"/>
                </a:cubicBezTo>
                <a:cubicBezTo>
                  <a:pt x="7515" y="4385"/>
                  <a:pt x="7398" y="4350"/>
                  <a:pt x="7281" y="4350"/>
                </a:cubicBezTo>
                <a:cubicBezTo>
                  <a:pt x="7104" y="4350"/>
                  <a:pt x="6929" y="4431"/>
                  <a:pt x="6929" y="4431"/>
                </a:cubicBezTo>
                <a:cubicBezTo>
                  <a:pt x="6941" y="4197"/>
                  <a:pt x="6754" y="4022"/>
                  <a:pt x="6532" y="4022"/>
                </a:cubicBezTo>
                <a:lnTo>
                  <a:pt x="6251" y="4022"/>
                </a:lnTo>
                <a:cubicBezTo>
                  <a:pt x="6262" y="3905"/>
                  <a:pt x="6321" y="3799"/>
                  <a:pt x="6414" y="3729"/>
                </a:cubicBezTo>
                <a:cubicBezTo>
                  <a:pt x="6496" y="3668"/>
                  <a:pt x="6605" y="3633"/>
                  <a:pt x="6717" y="3633"/>
                </a:cubicBezTo>
                <a:cubicBezTo>
                  <a:pt x="6733" y="3633"/>
                  <a:pt x="6749" y="3634"/>
                  <a:pt x="6766" y="3635"/>
                </a:cubicBezTo>
                <a:cubicBezTo>
                  <a:pt x="6918" y="1529"/>
                  <a:pt x="6204" y="791"/>
                  <a:pt x="5818" y="405"/>
                </a:cubicBezTo>
                <a:cubicBezTo>
                  <a:pt x="5515" y="111"/>
                  <a:pt x="5164" y="0"/>
                  <a:pt x="47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5219696" y="1816033"/>
            <a:ext cx="982096" cy="822574"/>
          </a:xfrm>
          <a:custGeom>
            <a:avLst/>
            <a:gdLst/>
            <a:ahLst/>
            <a:cxnLst/>
            <a:rect l="l" t="t" r="r" b="b"/>
            <a:pathLst>
              <a:path w="9364" h="7843" extrusionOk="0">
                <a:moveTo>
                  <a:pt x="7596" y="1"/>
                </a:moveTo>
                <a:cubicBezTo>
                  <a:pt x="7292" y="1"/>
                  <a:pt x="6952" y="188"/>
                  <a:pt x="6906" y="551"/>
                </a:cubicBezTo>
                <a:cubicBezTo>
                  <a:pt x="6882" y="680"/>
                  <a:pt x="6894" y="820"/>
                  <a:pt x="6929" y="949"/>
                </a:cubicBezTo>
                <a:cubicBezTo>
                  <a:pt x="7014" y="899"/>
                  <a:pt x="7088" y="878"/>
                  <a:pt x="7149" y="878"/>
                </a:cubicBezTo>
                <a:cubicBezTo>
                  <a:pt x="7333" y="878"/>
                  <a:pt x="7412" y="1066"/>
                  <a:pt x="7385" y="1242"/>
                </a:cubicBezTo>
                <a:cubicBezTo>
                  <a:pt x="7339" y="1464"/>
                  <a:pt x="6988" y="1651"/>
                  <a:pt x="6707" y="1780"/>
                </a:cubicBezTo>
                <a:cubicBezTo>
                  <a:pt x="6531" y="1874"/>
                  <a:pt x="6402" y="2049"/>
                  <a:pt x="6367" y="2248"/>
                </a:cubicBezTo>
                <a:lnTo>
                  <a:pt x="6367" y="2576"/>
                </a:lnTo>
                <a:lnTo>
                  <a:pt x="6145" y="2576"/>
                </a:lnTo>
                <a:lnTo>
                  <a:pt x="6145" y="2833"/>
                </a:lnTo>
                <a:cubicBezTo>
                  <a:pt x="6121" y="2880"/>
                  <a:pt x="6063" y="2927"/>
                  <a:pt x="6004" y="2939"/>
                </a:cubicBezTo>
                <a:lnTo>
                  <a:pt x="5993" y="2939"/>
                </a:lnTo>
                <a:lnTo>
                  <a:pt x="5993" y="3477"/>
                </a:lnTo>
                <a:lnTo>
                  <a:pt x="5220" y="3477"/>
                </a:lnTo>
                <a:lnTo>
                  <a:pt x="5220" y="3980"/>
                </a:lnTo>
                <a:lnTo>
                  <a:pt x="0" y="3980"/>
                </a:lnTo>
                <a:lnTo>
                  <a:pt x="0" y="6637"/>
                </a:lnTo>
                <a:lnTo>
                  <a:pt x="258" y="6637"/>
                </a:lnTo>
                <a:lnTo>
                  <a:pt x="796" y="6087"/>
                </a:lnTo>
                <a:lnTo>
                  <a:pt x="796" y="5467"/>
                </a:lnTo>
                <a:lnTo>
                  <a:pt x="2774" y="5467"/>
                </a:lnTo>
                <a:lnTo>
                  <a:pt x="2774" y="6134"/>
                </a:lnTo>
                <a:lnTo>
                  <a:pt x="3301" y="6696"/>
                </a:lnTo>
                <a:lnTo>
                  <a:pt x="3827" y="6696"/>
                </a:lnTo>
                <a:lnTo>
                  <a:pt x="4366" y="6134"/>
                </a:lnTo>
                <a:lnTo>
                  <a:pt x="4366" y="5467"/>
                </a:lnTo>
                <a:lnTo>
                  <a:pt x="6753" y="5467"/>
                </a:lnTo>
                <a:lnTo>
                  <a:pt x="6753" y="7515"/>
                </a:lnTo>
                <a:cubicBezTo>
                  <a:pt x="7046" y="7515"/>
                  <a:pt x="7081" y="7843"/>
                  <a:pt x="7081" y="7843"/>
                </a:cubicBezTo>
                <a:lnTo>
                  <a:pt x="7608" y="7843"/>
                </a:lnTo>
                <a:lnTo>
                  <a:pt x="7608" y="7574"/>
                </a:lnTo>
                <a:lnTo>
                  <a:pt x="7912" y="7574"/>
                </a:lnTo>
                <a:lnTo>
                  <a:pt x="7912" y="6696"/>
                </a:lnTo>
                <a:lnTo>
                  <a:pt x="7842" y="6696"/>
                </a:lnTo>
                <a:lnTo>
                  <a:pt x="7842" y="6462"/>
                </a:lnTo>
                <a:lnTo>
                  <a:pt x="8111" y="6462"/>
                </a:lnTo>
                <a:lnTo>
                  <a:pt x="8111" y="5326"/>
                </a:lnTo>
                <a:cubicBezTo>
                  <a:pt x="8357" y="5221"/>
                  <a:pt x="8497" y="4952"/>
                  <a:pt x="8451" y="4683"/>
                </a:cubicBezTo>
                <a:cubicBezTo>
                  <a:pt x="8439" y="4554"/>
                  <a:pt x="8404" y="4425"/>
                  <a:pt x="8345" y="4296"/>
                </a:cubicBezTo>
                <a:cubicBezTo>
                  <a:pt x="8415" y="4121"/>
                  <a:pt x="8556" y="3992"/>
                  <a:pt x="8731" y="3922"/>
                </a:cubicBezTo>
                <a:cubicBezTo>
                  <a:pt x="8779" y="3898"/>
                  <a:pt x="8830" y="3886"/>
                  <a:pt x="8879" y="3886"/>
                </a:cubicBezTo>
                <a:cubicBezTo>
                  <a:pt x="8975" y="3886"/>
                  <a:pt x="9068" y="3930"/>
                  <a:pt x="9129" y="4015"/>
                </a:cubicBezTo>
                <a:cubicBezTo>
                  <a:pt x="9363" y="3898"/>
                  <a:pt x="9352" y="3618"/>
                  <a:pt x="9282" y="3454"/>
                </a:cubicBezTo>
                <a:cubicBezTo>
                  <a:pt x="9223" y="3302"/>
                  <a:pt x="9071" y="3196"/>
                  <a:pt x="8907" y="3196"/>
                </a:cubicBezTo>
                <a:cubicBezTo>
                  <a:pt x="8907" y="3196"/>
                  <a:pt x="8919" y="3056"/>
                  <a:pt x="8860" y="2986"/>
                </a:cubicBezTo>
                <a:cubicBezTo>
                  <a:pt x="8790" y="2927"/>
                  <a:pt x="8731" y="2939"/>
                  <a:pt x="8720" y="2857"/>
                </a:cubicBezTo>
                <a:cubicBezTo>
                  <a:pt x="8720" y="2763"/>
                  <a:pt x="8813" y="2763"/>
                  <a:pt x="8813" y="2763"/>
                </a:cubicBezTo>
                <a:lnTo>
                  <a:pt x="8813" y="2564"/>
                </a:lnTo>
                <a:cubicBezTo>
                  <a:pt x="8813" y="2471"/>
                  <a:pt x="8685" y="2424"/>
                  <a:pt x="8685" y="2424"/>
                </a:cubicBezTo>
                <a:lnTo>
                  <a:pt x="8392" y="2424"/>
                </a:lnTo>
                <a:cubicBezTo>
                  <a:pt x="8392" y="2183"/>
                  <a:pt x="8736" y="2166"/>
                  <a:pt x="8834" y="2166"/>
                </a:cubicBezTo>
                <a:cubicBezTo>
                  <a:pt x="8851" y="2166"/>
                  <a:pt x="8860" y="2166"/>
                  <a:pt x="8860" y="2166"/>
                </a:cubicBezTo>
                <a:cubicBezTo>
                  <a:pt x="8860" y="2166"/>
                  <a:pt x="8989" y="1148"/>
                  <a:pt x="8650" y="621"/>
                </a:cubicBezTo>
                <a:cubicBezTo>
                  <a:pt x="8427" y="247"/>
                  <a:pt x="8029" y="13"/>
                  <a:pt x="75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5219696" y="1273497"/>
            <a:ext cx="770973" cy="660534"/>
          </a:xfrm>
          <a:custGeom>
            <a:avLst/>
            <a:gdLst/>
            <a:ahLst/>
            <a:cxnLst/>
            <a:rect l="l" t="t" r="r" b="b"/>
            <a:pathLst>
              <a:path w="7351" h="6298" extrusionOk="0">
                <a:moveTo>
                  <a:pt x="6086" y="1"/>
                </a:moveTo>
                <a:cubicBezTo>
                  <a:pt x="5864" y="1"/>
                  <a:pt x="5419" y="130"/>
                  <a:pt x="5536" y="609"/>
                </a:cubicBezTo>
                <a:cubicBezTo>
                  <a:pt x="5571" y="575"/>
                  <a:pt x="5624" y="553"/>
                  <a:pt x="5682" y="553"/>
                </a:cubicBezTo>
                <a:cubicBezTo>
                  <a:pt x="5703" y="553"/>
                  <a:pt x="5725" y="556"/>
                  <a:pt x="5747" y="563"/>
                </a:cubicBezTo>
                <a:cubicBezTo>
                  <a:pt x="5852" y="574"/>
                  <a:pt x="5911" y="680"/>
                  <a:pt x="5887" y="785"/>
                </a:cubicBezTo>
                <a:cubicBezTo>
                  <a:pt x="5852" y="1054"/>
                  <a:pt x="5209" y="1241"/>
                  <a:pt x="5209" y="1733"/>
                </a:cubicBezTo>
                <a:cubicBezTo>
                  <a:pt x="5209" y="1733"/>
                  <a:pt x="5163" y="1712"/>
                  <a:pt x="5111" y="1712"/>
                </a:cubicBezTo>
                <a:cubicBezTo>
                  <a:pt x="5067" y="1712"/>
                  <a:pt x="5018" y="1727"/>
                  <a:pt x="4986" y="1780"/>
                </a:cubicBezTo>
                <a:cubicBezTo>
                  <a:pt x="4951" y="1850"/>
                  <a:pt x="4951" y="1932"/>
                  <a:pt x="4986" y="2002"/>
                </a:cubicBezTo>
                <a:cubicBezTo>
                  <a:pt x="4986" y="2002"/>
                  <a:pt x="4953" y="2167"/>
                  <a:pt x="4813" y="2167"/>
                </a:cubicBezTo>
                <a:cubicBezTo>
                  <a:pt x="4809" y="2167"/>
                  <a:pt x="4804" y="2166"/>
                  <a:pt x="4799" y="2166"/>
                </a:cubicBezTo>
                <a:lnTo>
                  <a:pt x="4799" y="2459"/>
                </a:lnTo>
                <a:lnTo>
                  <a:pt x="4424" y="2459"/>
                </a:lnTo>
                <a:lnTo>
                  <a:pt x="4424" y="2786"/>
                </a:lnTo>
                <a:lnTo>
                  <a:pt x="0" y="2775"/>
                </a:lnTo>
                <a:lnTo>
                  <a:pt x="0" y="4940"/>
                </a:lnTo>
                <a:lnTo>
                  <a:pt x="164" y="4940"/>
                </a:lnTo>
                <a:lnTo>
                  <a:pt x="503" y="4612"/>
                </a:lnTo>
                <a:lnTo>
                  <a:pt x="503" y="3968"/>
                </a:lnTo>
                <a:lnTo>
                  <a:pt x="2622" y="3968"/>
                </a:lnTo>
                <a:lnTo>
                  <a:pt x="2622" y="4612"/>
                </a:lnTo>
                <a:lnTo>
                  <a:pt x="2961" y="4940"/>
                </a:lnTo>
                <a:lnTo>
                  <a:pt x="3301" y="4940"/>
                </a:lnTo>
                <a:lnTo>
                  <a:pt x="3640" y="4612"/>
                </a:lnTo>
                <a:lnTo>
                  <a:pt x="3640" y="3968"/>
                </a:lnTo>
                <a:lnTo>
                  <a:pt x="5419" y="3968"/>
                </a:lnTo>
                <a:lnTo>
                  <a:pt x="5419" y="4799"/>
                </a:lnTo>
                <a:lnTo>
                  <a:pt x="5805" y="4799"/>
                </a:lnTo>
                <a:lnTo>
                  <a:pt x="5805" y="5970"/>
                </a:lnTo>
                <a:lnTo>
                  <a:pt x="5829" y="5970"/>
                </a:lnTo>
                <a:cubicBezTo>
                  <a:pt x="5934" y="5970"/>
                  <a:pt x="6028" y="6063"/>
                  <a:pt x="6040" y="6169"/>
                </a:cubicBezTo>
                <a:lnTo>
                  <a:pt x="6040" y="6298"/>
                </a:lnTo>
                <a:lnTo>
                  <a:pt x="6543" y="6298"/>
                </a:lnTo>
                <a:lnTo>
                  <a:pt x="6543" y="6017"/>
                </a:lnTo>
                <a:lnTo>
                  <a:pt x="6777" y="6017"/>
                </a:lnTo>
                <a:lnTo>
                  <a:pt x="6777" y="5291"/>
                </a:lnTo>
                <a:lnTo>
                  <a:pt x="6695" y="5291"/>
                </a:lnTo>
                <a:lnTo>
                  <a:pt x="6695" y="5080"/>
                </a:lnTo>
                <a:lnTo>
                  <a:pt x="6964" y="5080"/>
                </a:lnTo>
                <a:lnTo>
                  <a:pt x="6964" y="4004"/>
                </a:lnTo>
                <a:cubicBezTo>
                  <a:pt x="7116" y="3887"/>
                  <a:pt x="7210" y="3711"/>
                  <a:pt x="7222" y="3524"/>
                </a:cubicBezTo>
                <a:cubicBezTo>
                  <a:pt x="7222" y="3360"/>
                  <a:pt x="7128" y="3208"/>
                  <a:pt x="6976" y="3161"/>
                </a:cubicBezTo>
                <a:cubicBezTo>
                  <a:pt x="6976" y="3079"/>
                  <a:pt x="7034" y="3009"/>
                  <a:pt x="7116" y="2997"/>
                </a:cubicBezTo>
                <a:cubicBezTo>
                  <a:pt x="7137" y="2991"/>
                  <a:pt x="7157" y="2988"/>
                  <a:pt x="7177" y="2988"/>
                </a:cubicBezTo>
                <a:cubicBezTo>
                  <a:pt x="7238" y="2988"/>
                  <a:pt x="7295" y="3015"/>
                  <a:pt x="7339" y="3067"/>
                </a:cubicBezTo>
                <a:cubicBezTo>
                  <a:pt x="7339" y="3067"/>
                  <a:pt x="7350" y="2868"/>
                  <a:pt x="7339" y="2681"/>
                </a:cubicBezTo>
                <a:cubicBezTo>
                  <a:pt x="7327" y="2494"/>
                  <a:pt x="7093" y="2494"/>
                  <a:pt x="7093" y="2494"/>
                </a:cubicBezTo>
                <a:cubicBezTo>
                  <a:pt x="7093" y="2494"/>
                  <a:pt x="7163" y="2143"/>
                  <a:pt x="7069" y="1979"/>
                </a:cubicBezTo>
                <a:cubicBezTo>
                  <a:pt x="6964" y="1803"/>
                  <a:pt x="6601" y="1791"/>
                  <a:pt x="6601" y="1791"/>
                </a:cubicBezTo>
                <a:lnTo>
                  <a:pt x="6929" y="1616"/>
                </a:lnTo>
                <a:lnTo>
                  <a:pt x="6929" y="925"/>
                </a:lnTo>
                <a:cubicBezTo>
                  <a:pt x="6929" y="305"/>
                  <a:pt x="6531" y="1"/>
                  <a:pt x="60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5219696" y="866149"/>
            <a:ext cx="643334" cy="432001"/>
          </a:xfrm>
          <a:custGeom>
            <a:avLst/>
            <a:gdLst/>
            <a:ahLst/>
            <a:cxnLst/>
            <a:rect l="l" t="t" r="r" b="b"/>
            <a:pathLst>
              <a:path w="6134" h="4119" extrusionOk="0">
                <a:moveTo>
                  <a:pt x="4954" y="0"/>
                </a:moveTo>
                <a:cubicBezTo>
                  <a:pt x="4837" y="0"/>
                  <a:pt x="4694" y="62"/>
                  <a:pt x="4694" y="221"/>
                </a:cubicBezTo>
                <a:cubicBezTo>
                  <a:pt x="4694" y="420"/>
                  <a:pt x="4846" y="420"/>
                  <a:pt x="4846" y="420"/>
                </a:cubicBezTo>
                <a:cubicBezTo>
                  <a:pt x="4798" y="593"/>
                  <a:pt x="4617" y="608"/>
                  <a:pt x="4520" y="608"/>
                </a:cubicBezTo>
                <a:cubicBezTo>
                  <a:pt x="4499" y="608"/>
                  <a:pt x="4482" y="608"/>
                  <a:pt x="4471" y="608"/>
                </a:cubicBezTo>
                <a:lnTo>
                  <a:pt x="4471" y="924"/>
                </a:lnTo>
                <a:lnTo>
                  <a:pt x="4132" y="924"/>
                </a:lnTo>
                <a:lnTo>
                  <a:pt x="4132" y="1181"/>
                </a:lnTo>
                <a:lnTo>
                  <a:pt x="0" y="1193"/>
                </a:lnTo>
                <a:lnTo>
                  <a:pt x="0" y="2972"/>
                </a:lnTo>
                <a:lnTo>
                  <a:pt x="141" y="2972"/>
                </a:lnTo>
                <a:lnTo>
                  <a:pt x="480" y="2726"/>
                </a:lnTo>
                <a:lnTo>
                  <a:pt x="480" y="2270"/>
                </a:lnTo>
                <a:lnTo>
                  <a:pt x="2189" y="2270"/>
                </a:lnTo>
                <a:lnTo>
                  <a:pt x="2189" y="2726"/>
                </a:lnTo>
                <a:lnTo>
                  <a:pt x="2470" y="2972"/>
                </a:lnTo>
                <a:lnTo>
                  <a:pt x="2751" y="2972"/>
                </a:lnTo>
                <a:lnTo>
                  <a:pt x="3032" y="2726"/>
                </a:lnTo>
                <a:lnTo>
                  <a:pt x="3032" y="2270"/>
                </a:lnTo>
                <a:lnTo>
                  <a:pt x="4436" y="2270"/>
                </a:lnTo>
                <a:lnTo>
                  <a:pt x="4436" y="2925"/>
                </a:lnTo>
                <a:lnTo>
                  <a:pt x="4869" y="2925"/>
                </a:lnTo>
                <a:lnTo>
                  <a:pt x="4869" y="3861"/>
                </a:lnTo>
                <a:cubicBezTo>
                  <a:pt x="4928" y="3861"/>
                  <a:pt x="4974" y="3908"/>
                  <a:pt x="4974" y="3978"/>
                </a:cubicBezTo>
                <a:lnTo>
                  <a:pt x="4974" y="4119"/>
                </a:lnTo>
                <a:lnTo>
                  <a:pt x="5396" y="4119"/>
                </a:lnTo>
                <a:lnTo>
                  <a:pt x="5396" y="3791"/>
                </a:lnTo>
                <a:lnTo>
                  <a:pt x="5665" y="3791"/>
                </a:lnTo>
                <a:lnTo>
                  <a:pt x="5665" y="3335"/>
                </a:lnTo>
                <a:lnTo>
                  <a:pt x="5606" y="3335"/>
                </a:lnTo>
                <a:lnTo>
                  <a:pt x="5606" y="3159"/>
                </a:lnTo>
                <a:lnTo>
                  <a:pt x="5899" y="3159"/>
                </a:lnTo>
                <a:lnTo>
                  <a:pt x="5899" y="2539"/>
                </a:lnTo>
                <a:lnTo>
                  <a:pt x="5805" y="2539"/>
                </a:lnTo>
                <a:lnTo>
                  <a:pt x="5805" y="2340"/>
                </a:lnTo>
                <a:cubicBezTo>
                  <a:pt x="5805" y="2340"/>
                  <a:pt x="5815" y="2341"/>
                  <a:pt x="5831" y="2341"/>
                </a:cubicBezTo>
                <a:cubicBezTo>
                  <a:pt x="5908" y="2341"/>
                  <a:pt x="6133" y="2309"/>
                  <a:pt x="6133" y="1930"/>
                </a:cubicBezTo>
                <a:cubicBezTo>
                  <a:pt x="6133" y="1474"/>
                  <a:pt x="5642" y="1474"/>
                  <a:pt x="5642" y="1474"/>
                </a:cubicBezTo>
                <a:lnTo>
                  <a:pt x="5642" y="1403"/>
                </a:lnTo>
                <a:cubicBezTo>
                  <a:pt x="5642" y="1403"/>
                  <a:pt x="6016" y="1263"/>
                  <a:pt x="6040" y="924"/>
                </a:cubicBezTo>
                <a:cubicBezTo>
                  <a:pt x="6063" y="573"/>
                  <a:pt x="5922" y="397"/>
                  <a:pt x="5688" y="350"/>
                </a:cubicBezTo>
                <a:cubicBezTo>
                  <a:pt x="5670" y="348"/>
                  <a:pt x="5651" y="347"/>
                  <a:pt x="5632" y="347"/>
                </a:cubicBezTo>
                <a:cubicBezTo>
                  <a:pt x="5531" y="347"/>
                  <a:pt x="5428" y="375"/>
                  <a:pt x="5349" y="444"/>
                </a:cubicBezTo>
                <a:cubicBezTo>
                  <a:pt x="5372" y="245"/>
                  <a:pt x="5244" y="46"/>
                  <a:pt x="5033" y="11"/>
                </a:cubicBezTo>
                <a:cubicBezTo>
                  <a:pt x="5010" y="4"/>
                  <a:pt x="4983" y="0"/>
                  <a:pt x="4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5228296" y="1786667"/>
            <a:ext cx="358480" cy="222241"/>
          </a:xfrm>
          <a:custGeom>
            <a:avLst/>
            <a:gdLst/>
            <a:ahLst/>
            <a:cxnLst/>
            <a:rect l="l" t="t" r="r" b="b"/>
            <a:pathLst>
              <a:path w="3418" h="2119" extrusionOk="0">
                <a:moveTo>
                  <a:pt x="1522" y="0"/>
                </a:moveTo>
                <a:lnTo>
                  <a:pt x="1522" y="47"/>
                </a:lnTo>
                <a:lnTo>
                  <a:pt x="1428" y="47"/>
                </a:lnTo>
                <a:lnTo>
                  <a:pt x="1428" y="129"/>
                </a:lnTo>
                <a:lnTo>
                  <a:pt x="1252" y="281"/>
                </a:lnTo>
                <a:lnTo>
                  <a:pt x="1252" y="421"/>
                </a:lnTo>
                <a:lnTo>
                  <a:pt x="1334" y="421"/>
                </a:lnTo>
                <a:lnTo>
                  <a:pt x="1334" y="527"/>
                </a:lnTo>
                <a:lnTo>
                  <a:pt x="1159" y="527"/>
                </a:lnTo>
                <a:cubicBezTo>
                  <a:pt x="1159" y="527"/>
                  <a:pt x="948" y="538"/>
                  <a:pt x="948" y="796"/>
                </a:cubicBezTo>
                <a:cubicBezTo>
                  <a:pt x="855" y="796"/>
                  <a:pt x="761" y="854"/>
                  <a:pt x="726" y="948"/>
                </a:cubicBezTo>
                <a:cubicBezTo>
                  <a:pt x="714" y="995"/>
                  <a:pt x="702" y="1042"/>
                  <a:pt x="702" y="1089"/>
                </a:cubicBezTo>
                <a:lnTo>
                  <a:pt x="632" y="1089"/>
                </a:lnTo>
                <a:lnTo>
                  <a:pt x="632" y="1147"/>
                </a:lnTo>
                <a:lnTo>
                  <a:pt x="363" y="1147"/>
                </a:lnTo>
                <a:cubicBezTo>
                  <a:pt x="187" y="1170"/>
                  <a:pt x="59" y="1311"/>
                  <a:pt x="59" y="1486"/>
                </a:cubicBezTo>
                <a:cubicBezTo>
                  <a:pt x="47" y="1721"/>
                  <a:pt x="0" y="2119"/>
                  <a:pt x="468" y="2119"/>
                </a:cubicBezTo>
                <a:cubicBezTo>
                  <a:pt x="936" y="2119"/>
                  <a:pt x="878" y="1732"/>
                  <a:pt x="808" y="1685"/>
                </a:cubicBezTo>
                <a:cubicBezTo>
                  <a:pt x="808" y="1685"/>
                  <a:pt x="814" y="1683"/>
                  <a:pt x="824" y="1683"/>
                </a:cubicBezTo>
                <a:cubicBezTo>
                  <a:pt x="850" y="1683"/>
                  <a:pt x="901" y="1702"/>
                  <a:pt x="901" y="1849"/>
                </a:cubicBezTo>
                <a:lnTo>
                  <a:pt x="983" y="1849"/>
                </a:lnTo>
                <a:cubicBezTo>
                  <a:pt x="1089" y="1838"/>
                  <a:pt x="1171" y="1744"/>
                  <a:pt x="1171" y="1639"/>
                </a:cubicBezTo>
                <a:lnTo>
                  <a:pt x="1171" y="1615"/>
                </a:lnTo>
                <a:cubicBezTo>
                  <a:pt x="1171" y="1563"/>
                  <a:pt x="1217" y="1520"/>
                  <a:pt x="1261" y="1520"/>
                </a:cubicBezTo>
                <a:cubicBezTo>
                  <a:pt x="1266" y="1520"/>
                  <a:pt x="1271" y="1520"/>
                  <a:pt x="1276" y="1522"/>
                </a:cubicBezTo>
                <a:cubicBezTo>
                  <a:pt x="1285" y="1518"/>
                  <a:pt x="1295" y="1517"/>
                  <a:pt x="1304" y="1517"/>
                </a:cubicBezTo>
                <a:cubicBezTo>
                  <a:pt x="1329" y="1517"/>
                  <a:pt x="1352" y="1528"/>
                  <a:pt x="1370" y="1545"/>
                </a:cubicBezTo>
                <a:lnTo>
                  <a:pt x="1393" y="1545"/>
                </a:lnTo>
                <a:lnTo>
                  <a:pt x="1393" y="1510"/>
                </a:lnTo>
                <a:cubicBezTo>
                  <a:pt x="1393" y="1486"/>
                  <a:pt x="1405" y="1463"/>
                  <a:pt x="1416" y="1451"/>
                </a:cubicBezTo>
                <a:lnTo>
                  <a:pt x="1487" y="1381"/>
                </a:lnTo>
                <a:cubicBezTo>
                  <a:pt x="1498" y="1369"/>
                  <a:pt x="1522" y="1358"/>
                  <a:pt x="1557" y="1358"/>
                </a:cubicBezTo>
                <a:lnTo>
                  <a:pt x="1873" y="1358"/>
                </a:lnTo>
                <a:cubicBezTo>
                  <a:pt x="1896" y="1358"/>
                  <a:pt x="1920" y="1369"/>
                  <a:pt x="1943" y="1381"/>
                </a:cubicBezTo>
                <a:lnTo>
                  <a:pt x="2002" y="1451"/>
                </a:lnTo>
                <a:cubicBezTo>
                  <a:pt x="2013" y="1463"/>
                  <a:pt x="2025" y="1486"/>
                  <a:pt x="2025" y="1510"/>
                </a:cubicBezTo>
                <a:lnTo>
                  <a:pt x="2025" y="1545"/>
                </a:lnTo>
                <a:lnTo>
                  <a:pt x="2048" y="1545"/>
                </a:lnTo>
                <a:cubicBezTo>
                  <a:pt x="2065" y="1528"/>
                  <a:pt x="2089" y="1517"/>
                  <a:pt x="2114" y="1517"/>
                </a:cubicBezTo>
                <a:cubicBezTo>
                  <a:pt x="2123" y="1517"/>
                  <a:pt x="2133" y="1518"/>
                  <a:pt x="2142" y="1522"/>
                </a:cubicBezTo>
                <a:cubicBezTo>
                  <a:pt x="2147" y="1520"/>
                  <a:pt x="2152" y="1520"/>
                  <a:pt x="2157" y="1520"/>
                </a:cubicBezTo>
                <a:cubicBezTo>
                  <a:pt x="2200" y="1520"/>
                  <a:pt x="2247" y="1563"/>
                  <a:pt x="2247" y="1615"/>
                </a:cubicBezTo>
                <a:lnTo>
                  <a:pt x="2247" y="1639"/>
                </a:lnTo>
                <a:cubicBezTo>
                  <a:pt x="2247" y="1744"/>
                  <a:pt x="2329" y="1838"/>
                  <a:pt x="2435" y="1849"/>
                </a:cubicBezTo>
                <a:lnTo>
                  <a:pt x="2517" y="1849"/>
                </a:lnTo>
                <a:cubicBezTo>
                  <a:pt x="2517" y="1702"/>
                  <a:pt x="2568" y="1683"/>
                  <a:pt x="2594" y="1683"/>
                </a:cubicBezTo>
                <a:cubicBezTo>
                  <a:pt x="2604" y="1683"/>
                  <a:pt x="2610" y="1685"/>
                  <a:pt x="2610" y="1685"/>
                </a:cubicBezTo>
                <a:cubicBezTo>
                  <a:pt x="2552" y="1732"/>
                  <a:pt x="2481" y="2119"/>
                  <a:pt x="2950" y="2119"/>
                </a:cubicBezTo>
                <a:cubicBezTo>
                  <a:pt x="3418" y="2119"/>
                  <a:pt x="3371" y="1721"/>
                  <a:pt x="3371" y="1486"/>
                </a:cubicBezTo>
                <a:cubicBezTo>
                  <a:pt x="3371" y="1311"/>
                  <a:pt x="3242" y="1170"/>
                  <a:pt x="3067" y="1147"/>
                </a:cubicBezTo>
                <a:lnTo>
                  <a:pt x="2797" y="1147"/>
                </a:lnTo>
                <a:lnTo>
                  <a:pt x="2797" y="1089"/>
                </a:lnTo>
                <a:lnTo>
                  <a:pt x="2727" y="1089"/>
                </a:lnTo>
                <a:cubicBezTo>
                  <a:pt x="2727" y="1042"/>
                  <a:pt x="2715" y="995"/>
                  <a:pt x="2692" y="948"/>
                </a:cubicBezTo>
                <a:cubicBezTo>
                  <a:pt x="2657" y="854"/>
                  <a:pt x="2575" y="796"/>
                  <a:pt x="2481" y="796"/>
                </a:cubicBezTo>
                <a:cubicBezTo>
                  <a:pt x="2481" y="538"/>
                  <a:pt x="2271" y="527"/>
                  <a:pt x="2271" y="527"/>
                </a:cubicBezTo>
                <a:lnTo>
                  <a:pt x="2095" y="527"/>
                </a:lnTo>
                <a:lnTo>
                  <a:pt x="2095" y="421"/>
                </a:lnTo>
                <a:lnTo>
                  <a:pt x="2165" y="421"/>
                </a:lnTo>
                <a:lnTo>
                  <a:pt x="2165" y="281"/>
                </a:lnTo>
                <a:lnTo>
                  <a:pt x="2002" y="129"/>
                </a:lnTo>
                <a:lnTo>
                  <a:pt x="2002" y="47"/>
                </a:lnTo>
                <a:lnTo>
                  <a:pt x="1908" y="47"/>
                </a:lnTo>
                <a:lnTo>
                  <a:pt x="19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339992" y="1953528"/>
            <a:ext cx="133827" cy="175674"/>
          </a:xfrm>
          <a:custGeom>
            <a:avLst/>
            <a:gdLst/>
            <a:ahLst/>
            <a:cxnLst/>
            <a:rect l="l" t="t" r="r" b="b"/>
            <a:pathLst>
              <a:path w="1276" h="1675" extrusionOk="0">
                <a:moveTo>
                  <a:pt x="457" y="1"/>
                </a:moveTo>
                <a:cubicBezTo>
                  <a:pt x="433" y="1"/>
                  <a:pt x="410" y="24"/>
                  <a:pt x="410" y="36"/>
                </a:cubicBezTo>
                <a:lnTo>
                  <a:pt x="410" y="165"/>
                </a:lnTo>
                <a:lnTo>
                  <a:pt x="293" y="165"/>
                </a:lnTo>
                <a:cubicBezTo>
                  <a:pt x="269" y="165"/>
                  <a:pt x="258" y="176"/>
                  <a:pt x="258" y="200"/>
                </a:cubicBezTo>
                <a:cubicBezTo>
                  <a:pt x="223" y="305"/>
                  <a:pt x="129" y="399"/>
                  <a:pt x="24" y="434"/>
                </a:cubicBezTo>
                <a:cubicBezTo>
                  <a:pt x="12" y="434"/>
                  <a:pt x="0" y="446"/>
                  <a:pt x="0" y="457"/>
                </a:cubicBezTo>
                <a:lnTo>
                  <a:pt x="0" y="1651"/>
                </a:lnTo>
                <a:cubicBezTo>
                  <a:pt x="0" y="1663"/>
                  <a:pt x="12" y="1675"/>
                  <a:pt x="24" y="1675"/>
                </a:cubicBezTo>
                <a:lnTo>
                  <a:pt x="1253" y="1675"/>
                </a:lnTo>
                <a:cubicBezTo>
                  <a:pt x="1264" y="1675"/>
                  <a:pt x="1276" y="1663"/>
                  <a:pt x="1276" y="1651"/>
                </a:cubicBezTo>
                <a:lnTo>
                  <a:pt x="1276" y="457"/>
                </a:lnTo>
                <a:cubicBezTo>
                  <a:pt x="1276" y="446"/>
                  <a:pt x="1276" y="434"/>
                  <a:pt x="1253" y="434"/>
                </a:cubicBezTo>
                <a:cubicBezTo>
                  <a:pt x="1147" y="399"/>
                  <a:pt x="1065" y="305"/>
                  <a:pt x="1030" y="200"/>
                </a:cubicBezTo>
                <a:cubicBezTo>
                  <a:pt x="1030" y="176"/>
                  <a:pt x="1007" y="165"/>
                  <a:pt x="995" y="165"/>
                </a:cubicBezTo>
                <a:lnTo>
                  <a:pt x="866" y="165"/>
                </a:lnTo>
                <a:lnTo>
                  <a:pt x="866" y="36"/>
                </a:lnTo>
                <a:cubicBezTo>
                  <a:pt x="866" y="24"/>
                  <a:pt x="843" y="1"/>
                  <a:pt x="8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222108" y="1176589"/>
            <a:ext cx="369597" cy="230841"/>
          </a:xfrm>
          <a:custGeom>
            <a:avLst/>
            <a:gdLst/>
            <a:ahLst/>
            <a:cxnLst/>
            <a:rect l="l" t="t" r="r" b="b"/>
            <a:pathLst>
              <a:path w="3524" h="2201" extrusionOk="0">
                <a:moveTo>
                  <a:pt x="1569" y="0"/>
                </a:moveTo>
                <a:lnTo>
                  <a:pt x="1569" y="59"/>
                </a:lnTo>
                <a:lnTo>
                  <a:pt x="1475" y="59"/>
                </a:lnTo>
                <a:lnTo>
                  <a:pt x="1475" y="141"/>
                </a:lnTo>
                <a:lnTo>
                  <a:pt x="1300" y="293"/>
                </a:lnTo>
                <a:lnTo>
                  <a:pt x="1300" y="433"/>
                </a:lnTo>
                <a:lnTo>
                  <a:pt x="1370" y="433"/>
                </a:lnTo>
                <a:lnTo>
                  <a:pt x="1370" y="539"/>
                </a:lnTo>
                <a:lnTo>
                  <a:pt x="1194" y="539"/>
                </a:lnTo>
                <a:cubicBezTo>
                  <a:pt x="1194" y="539"/>
                  <a:pt x="984" y="550"/>
                  <a:pt x="984" y="819"/>
                </a:cubicBezTo>
                <a:cubicBezTo>
                  <a:pt x="890" y="819"/>
                  <a:pt x="796" y="878"/>
                  <a:pt x="761" y="972"/>
                </a:cubicBezTo>
                <a:cubicBezTo>
                  <a:pt x="738" y="1007"/>
                  <a:pt x="726" y="1065"/>
                  <a:pt x="726" y="1112"/>
                </a:cubicBezTo>
                <a:lnTo>
                  <a:pt x="656" y="1112"/>
                </a:lnTo>
                <a:lnTo>
                  <a:pt x="656" y="1182"/>
                </a:lnTo>
                <a:lnTo>
                  <a:pt x="375" y="1182"/>
                </a:lnTo>
                <a:cubicBezTo>
                  <a:pt x="200" y="1194"/>
                  <a:pt x="59" y="1346"/>
                  <a:pt x="71" y="1533"/>
                </a:cubicBezTo>
                <a:cubicBezTo>
                  <a:pt x="59" y="1779"/>
                  <a:pt x="1" y="2201"/>
                  <a:pt x="492" y="2201"/>
                </a:cubicBezTo>
                <a:cubicBezTo>
                  <a:pt x="972" y="2201"/>
                  <a:pt x="914" y="1791"/>
                  <a:pt x="843" y="1756"/>
                </a:cubicBezTo>
                <a:cubicBezTo>
                  <a:pt x="843" y="1756"/>
                  <a:pt x="847" y="1755"/>
                  <a:pt x="853" y="1755"/>
                </a:cubicBezTo>
                <a:cubicBezTo>
                  <a:pt x="880" y="1755"/>
                  <a:pt x="949" y="1770"/>
                  <a:pt x="949" y="1931"/>
                </a:cubicBezTo>
                <a:lnTo>
                  <a:pt x="1019" y="1931"/>
                </a:lnTo>
                <a:cubicBezTo>
                  <a:pt x="1136" y="1908"/>
                  <a:pt x="1218" y="1814"/>
                  <a:pt x="1218" y="1697"/>
                </a:cubicBezTo>
                <a:lnTo>
                  <a:pt x="1218" y="1674"/>
                </a:lnTo>
                <a:cubicBezTo>
                  <a:pt x="1218" y="1615"/>
                  <a:pt x="1265" y="1580"/>
                  <a:pt x="1323" y="1580"/>
                </a:cubicBezTo>
                <a:cubicBezTo>
                  <a:pt x="1358" y="1580"/>
                  <a:pt x="1393" y="1592"/>
                  <a:pt x="1417" y="1615"/>
                </a:cubicBezTo>
                <a:lnTo>
                  <a:pt x="1440" y="1615"/>
                </a:lnTo>
                <a:lnTo>
                  <a:pt x="1440" y="1580"/>
                </a:lnTo>
                <a:cubicBezTo>
                  <a:pt x="1440" y="1557"/>
                  <a:pt x="1452" y="1533"/>
                  <a:pt x="1464" y="1522"/>
                </a:cubicBezTo>
                <a:lnTo>
                  <a:pt x="1534" y="1451"/>
                </a:lnTo>
                <a:cubicBezTo>
                  <a:pt x="1557" y="1428"/>
                  <a:pt x="1581" y="1416"/>
                  <a:pt x="1604" y="1416"/>
                </a:cubicBezTo>
                <a:lnTo>
                  <a:pt x="1932" y="1416"/>
                </a:lnTo>
                <a:cubicBezTo>
                  <a:pt x="1955" y="1416"/>
                  <a:pt x="1979" y="1428"/>
                  <a:pt x="2002" y="1451"/>
                </a:cubicBezTo>
                <a:lnTo>
                  <a:pt x="2061" y="1522"/>
                </a:lnTo>
                <a:cubicBezTo>
                  <a:pt x="2084" y="1533"/>
                  <a:pt x="2096" y="1557"/>
                  <a:pt x="2096" y="1580"/>
                </a:cubicBezTo>
                <a:lnTo>
                  <a:pt x="2096" y="1615"/>
                </a:lnTo>
                <a:lnTo>
                  <a:pt x="2107" y="1615"/>
                </a:lnTo>
                <a:cubicBezTo>
                  <a:pt x="2142" y="1592"/>
                  <a:pt x="2178" y="1580"/>
                  <a:pt x="2213" y="1580"/>
                </a:cubicBezTo>
                <a:cubicBezTo>
                  <a:pt x="2260" y="1580"/>
                  <a:pt x="2306" y="1627"/>
                  <a:pt x="2318" y="1674"/>
                </a:cubicBezTo>
                <a:lnTo>
                  <a:pt x="2318" y="1697"/>
                </a:lnTo>
                <a:cubicBezTo>
                  <a:pt x="2318" y="1803"/>
                  <a:pt x="2400" y="1896"/>
                  <a:pt x="2517" y="1908"/>
                </a:cubicBezTo>
                <a:lnTo>
                  <a:pt x="2587" y="1908"/>
                </a:lnTo>
                <a:cubicBezTo>
                  <a:pt x="2587" y="1747"/>
                  <a:pt x="2656" y="1731"/>
                  <a:pt x="2683" y="1731"/>
                </a:cubicBezTo>
                <a:cubicBezTo>
                  <a:pt x="2689" y="1731"/>
                  <a:pt x="2693" y="1732"/>
                  <a:pt x="2693" y="1732"/>
                </a:cubicBezTo>
                <a:cubicBezTo>
                  <a:pt x="2622" y="1779"/>
                  <a:pt x="2564" y="2177"/>
                  <a:pt x="3044" y="2177"/>
                </a:cubicBezTo>
                <a:cubicBezTo>
                  <a:pt x="3524" y="2177"/>
                  <a:pt x="3477" y="1756"/>
                  <a:pt x="3477" y="1522"/>
                </a:cubicBezTo>
                <a:cubicBezTo>
                  <a:pt x="3477" y="1346"/>
                  <a:pt x="3336" y="1194"/>
                  <a:pt x="3161" y="1171"/>
                </a:cubicBezTo>
                <a:lnTo>
                  <a:pt x="2880" y="1171"/>
                </a:lnTo>
                <a:lnTo>
                  <a:pt x="2880" y="1100"/>
                </a:lnTo>
                <a:lnTo>
                  <a:pt x="2810" y="1100"/>
                </a:lnTo>
                <a:cubicBezTo>
                  <a:pt x="2810" y="1054"/>
                  <a:pt x="2798" y="1007"/>
                  <a:pt x="2774" y="960"/>
                </a:cubicBezTo>
                <a:cubicBezTo>
                  <a:pt x="2739" y="866"/>
                  <a:pt x="2646" y="808"/>
                  <a:pt x="2552" y="808"/>
                </a:cubicBezTo>
                <a:cubicBezTo>
                  <a:pt x="2552" y="539"/>
                  <a:pt x="2341" y="527"/>
                  <a:pt x="2341" y="527"/>
                </a:cubicBezTo>
                <a:lnTo>
                  <a:pt x="2166" y="527"/>
                </a:lnTo>
                <a:lnTo>
                  <a:pt x="2166" y="421"/>
                </a:lnTo>
                <a:lnTo>
                  <a:pt x="2236" y="421"/>
                </a:lnTo>
                <a:lnTo>
                  <a:pt x="2236" y="281"/>
                </a:lnTo>
                <a:lnTo>
                  <a:pt x="2061" y="129"/>
                </a:lnTo>
                <a:lnTo>
                  <a:pt x="2061" y="47"/>
                </a:lnTo>
                <a:lnTo>
                  <a:pt x="1967" y="47"/>
                </a:lnTo>
                <a:lnTo>
                  <a:pt x="19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5337475" y="1349638"/>
            <a:ext cx="138861" cy="180498"/>
          </a:xfrm>
          <a:custGeom>
            <a:avLst/>
            <a:gdLst/>
            <a:ahLst/>
            <a:cxnLst/>
            <a:rect l="l" t="t" r="r" b="b"/>
            <a:pathLst>
              <a:path w="1324" h="1721" extrusionOk="0">
                <a:moveTo>
                  <a:pt x="469" y="0"/>
                </a:moveTo>
                <a:cubicBezTo>
                  <a:pt x="446" y="0"/>
                  <a:pt x="434" y="12"/>
                  <a:pt x="434" y="36"/>
                </a:cubicBezTo>
                <a:lnTo>
                  <a:pt x="434" y="164"/>
                </a:lnTo>
                <a:lnTo>
                  <a:pt x="305" y="164"/>
                </a:lnTo>
                <a:cubicBezTo>
                  <a:pt x="282" y="164"/>
                  <a:pt x="270" y="176"/>
                  <a:pt x="258" y="188"/>
                </a:cubicBezTo>
                <a:cubicBezTo>
                  <a:pt x="235" y="305"/>
                  <a:pt x="141" y="398"/>
                  <a:pt x="36" y="433"/>
                </a:cubicBezTo>
                <a:cubicBezTo>
                  <a:pt x="13" y="433"/>
                  <a:pt x="1" y="445"/>
                  <a:pt x="1" y="469"/>
                </a:cubicBezTo>
                <a:lnTo>
                  <a:pt x="1" y="1686"/>
                </a:lnTo>
                <a:cubicBezTo>
                  <a:pt x="1" y="1709"/>
                  <a:pt x="13" y="1721"/>
                  <a:pt x="36" y="1721"/>
                </a:cubicBezTo>
                <a:lnTo>
                  <a:pt x="1300" y="1721"/>
                </a:lnTo>
                <a:cubicBezTo>
                  <a:pt x="1312" y="1721"/>
                  <a:pt x="1323" y="1709"/>
                  <a:pt x="1323" y="1686"/>
                </a:cubicBezTo>
                <a:lnTo>
                  <a:pt x="1323" y="469"/>
                </a:lnTo>
                <a:cubicBezTo>
                  <a:pt x="1323" y="445"/>
                  <a:pt x="1312" y="433"/>
                  <a:pt x="1300" y="433"/>
                </a:cubicBezTo>
                <a:cubicBezTo>
                  <a:pt x="1183" y="398"/>
                  <a:pt x="1101" y="305"/>
                  <a:pt x="1066" y="188"/>
                </a:cubicBezTo>
                <a:cubicBezTo>
                  <a:pt x="1054" y="176"/>
                  <a:pt x="1042" y="164"/>
                  <a:pt x="1031" y="164"/>
                </a:cubicBezTo>
                <a:lnTo>
                  <a:pt x="902" y="164"/>
                </a:lnTo>
                <a:lnTo>
                  <a:pt x="902" y="36"/>
                </a:lnTo>
                <a:cubicBezTo>
                  <a:pt x="902" y="12"/>
                  <a:pt x="879" y="0"/>
                  <a:pt x="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5219696" y="4406110"/>
            <a:ext cx="1226362" cy="137603"/>
          </a:xfrm>
          <a:custGeom>
            <a:avLst/>
            <a:gdLst/>
            <a:ahLst/>
            <a:cxnLst/>
            <a:rect l="l" t="t" r="r" b="b"/>
            <a:pathLst>
              <a:path w="11693" h="1312" extrusionOk="0">
                <a:moveTo>
                  <a:pt x="0" y="1"/>
                </a:moveTo>
                <a:lnTo>
                  <a:pt x="0" y="995"/>
                </a:lnTo>
                <a:lnTo>
                  <a:pt x="890" y="995"/>
                </a:lnTo>
                <a:lnTo>
                  <a:pt x="890" y="1311"/>
                </a:lnTo>
                <a:lnTo>
                  <a:pt x="10944" y="1311"/>
                </a:lnTo>
                <a:lnTo>
                  <a:pt x="10944" y="890"/>
                </a:lnTo>
                <a:lnTo>
                  <a:pt x="11423" y="890"/>
                </a:lnTo>
                <a:lnTo>
                  <a:pt x="11423" y="738"/>
                </a:lnTo>
                <a:lnTo>
                  <a:pt x="11517" y="738"/>
                </a:lnTo>
                <a:lnTo>
                  <a:pt x="11517" y="621"/>
                </a:lnTo>
                <a:lnTo>
                  <a:pt x="11693" y="621"/>
                </a:lnTo>
                <a:lnTo>
                  <a:pt x="11693" y="106"/>
                </a:lnTo>
                <a:lnTo>
                  <a:pt x="11470" y="106"/>
                </a:lnTo>
                <a:lnTo>
                  <a:pt x="114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413617" y="3904057"/>
            <a:ext cx="480036" cy="287371"/>
          </a:xfrm>
          <a:custGeom>
            <a:avLst/>
            <a:gdLst/>
            <a:ahLst/>
            <a:cxnLst/>
            <a:rect l="l" t="t" r="r" b="b"/>
            <a:pathLst>
              <a:path w="4577" h="2740" extrusionOk="0">
                <a:moveTo>
                  <a:pt x="3769" y="1"/>
                </a:moveTo>
                <a:cubicBezTo>
                  <a:pt x="2891" y="1"/>
                  <a:pt x="2926" y="750"/>
                  <a:pt x="3020" y="914"/>
                </a:cubicBezTo>
                <a:cubicBezTo>
                  <a:pt x="3072" y="994"/>
                  <a:pt x="3207" y="1051"/>
                  <a:pt x="3335" y="1051"/>
                </a:cubicBezTo>
                <a:cubicBezTo>
                  <a:pt x="3471" y="1051"/>
                  <a:pt x="3599" y="988"/>
                  <a:pt x="3617" y="820"/>
                </a:cubicBezTo>
                <a:lnTo>
                  <a:pt x="3617" y="820"/>
                </a:lnTo>
                <a:cubicBezTo>
                  <a:pt x="3664" y="1194"/>
                  <a:pt x="3441" y="1546"/>
                  <a:pt x="3090" y="1686"/>
                </a:cubicBezTo>
                <a:lnTo>
                  <a:pt x="3090" y="1768"/>
                </a:lnTo>
                <a:lnTo>
                  <a:pt x="1206" y="1768"/>
                </a:lnTo>
                <a:lnTo>
                  <a:pt x="1206" y="2166"/>
                </a:lnTo>
                <a:lnTo>
                  <a:pt x="738" y="2166"/>
                </a:lnTo>
                <a:lnTo>
                  <a:pt x="738" y="2564"/>
                </a:lnTo>
                <a:lnTo>
                  <a:pt x="0" y="2564"/>
                </a:lnTo>
                <a:lnTo>
                  <a:pt x="0" y="2739"/>
                </a:lnTo>
                <a:lnTo>
                  <a:pt x="4460" y="2739"/>
                </a:lnTo>
                <a:lnTo>
                  <a:pt x="4460" y="1019"/>
                </a:lnTo>
                <a:cubicBezTo>
                  <a:pt x="4460" y="1019"/>
                  <a:pt x="4577" y="1"/>
                  <a:pt x="37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5171766" y="214224"/>
            <a:ext cx="48035" cy="4714985"/>
          </a:xfrm>
          <a:custGeom>
            <a:avLst/>
            <a:gdLst/>
            <a:ahLst/>
            <a:cxnLst/>
            <a:rect l="l" t="t" r="r" b="b"/>
            <a:pathLst>
              <a:path w="458" h="44956" extrusionOk="0">
                <a:moveTo>
                  <a:pt x="457" y="0"/>
                </a:moveTo>
                <a:lnTo>
                  <a:pt x="1" y="94"/>
                </a:lnTo>
                <a:lnTo>
                  <a:pt x="1" y="44956"/>
                </a:lnTo>
                <a:lnTo>
                  <a:pt x="457" y="44956"/>
                </a:lnTo>
                <a:lnTo>
                  <a:pt x="4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288650" y="1622850"/>
            <a:ext cx="65667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ato"/>
              <a:buNone/>
              <a:defRPr sz="2500" b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900"/>
              <a:buFont typeface="Bahiana"/>
              <a:buNone/>
              <a:defRPr sz="6900">
                <a:solidFill>
                  <a:schemeClr val="accent2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title" idx="2"/>
          </p:nvPr>
        </p:nvSpPr>
        <p:spPr>
          <a:xfrm>
            <a:off x="1288650" y="3071213"/>
            <a:ext cx="6566700" cy="44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CUSTOM_7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180848" y="214285"/>
            <a:ext cx="8782303" cy="4714930"/>
          </a:xfrm>
          <a:custGeom>
            <a:avLst/>
            <a:gdLst/>
            <a:ahLst/>
            <a:cxnLst/>
            <a:rect l="l" t="t" r="r" b="b"/>
            <a:pathLst>
              <a:path w="269210" h="144530" fill="none" extrusionOk="0">
                <a:moveTo>
                  <a:pt x="1" y="120870"/>
                </a:moveTo>
                <a:lnTo>
                  <a:pt x="1" y="101"/>
                </a:lnTo>
                <a:lnTo>
                  <a:pt x="259217" y="268"/>
                </a:lnTo>
                <a:lnTo>
                  <a:pt x="259953" y="268"/>
                </a:lnTo>
                <a:lnTo>
                  <a:pt x="260404" y="268"/>
                </a:lnTo>
                <a:lnTo>
                  <a:pt x="260404" y="4629"/>
                </a:lnTo>
                <a:lnTo>
                  <a:pt x="269209" y="4629"/>
                </a:lnTo>
                <a:lnTo>
                  <a:pt x="269209" y="7486"/>
                </a:lnTo>
                <a:lnTo>
                  <a:pt x="266168" y="7486"/>
                </a:lnTo>
                <a:lnTo>
                  <a:pt x="266168" y="1"/>
                </a:lnTo>
                <a:lnTo>
                  <a:pt x="269209" y="1"/>
                </a:lnTo>
                <a:lnTo>
                  <a:pt x="269209" y="3259"/>
                </a:lnTo>
                <a:lnTo>
                  <a:pt x="261724" y="3259"/>
                </a:lnTo>
                <a:lnTo>
                  <a:pt x="261724" y="1"/>
                </a:lnTo>
                <a:lnTo>
                  <a:pt x="264982" y="1"/>
                </a:lnTo>
                <a:lnTo>
                  <a:pt x="264982" y="8973"/>
                </a:lnTo>
                <a:lnTo>
                  <a:pt x="269209" y="8973"/>
                </a:lnTo>
                <a:lnTo>
                  <a:pt x="269209" y="23092"/>
                </a:lnTo>
                <a:lnTo>
                  <a:pt x="269209" y="29174"/>
                </a:lnTo>
                <a:lnTo>
                  <a:pt x="269209" y="144530"/>
                </a:lnTo>
                <a:lnTo>
                  <a:pt x="208457" y="144262"/>
                </a:lnTo>
                <a:lnTo>
                  <a:pt x="202792" y="144262"/>
                </a:lnTo>
                <a:lnTo>
                  <a:pt x="8789" y="144262"/>
                </a:lnTo>
                <a:lnTo>
                  <a:pt x="8789" y="139901"/>
                </a:lnTo>
                <a:lnTo>
                  <a:pt x="1" y="139901"/>
                </a:lnTo>
                <a:lnTo>
                  <a:pt x="1" y="137044"/>
                </a:lnTo>
                <a:lnTo>
                  <a:pt x="3025" y="137044"/>
                </a:lnTo>
                <a:lnTo>
                  <a:pt x="3025" y="144530"/>
                </a:lnTo>
                <a:lnTo>
                  <a:pt x="1" y="144530"/>
                </a:lnTo>
                <a:lnTo>
                  <a:pt x="1" y="141271"/>
                </a:lnTo>
                <a:lnTo>
                  <a:pt x="7469" y="141271"/>
                </a:lnTo>
                <a:lnTo>
                  <a:pt x="7469" y="144530"/>
                </a:lnTo>
                <a:lnTo>
                  <a:pt x="4211" y="144530"/>
                </a:lnTo>
                <a:lnTo>
                  <a:pt x="4211" y="135557"/>
                </a:lnTo>
                <a:lnTo>
                  <a:pt x="1" y="135557"/>
                </a:lnTo>
                <a:lnTo>
                  <a:pt x="1" y="121438"/>
                </a:lnTo>
                <a:close/>
              </a:path>
            </a:pathLst>
          </a:custGeom>
          <a:noFill/>
          <a:ln w="22150" cap="flat" cmpd="sng">
            <a:solidFill>
              <a:schemeClr val="dk2"/>
            </a:solidFill>
            <a:prstDash val="solid"/>
            <a:miter lim="1670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hiana"/>
              <a:buNone/>
              <a:defRPr sz="4000" b="1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68" r:id="rId7"/>
    <p:sldLayoutId id="2147483670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11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dirty="0" smtClean="0"/>
              <a:t>Risk Classification</a:t>
            </a:r>
            <a:endParaRPr sz="3800" dirty="0"/>
          </a:p>
        </p:txBody>
      </p:sp>
      <p:sp>
        <p:nvSpPr>
          <p:cNvPr id="527" name="Google Shape;527;p32"/>
          <p:cNvSpPr txBox="1">
            <a:spLocks noGrp="1"/>
          </p:cNvSpPr>
          <p:nvPr>
            <p:ph type="subTitle" idx="1"/>
          </p:nvPr>
        </p:nvSpPr>
        <p:spPr>
          <a:xfrm>
            <a:off x="716400" y="1090975"/>
            <a:ext cx="7711200" cy="3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Risk Classification of common attacks in MongoDB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2C28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528" name="Google Shape;528;p32"/>
          <p:cNvGrpSpPr/>
          <p:nvPr/>
        </p:nvGrpSpPr>
        <p:grpSpPr>
          <a:xfrm>
            <a:off x="6277714" y="451185"/>
            <a:ext cx="1650192" cy="886958"/>
            <a:chOff x="6749522" y="858689"/>
            <a:chExt cx="1831715" cy="984525"/>
          </a:xfrm>
        </p:grpSpPr>
        <p:sp>
          <p:nvSpPr>
            <p:cNvPr id="529" name="Google Shape;529;p32"/>
            <p:cNvSpPr/>
            <p:nvPr/>
          </p:nvSpPr>
          <p:spPr>
            <a:xfrm rot="121244">
              <a:off x="6758519" y="879637"/>
              <a:ext cx="1197507" cy="531393"/>
            </a:xfrm>
            <a:custGeom>
              <a:avLst/>
              <a:gdLst/>
              <a:ahLst/>
              <a:cxnLst/>
              <a:rect l="l" t="t" r="r" b="b"/>
              <a:pathLst>
                <a:path w="29632" h="13150" extrusionOk="0">
                  <a:moveTo>
                    <a:pt x="14816" y="680"/>
                  </a:moveTo>
                  <a:cubicBezTo>
                    <a:pt x="20417" y="680"/>
                    <a:pt x="26018" y="3691"/>
                    <a:pt x="28709" y="9715"/>
                  </a:cubicBezTo>
                  <a:cubicBezTo>
                    <a:pt x="27991" y="9766"/>
                    <a:pt x="27325" y="9869"/>
                    <a:pt x="26659" y="10074"/>
                  </a:cubicBezTo>
                  <a:cubicBezTo>
                    <a:pt x="24223" y="5152"/>
                    <a:pt x="19507" y="2692"/>
                    <a:pt x="14797" y="2692"/>
                  </a:cubicBezTo>
                  <a:cubicBezTo>
                    <a:pt x="10087" y="2692"/>
                    <a:pt x="5384" y="5152"/>
                    <a:pt x="2974" y="10074"/>
                  </a:cubicBezTo>
                  <a:cubicBezTo>
                    <a:pt x="2308" y="9869"/>
                    <a:pt x="1641" y="9766"/>
                    <a:pt x="924" y="9715"/>
                  </a:cubicBezTo>
                  <a:cubicBezTo>
                    <a:pt x="3615" y="3691"/>
                    <a:pt x="9216" y="680"/>
                    <a:pt x="14816" y="680"/>
                  </a:cubicBezTo>
                  <a:close/>
                  <a:moveTo>
                    <a:pt x="14816" y="3345"/>
                  </a:moveTo>
                  <a:cubicBezTo>
                    <a:pt x="19251" y="3345"/>
                    <a:pt x="23685" y="5640"/>
                    <a:pt x="25992" y="10228"/>
                  </a:cubicBezTo>
                  <a:cubicBezTo>
                    <a:pt x="25377" y="10381"/>
                    <a:pt x="24710" y="10587"/>
                    <a:pt x="24095" y="10843"/>
                  </a:cubicBezTo>
                  <a:cubicBezTo>
                    <a:pt x="22122" y="7152"/>
                    <a:pt x="18482" y="5306"/>
                    <a:pt x="14836" y="5306"/>
                  </a:cubicBezTo>
                  <a:cubicBezTo>
                    <a:pt x="11189" y="5306"/>
                    <a:pt x="7537" y="7152"/>
                    <a:pt x="5537" y="10843"/>
                  </a:cubicBezTo>
                  <a:cubicBezTo>
                    <a:pt x="4922" y="10587"/>
                    <a:pt x="4307" y="10381"/>
                    <a:pt x="3641" y="10228"/>
                  </a:cubicBezTo>
                  <a:cubicBezTo>
                    <a:pt x="5948" y="5640"/>
                    <a:pt x="10382" y="3345"/>
                    <a:pt x="14816" y="3345"/>
                  </a:cubicBezTo>
                  <a:close/>
                  <a:moveTo>
                    <a:pt x="14816" y="5998"/>
                  </a:moveTo>
                  <a:cubicBezTo>
                    <a:pt x="18213" y="5998"/>
                    <a:pt x="21609" y="7716"/>
                    <a:pt x="23480" y="11150"/>
                  </a:cubicBezTo>
                  <a:cubicBezTo>
                    <a:pt x="22865" y="11458"/>
                    <a:pt x="22301" y="11766"/>
                    <a:pt x="21737" y="12176"/>
                  </a:cubicBezTo>
                  <a:cubicBezTo>
                    <a:pt x="20250" y="9407"/>
                    <a:pt x="17533" y="8023"/>
                    <a:pt x="14816" y="8023"/>
                  </a:cubicBezTo>
                  <a:cubicBezTo>
                    <a:pt x="12099" y="8023"/>
                    <a:pt x="9382" y="9407"/>
                    <a:pt x="7896" y="12176"/>
                  </a:cubicBezTo>
                  <a:cubicBezTo>
                    <a:pt x="7332" y="11766"/>
                    <a:pt x="6768" y="11458"/>
                    <a:pt x="6153" y="11150"/>
                  </a:cubicBezTo>
                  <a:cubicBezTo>
                    <a:pt x="8024" y="7716"/>
                    <a:pt x="11420" y="5998"/>
                    <a:pt x="14816" y="5998"/>
                  </a:cubicBezTo>
                  <a:close/>
                  <a:moveTo>
                    <a:pt x="14842" y="0"/>
                  </a:moveTo>
                  <a:cubicBezTo>
                    <a:pt x="8921" y="0"/>
                    <a:pt x="3000" y="3204"/>
                    <a:pt x="257" y="9613"/>
                  </a:cubicBezTo>
                  <a:cubicBezTo>
                    <a:pt x="155" y="9818"/>
                    <a:pt x="103" y="10074"/>
                    <a:pt x="1" y="10279"/>
                  </a:cubicBezTo>
                  <a:cubicBezTo>
                    <a:pt x="206" y="10279"/>
                    <a:pt x="462" y="10330"/>
                    <a:pt x="719" y="10330"/>
                  </a:cubicBezTo>
                  <a:cubicBezTo>
                    <a:pt x="1385" y="10381"/>
                    <a:pt x="2051" y="10484"/>
                    <a:pt x="2718" y="10638"/>
                  </a:cubicBezTo>
                  <a:lnTo>
                    <a:pt x="3384" y="10792"/>
                  </a:lnTo>
                  <a:cubicBezTo>
                    <a:pt x="3999" y="10997"/>
                    <a:pt x="4666" y="11202"/>
                    <a:pt x="5281" y="11458"/>
                  </a:cubicBezTo>
                  <a:lnTo>
                    <a:pt x="5896" y="11714"/>
                  </a:lnTo>
                  <a:cubicBezTo>
                    <a:pt x="6460" y="12022"/>
                    <a:pt x="7075" y="12330"/>
                    <a:pt x="7639" y="12688"/>
                  </a:cubicBezTo>
                  <a:cubicBezTo>
                    <a:pt x="7844" y="12842"/>
                    <a:pt x="7998" y="12945"/>
                    <a:pt x="8203" y="13099"/>
                  </a:cubicBezTo>
                  <a:cubicBezTo>
                    <a:pt x="8254" y="12893"/>
                    <a:pt x="8357" y="12688"/>
                    <a:pt x="8460" y="12483"/>
                  </a:cubicBezTo>
                  <a:cubicBezTo>
                    <a:pt x="8562" y="12330"/>
                    <a:pt x="8613" y="12176"/>
                    <a:pt x="8716" y="12073"/>
                  </a:cubicBezTo>
                  <a:cubicBezTo>
                    <a:pt x="8818" y="11919"/>
                    <a:pt x="8870" y="11766"/>
                    <a:pt x="8972" y="11663"/>
                  </a:cubicBezTo>
                  <a:cubicBezTo>
                    <a:pt x="9075" y="11509"/>
                    <a:pt x="9177" y="11407"/>
                    <a:pt x="9280" y="11253"/>
                  </a:cubicBezTo>
                  <a:cubicBezTo>
                    <a:pt x="9331" y="11202"/>
                    <a:pt x="9382" y="11150"/>
                    <a:pt x="9434" y="11099"/>
                  </a:cubicBezTo>
                  <a:cubicBezTo>
                    <a:pt x="9485" y="11048"/>
                    <a:pt x="9536" y="10997"/>
                    <a:pt x="9587" y="10945"/>
                  </a:cubicBezTo>
                  <a:cubicBezTo>
                    <a:pt x="9690" y="10792"/>
                    <a:pt x="9792" y="10689"/>
                    <a:pt x="9946" y="10587"/>
                  </a:cubicBezTo>
                  <a:cubicBezTo>
                    <a:pt x="10049" y="10484"/>
                    <a:pt x="10151" y="10381"/>
                    <a:pt x="10254" y="10279"/>
                  </a:cubicBezTo>
                  <a:cubicBezTo>
                    <a:pt x="10510" y="10074"/>
                    <a:pt x="10766" y="9920"/>
                    <a:pt x="11023" y="9715"/>
                  </a:cubicBezTo>
                  <a:cubicBezTo>
                    <a:pt x="11177" y="9664"/>
                    <a:pt x="11330" y="9561"/>
                    <a:pt x="11484" y="9510"/>
                  </a:cubicBezTo>
                  <a:cubicBezTo>
                    <a:pt x="11587" y="9407"/>
                    <a:pt x="11740" y="9356"/>
                    <a:pt x="11894" y="9305"/>
                  </a:cubicBezTo>
                  <a:cubicBezTo>
                    <a:pt x="12048" y="9202"/>
                    <a:pt x="12151" y="9151"/>
                    <a:pt x="12304" y="9100"/>
                  </a:cubicBezTo>
                  <a:lnTo>
                    <a:pt x="12407" y="9100"/>
                  </a:lnTo>
                  <a:lnTo>
                    <a:pt x="12663" y="8997"/>
                  </a:lnTo>
                  <a:lnTo>
                    <a:pt x="12920" y="8946"/>
                  </a:lnTo>
                  <a:lnTo>
                    <a:pt x="13381" y="8844"/>
                  </a:lnTo>
                  <a:lnTo>
                    <a:pt x="13791" y="8792"/>
                  </a:lnTo>
                  <a:lnTo>
                    <a:pt x="15842" y="8792"/>
                  </a:lnTo>
                  <a:lnTo>
                    <a:pt x="16252" y="8844"/>
                  </a:lnTo>
                  <a:lnTo>
                    <a:pt x="16713" y="8946"/>
                  </a:lnTo>
                  <a:lnTo>
                    <a:pt x="16969" y="9049"/>
                  </a:lnTo>
                  <a:cubicBezTo>
                    <a:pt x="17021" y="9049"/>
                    <a:pt x="17123" y="9100"/>
                    <a:pt x="17226" y="9151"/>
                  </a:cubicBezTo>
                  <a:lnTo>
                    <a:pt x="17328" y="9151"/>
                  </a:lnTo>
                  <a:cubicBezTo>
                    <a:pt x="17482" y="9202"/>
                    <a:pt x="17585" y="9254"/>
                    <a:pt x="17738" y="9305"/>
                  </a:cubicBezTo>
                  <a:cubicBezTo>
                    <a:pt x="17892" y="9356"/>
                    <a:pt x="17995" y="9407"/>
                    <a:pt x="18149" y="9510"/>
                  </a:cubicBezTo>
                  <a:cubicBezTo>
                    <a:pt x="18302" y="9561"/>
                    <a:pt x="18456" y="9664"/>
                    <a:pt x="18559" y="9766"/>
                  </a:cubicBezTo>
                  <a:cubicBezTo>
                    <a:pt x="18866" y="9920"/>
                    <a:pt x="19123" y="10125"/>
                    <a:pt x="19379" y="10330"/>
                  </a:cubicBezTo>
                  <a:lnTo>
                    <a:pt x="19635" y="10535"/>
                  </a:lnTo>
                  <a:cubicBezTo>
                    <a:pt x="19738" y="10638"/>
                    <a:pt x="19840" y="10689"/>
                    <a:pt x="19892" y="10792"/>
                  </a:cubicBezTo>
                  <a:cubicBezTo>
                    <a:pt x="19994" y="10894"/>
                    <a:pt x="20045" y="10945"/>
                    <a:pt x="20148" y="11048"/>
                  </a:cubicBezTo>
                  <a:cubicBezTo>
                    <a:pt x="20250" y="11150"/>
                    <a:pt x="20302" y="11202"/>
                    <a:pt x="20404" y="11304"/>
                  </a:cubicBezTo>
                  <a:cubicBezTo>
                    <a:pt x="20455" y="11407"/>
                    <a:pt x="20558" y="11561"/>
                    <a:pt x="20661" y="11663"/>
                  </a:cubicBezTo>
                  <a:cubicBezTo>
                    <a:pt x="20661" y="11714"/>
                    <a:pt x="20661" y="11714"/>
                    <a:pt x="20712" y="11766"/>
                  </a:cubicBezTo>
                  <a:lnTo>
                    <a:pt x="20968" y="12124"/>
                  </a:lnTo>
                  <a:cubicBezTo>
                    <a:pt x="21019" y="12227"/>
                    <a:pt x="21122" y="12381"/>
                    <a:pt x="21173" y="12535"/>
                  </a:cubicBezTo>
                  <a:cubicBezTo>
                    <a:pt x="21224" y="12637"/>
                    <a:pt x="21276" y="12740"/>
                    <a:pt x="21327" y="12842"/>
                  </a:cubicBezTo>
                  <a:cubicBezTo>
                    <a:pt x="21378" y="12945"/>
                    <a:pt x="21430" y="13047"/>
                    <a:pt x="21481" y="13150"/>
                  </a:cubicBezTo>
                  <a:lnTo>
                    <a:pt x="22045" y="12740"/>
                  </a:lnTo>
                  <a:cubicBezTo>
                    <a:pt x="22609" y="12381"/>
                    <a:pt x="23173" y="12073"/>
                    <a:pt x="23788" y="11766"/>
                  </a:cubicBezTo>
                  <a:cubicBezTo>
                    <a:pt x="23993" y="11663"/>
                    <a:pt x="24198" y="11561"/>
                    <a:pt x="24403" y="11509"/>
                  </a:cubicBezTo>
                  <a:cubicBezTo>
                    <a:pt x="25018" y="11253"/>
                    <a:pt x="25633" y="11048"/>
                    <a:pt x="26300" y="10843"/>
                  </a:cubicBezTo>
                  <a:lnTo>
                    <a:pt x="26915" y="10689"/>
                  </a:lnTo>
                  <a:cubicBezTo>
                    <a:pt x="27581" y="10535"/>
                    <a:pt x="28248" y="10433"/>
                    <a:pt x="28965" y="10330"/>
                  </a:cubicBezTo>
                  <a:cubicBezTo>
                    <a:pt x="29171" y="10279"/>
                    <a:pt x="29427" y="10279"/>
                    <a:pt x="29632" y="10279"/>
                  </a:cubicBezTo>
                  <a:cubicBezTo>
                    <a:pt x="29581" y="10074"/>
                    <a:pt x="29478" y="9869"/>
                    <a:pt x="29427" y="9613"/>
                  </a:cubicBezTo>
                  <a:cubicBezTo>
                    <a:pt x="26684" y="3204"/>
                    <a:pt x="20763" y="0"/>
                    <a:pt x="14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 rot="121244">
              <a:off x="7374733" y="1290873"/>
              <a:ext cx="1197507" cy="531393"/>
            </a:xfrm>
            <a:custGeom>
              <a:avLst/>
              <a:gdLst/>
              <a:ahLst/>
              <a:cxnLst/>
              <a:rect l="l" t="t" r="r" b="b"/>
              <a:pathLst>
                <a:path w="29632" h="13150" extrusionOk="0">
                  <a:moveTo>
                    <a:pt x="14816" y="680"/>
                  </a:moveTo>
                  <a:cubicBezTo>
                    <a:pt x="20417" y="680"/>
                    <a:pt x="26018" y="3691"/>
                    <a:pt x="28709" y="9715"/>
                  </a:cubicBezTo>
                  <a:cubicBezTo>
                    <a:pt x="27991" y="9766"/>
                    <a:pt x="27325" y="9869"/>
                    <a:pt x="26659" y="10074"/>
                  </a:cubicBezTo>
                  <a:cubicBezTo>
                    <a:pt x="24223" y="5152"/>
                    <a:pt x="19507" y="2692"/>
                    <a:pt x="14797" y="2692"/>
                  </a:cubicBezTo>
                  <a:cubicBezTo>
                    <a:pt x="10087" y="2692"/>
                    <a:pt x="5384" y="5152"/>
                    <a:pt x="2974" y="10074"/>
                  </a:cubicBezTo>
                  <a:cubicBezTo>
                    <a:pt x="2308" y="9869"/>
                    <a:pt x="1641" y="9766"/>
                    <a:pt x="924" y="9715"/>
                  </a:cubicBezTo>
                  <a:cubicBezTo>
                    <a:pt x="3615" y="3691"/>
                    <a:pt x="9216" y="680"/>
                    <a:pt x="14816" y="680"/>
                  </a:cubicBezTo>
                  <a:close/>
                  <a:moveTo>
                    <a:pt x="14816" y="3345"/>
                  </a:moveTo>
                  <a:cubicBezTo>
                    <a:pt x="19251" y="3345"/>
                    <a:pt x="23685" y="5640"/>
                    <a:pt x="25992" y="10228"/>
                  </a:cubicBezTo>
                  <a:cubicBezTo>
                    <a:pt x="25377" y="10381"/>
                    <a:pt x="24710" y="10587"/>
                    <a:pt x="24095" y="10843"/>
                  </a:cubicBezTo>
                  <a:cubicBezTo>
                    <a:pt x="22122" y="7152"/>
                    <a:pt x="18482" y="5306"/>
                    <a:pt x="14836" y="5306"/>
                  </a:cubicBezTo>
                  <a:cubicBezTo>
                    <a:pt x="11189" y="5306"/>
                    <a:pt x="7537" y="7152"/>
                    <a:pt x="5537" y="10843"/>
                  </a:cubicBezTo>
                  <a:cubicBezTo>
                    <a:pt x="4922" y="10587"/>
                    <a:pt x="4307" y="10381"/>
                    <a:pt x="3641" y="10228"/>
                  </a:cubicBezTo>
                  <a:cubicBezTo>
                    <a:pt x="5948" y="5640"/>
                    <a:pt x="10382" y="3345"/>
                    <a:pt x="14816" y="3345"/>
                  </a:cubicBezTo>
                  <a:close/>
                  <a:moveTo>
                    <a:pt x="14816" y="5998"/>
                  </a:moveTo>
                  <a:cubicBezTo>
                    <a:pt x="18213" y="5998"/>
                    <a:pt x="21609" y="7716"/>
                    <a:pt x="23480" y="11150"/>
                  </a:cubicBezTo>
                  <a:cubicBezTo>
                    <a:pt x="22865" y="11458"/>
                    <a:pt x="22301" y="11766"/>
                    <a:pt x="21737" y="12176"/>
                  </a:cubicBezTo>
                  <a:cubicBezTo>
                    <a:pt x="20250" y="9407"/>
                    <a:pt x="17533" y="8023"/>
                    <a:pt x="14816" y="8023"/>
                  </a:cubicBezTo>
                  <a:cubicBezTo>
                    <a:pt x="12099" y="8023"/>
                    <a:pt x="9382" y="9407"/>
                    <a:pt x="7896" y="12176"/>
                  </a:cubicBezTo>
                  <a:cubicBezTo>
                    <a:pt x="7332" y="11766"/>
                    <a:pt x="6768" y="11458"/>
                    <a:pt x="6153" y="11150"/>
                  </a:cubicBezTo>
                  <a:cubicBezTo>
                    <a:pt x="8024" y="7716"/>
                    <a:pt x="11420" y="5998"/>
                    <a:pt x="14816" y="5998"/>
                  </a:cubicBezTo>
                  <a:close/>
                  <a:moveTo>
                    <a:pt x="14842" y="0"/>
                  </a:moveTo>
                  <a:cubicBezTo>
                    <a:pt x="8921" y="0"/>
                    <a:pt x="3000" y="3204"/>
                    <a:pt x="257" y="9613"/>
                  </a:cubicBezTo>
                  <a:cubicBezTo>
                    <a:pt x="155" y="9818"/>
                    <a:pt x="103" y="10074"/>
                    <a:pt x="1" y="10279"/>
                  </a:cubicBezTo>
                  <a:cubicBezTo>
                    <a:pt x="206" y="10279"/>
                    <a:pt x="462" y="10330"/>
                    <a:pt x="719" y="10330"/>
                  </a:cubicBezTo>
                  <a:cubicBezTo>
                    <a:pt x="1385" y="10381"/>
                    <a:pt x="2051" y="10484"/>
                    <a:pt x="2718" y="10638"/>
                  </a:cubicBezTo>
                  <a:lnTo>
                    <a:pt x="3384" y="10792"/>
                  </a:lnTo>
                  <a:cubicBezTo>
                    <a:pt x="3999" y="10997"/>
                    <a:pt x="4666" y="11202"/>
                    <a:pt x="5281" y="11458"/>
                  </a:cubicBezTo>
                  <a:lnTo>
                    <a:pt x="5896" y="11714"/>
                  </a:lnTo>
                  <a:cubicBezTo>
                    <a:pt x="6460" y="12022"/>
                    <a:pt x="7075" y="12330"/>
                    <a:pt x="7639" y="12688"/>
                  </a:cubicBezTo>
                  <a:cubicBezTo>
                    <a:pt x="7844" y="12842"/>
                    <a:pt x="7998" y="12945"/>
                    <a:pt x="8203" y="13099"/>
                  </a:cubicBezTo>
                  <a:cubicBezTo>
                    <a:pt x="8254" y="12893"/>
                    <a:pt x="8357" y="12688"/>
                    <a:pt x="8460" y="12483"/>
                  </a:cubicBezTo>
                  <a:cubicBezTo>
                    <a:pt x="8562" y="12330"/>
                    <a:pt x="8613" y="12176"/>
                    <a:pt x="8716" y="12073"/>
                  </a:cubicBezTo>
                  <a:cubicBezTo>
                    <a:pt x="8818" y="11919"/>
                    <a:pt x="8870" y="11766"/>
                    <a:pt x="8972" y="11663"/>
                  </a:cubicBezTo>
                  <a:cubicBezTo>
                    <a:pt x="9075" y="11509"/>
                    <a:pt x="9177" y="11407"/>
                    <a:pt x="9280" y="11253"/>
                  </a:cubicBezTo>
                  <a:cubicBezTo>
                    <a:pt x="9331" y="11202"/>
                    <a:pt x="9382" y="11150"/>
                    <a:pt x="9434" y="11099"/>
                  </a:cubicBezTo>
                  <a:cubicBezTo>
                    <a:pt x="9485" y="11048"/>
                    <a:pt x="9536" y="10997"/>
                    <a:pt x="9587" y="10945"/>
                  </a:cubicBezTo>
                  <a:cubicBezTo>
                    <a:pt x="9690" y="10792"/>
                    <a:pt x="9792" y="10689"/>
                    <a:pt x="9946" y="10587"/>
                  </a:cubicBezTo>
                  <a:cubicBezTo>
                    <a:pt x="10049" y="10484"/>
                    <a:pt x="10151" y="10381"/>
                    <a:pt x="10254" y="10279"/>
                  </a:cubicBezTo>
                  <a:cubicBezTo>
                    <a:pt x="10510" y="10074"/>
                    <a:pt x="10766" y="9920"/>
                    <a:pt x="11023" y="9715"/>
                  </a:cubicBezTo>
                  <a:cubicBezTo>
                    <a:pt x="11177" y="9664"/>
                    <a:pt x="11330" y="9561"/>
                    <a:pt x="11484" y="9510"/>
                  </a:cubicBezTo>
                  <a:cubicBezTo>
                    <a:pt x="11587" y="9407"/>
                    <a:pt x="11740" y="9356"/>
                    <a:pt x="11894" y="9305"/>
                  </a:cubicBezTo>
                  <a:cubicBezTo>
                    <a:pt x="12048" y="9202"/>
                    <a:pt x="12151" y="9151"/>
                    <a:pt x="12304" y="9100"/>
                  </a:cubicBezTo>
                  <a:lnTo>
                    <a:pt x="12407" y="9100"/>
                  </a:lnTo>
                  <a:lnTo>
                    <a:pt x="12663" y="8997"/>
                  </a:lnTo>
                  <a:lnTo>
                    <a:pt x="12920" y="8946"/>
                  </a:lnTo>
                  <a:lnTo>
                    <a:pt x="13381" y="8844"/>
                  </a:lnTo>
                  <a:lnTo>
                    <a:pt x="13791" y="8792"/>
                  </a:lnTo>
                  <a:lnTo>
                    <a:pt x="15842" y="8792"/>
                  </a:lnTo>
                  <a:lnTo>
                    <a:pt x="16252" y="8844"/>
                  </a:lnTo>
                  <a:lnTo>
                    <a:pt x="16713" y="8946"/>
                  </a:lnTo>
                  <a:lnTo>
                    <a:pt x="16969" y="9049"/>
                  </a:lnTo>
                  <a:cubicBezTo>
                    <a:pt x="17021" y="9049"/>
                    <a:pt x="17123" y="9100"/>
                    <a:pt x="17226" y="9151"/>
                  </a:cubicBezTo>
                  <a:lnTo>
                    <a:pt x="17328" y="9151"/>
                  </a:lnTo>
                  <a:cubicBezTo>
                    <a:pt x="17482" y="9202"/>
                    <a:pt x="17585" y="9254"/>
                    <a:pt x="17738" y="9305"/>
                  </a:cubicBezTo>
                  <a:cubicBezTo>
                    <a:pt x="17892" y="9356"/>
                    <a:pt x="17995" y="9407"/>
                    <a:pt x="18149" y="9510"/>
                  </a:cubicBezTo>
                  <a:cubicBezTo>
                    <a:pt x="18302" y="9561"/>
                    <a:pt x="18456" y="9664"/>
                    <a:pt x="18559" y="9766"/>
                  </a:cubicBezTo>
                  <a:cubicBezTo>
                    <a:pt x="18866" y="9920"/>
                    <a:pt x="19123" y="10125"/>
                    <a:pt x="19379" y="10330"/>
                  </a:cubicBezTo>
                  <a:lnTo>
                    <a:pt x="19635" y="10535"/>
                  </a:lnTo>
                  <a:cubicBezTo>
                    <a:pt x="19738" y="10638"/>
                    <a:pt x="19840" y="10689"/>
                    <a:pt x="19892" y="10792"/>
                  </a:cubicBezTo>
                  <a:cubicBezTo>
                    <a:pt x="19994" y="10894"/>
                    <a:pt x="20045" y="10945"/>
                    <a:pt x="20148" y="11048"/>
                  </a:cubicBezTo>
                  <a:cubicBezTo>
                    <a:pt x="20250" y="11150"/>
                    <a:pt x="20302" y="11202"/>
                    <a:pt x="20404" y="11304"/>
                  </a:cubicBezTo>
                  <a:cubicBezTo>
                    <a:pt x="20455" y="11407"/>
                    <a:pt x="20558" y="11561"/>
                    <a:pt x="20661" y="11663"/>
                  </a:cubicBezTo>
                  <a:cubicBezTo>
                    <a:pt x="20661" y="11714"/>
                    <a:pt x="20661" y="11714"/>
                    <a:pt x="20712" y="11766"/>
                  </a:cubicBezTo>
                  <a:lnTo>
                    <a:pt x="20968" y="12124"/>
                  </a:lnTo>
                  <a:cubicBezTo>
                    <a:pt x="21019" y="12227"/>
                    <a:pt x="21122" y="12381"/>
                    <a:pt x="21173" y="12535"/>
                  </a:cubicBezTo>
                  <a:cubicBezTo>
                    <a:pt x="21224" y="12637"/>
                    <a:pt x="21276" y="12740"/>
                    <a:pt x="21327" y="12842"/>
                  </a:cubicBezTo>
                  <a:cubicBezTo>
                    <a:pt x="21378" y="12945"/>
                    <a:pt x="21430" y="13047"/>
                    <a:pt x="21481" y="13150"/>
                  </a:cubicBezTo>
                  <a:lnTo>
                    <a:pt x="22045" y="12740"/>
                  </a:lnTo>
                  <a:cubicBezTo>
                    <a:pt x="22609" y="12381"/>
                    <a:pt x="23173" y="12073"/>
                    <a:pt x="23788" y="11766"/>
                  </a:cubicBezTo>
                  <a:cubicBezTo>
                    <a:pt x="23993" y="11663"/>
                    <a:pt x="24198" y="11561"/>
                    <a:pt x="24403" y="11509"/>
                  </a:cubicBezTo>
                  <a:cubicBezTo>
                    <a:pt x="25018" y="11253"/>
                    <a:pt x="25633" y="11048"/>
                    <a:pt x="26300" y="10843"/>
                  </a:cubicBezTo>
                  <a:lnTo>
                    <a:pt x="26915" y="10689"/>
                  </a:lnTo>
                  <a:cubicBezTo>
                    <a:pt x="27581" y="10535"/>
                    <a:pt x="28248" y="10433"/>
                    <a:pt x="28965" y="10330"/>
                  </a:cubicBezTo>
                  <a:cubicBezTo>
                    <a:pt x="29171" y="10279"/>
                    <a:pt x="29427" y="10279"/>
                    <a:pt x="29632" y="10279"/>
                  </a:cubicBezTo>
                  <a:cubicBezTo>
                    <a:pt x="29581" y="10074"/>
                    <a:pt x="29478" y="9869"/>
                    <a:pt x="29427" y="9613"/>
                  </a:cubicBezTo>
                  <a:cubicBezTo>
                    <a:pt x="26684" y="3204"/>
                    <a:pt x="20763" y="0"/>
                    <a:pt x="14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title"/>
          </p:nvPr>
        </p:nvSpPr>
        <p:spPr>
          <a:xfrm>
            <a:off x="1288650" y="570061"/>
            <a:ext cx="6566700" cy="4199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557" name="Google Shape;557;p34"/>
          <p:cNvGrpSpPr/>
          <p:nvPr/>
        </p:nvGrpSpPr>
        <p:grpSpPr>
          <a:xfrm flipH="1">
            <a:off x="742245" y="3649287"/>
            <a:ext cx="1732484" cy="924145"/>
            <a:chOff x="6581533" y="933050"/>
            <a:chExt cx="1732484" cy="924145"/>
          </a:xfrm>
        </p:grpSpPr>
        <p:sp>
          <p:nvSpPr>
            <p:cNvPr id="558" name="Google Shape;558;p34"/>
            <p:cNvSpPr/>
            <p:nvPr/>
          </p:nvSpPr>
          <p:spPr>
            <a:xfrm rot="121192">
              <a:off x="6589960" y="952749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rot="121192">
              <a:off x="7179022" y="1339452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4"/>
          <p:cNvGrpSpPr/>
          <p:nvPr/>
        </p:nvGrpSpPr>
        <p:grpSpPr>
          <a:xfrm>
            <a:off x="6669270" y="570062"/>
            <a:ext cx="1732484" cy="924145"/>
            <a:chOff x="6581533" y="933050"/>
            <a:chExt cx="1732484" cy="924145"/>
          </a:xfrm>
        </p:grpSpPr>
        <p:sp>
          <p:nvSpPr>
            <p:cNvPr id="561" name="Google Shape;561;p34"/>
            <p:cNvSpPr/>
            <p:nvPr/>
          </p:nvSpPr>
          <p:spPr>
            <a:xfrm rot="121192">
              <a:off x="6589960" y="952749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rot="121192">
              <a:off x="7179022" y="1339452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90625"/>
              </p:ext>
            </p:extLst>
          </p:nvPr>
        </p:nvGraphicFramePr>
        <p:xfrm>
          <a:off x="1524000" y="539750"/>
          <a:ext cx="6096000" cy="4297680"/>
        </p:xfrm>
        <a:graphic>
          <a:graphicData uri="http://schemas.openxmlformats.org/drawingml/2006/table">
            <a:tbl>
              <a:tblPr firstRow="1" bandRow="1">
                <a:tableStyleId>{F8B298E2-985E-4A8A-B668-FEE0DAEB9F93}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Name of the</a:t>
                      </a:r>
                      <a:r>
                        <a:rPr lang="en-US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Attacks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Low Risk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Medium</a:t>
                      </a:r>
                      <a:r>
                        <a:rPr lang="en-US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Risk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High Risk</a:t>
                      </a:r>
                      <a:endParaRPr lang="en-US" b="1" u="non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Java Script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Injection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 Injection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Clear Text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Fast Password hashing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Salt Reuse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Tautologies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Violation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40" y="1056691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38" y="1395954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67" y="1885950"/>
            <a:ext cx="653755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71" y="2474924"/>
            <a:ext cx="653755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32" y="2852223"/>
            <a:ext cx="67509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11" y="2849207"/>
            <a:ext cx="6304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95" y="3269863"/>
            <a:ext cx="62166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11" y="4476750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72" y="4098526"/>
            <a:ext cx="67435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/>
          <p:nvPr/>
        </p:nvSpPr>
        <p:spPr>
          <a:xfrm>
            <a:off x="4837576" y="1139899"/>
            <a:ext cx="3420503" cy="3420503"/>
          </a:xfrm>
          <a:custGeom>
            <a:avLst/>
            <a:gdLst/>
            <a:ahLst/>
            <a:cxnLst/>
            <a:rect l="l" t="t" r="r" b="b"/>
            <a:pathLst>
              <a:path w="33673" h="33673" extrusionOk="0">
                <a:moveTo>
                  <a:pt x="16842" y="0"/>
                </a:moveTo>
                <a:cubicBezTo>
                  <a:pt x="7538" y="0"/>
                  <a:pt x="0" y="7538"/>
                  <a:pt x="0" y="16831"/>
                </a:cubicBezTo>
                <a:cubicBezTo>
                  <a:pt x="0" y="26135"/>
                  <a:pt x="7538" y="33673"/>
                  <a:pt x="16842" y="33673"/>
                </a:cubicBezTo>
                <a:cubicBezTo>
                  <a:pt x="26135" y="33673"/>
                  <a:pt x="33673" y="26135"/>
                  <a:pt x="33673" y="16831"/>
                </a:cubicBezTo>
                <a:cubicBezTo>
                  <a:pt x="33673" y="7538"/>
                  <a:pt x="26135" y="0"/>
                  <a:pt x="168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71600" y="1047750"/>
            <a:ext cx="359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Risk Classification of </a:t>
            </a:r>
            <a:r>
              <a:rPr lang="en-US" sz="1600" b="1" dirty="0" err="1" smtClean="0">
                <a:solidFill>
                  <a:schemeClr val="tx1"/>
                </a:solidFill>
              </a:rPr>
              <a:t>DoS</a:t>
            </a:r>
            <a:r>
              <a:rPr lang="en-US" sz="1600" b="1" dirty="0" smtClean="0">
                <a:solidFill>
                  <a:schemeClr val="tx1"/>
                </a:solidFill>
              </a:rPr>
              <a:t> Attacks-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01748"/>
              </p:ext>
            </p:extLst>
          </p:nvPr>
        </p:nvGraphicFramePr>
        <p:xfrm>
          <a:off x="1259019" y="1657350"/>
          <a:ext cx="6096000" cy="1259840"/>
        </p:xfrm>
        <a:graphic>
          <a:graphicData uri="http://schemas.openxmlformats.org/drawingml/2006/table">
            <a:tbl>
              <a:tblPr firstRow="1" bandRow="1">
                <a:tableStyleId>{F8B298E2-985E-4A8A-B668-FEE0DAEB9F93}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of the Attack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Low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Medium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Flood Attacks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Crash Attacks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89000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0036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83372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50036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5"/>
          <p:cNvGrpSpPr/>
          <p:nvPr/>
        </p:nvGrpSpPr>
        <p:grpSpPr>
          <a:xfrm>
            <a:off x="6891645" y="829700"/>
            <a:ext cx="1732484" cy="924145"/>
            <a:chOff x="6581533" y="933050"/>
            <a:chExt cx="1732484" cy="924145"/>
          </a:xfrm>
        </p:grpSpPr>
        <p:sp>
          <p:nvSpPr>
            <p:cNvPr id="571" name="Google Shape;571;p35"/>
            <p:cNvSpPr/>
            <p:nvPr/>
          </p:nvSpPr>
          <p:spPr>
            <a:xfrm rot="121192">
              <a:off x="6589960" y="952749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 rot="121192">
              <a:off x="7179022" y="1339452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929144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Risk Classification of DDoS Attacks-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98726"/>
              </p:ext>
            </p:extLst>
          </p:nvPr>
        </p:nvGraphicFramePr>
        <p:xfrm>
          <a:off x="1066800" y="1581150"/>
          <a:ext cx="6096000" cy="1407160"/>
        </p:xfrm>
        <a:graphic>
          <a:graphicData uri="http://schemas.openxmlformats.org/drawingml/2006/table">
            <a:tbl>
              <a:tblPr firstRow="1" bandRow="1">
                <a:tableStyleId>{F8B298E2-985E-4A8A-B668-FEE0DAEB9F93}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of the Attack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Low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Medium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Trinoo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Tribal Flood 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28" y="2108200"/>
            <a:ext cx="64249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4769"/>
            <a:ext cx="609600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"/>
          <p:cNvSpPr/>
          <p:nvPr/>
        </p:nvSpPr>
        <p:spPr>
          <a:xfrm>
            <a:off x="3783438" y="716600"/>
            <a:ext cx="1577100" cy="157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 txBox="1">
            <a:spLocks noGrp="1"/>
          </p:cNvSpPr>
          <p:nvPr>
            <p:ph type="title"/>
          </p:nvPr>
        </p:nvSpPr>
        <p:spPr>
          <a:xfrm>
            <a:off x="2193600" y="1938663"/>
            <a:ext cx="4756800" cy="18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</a:t>
            </a:r>
            <a:endParaRPr dirty="0"/>
          </a:p>
        </p:txBody>
      </p:sp>
      <p:sp>
        <p:nvSpPr>
          <p:cNvPr id="707" name="Google Shape;707;p41"/>
          <p:cNvSpPr txBox="1">
            <a:spLocks noGrp="1"/>
          </p:cNvSpPr>
          <p:nvPr>
            <p:ph type="title" idx="2"/>
          </p:nvPr>
        </p:nvSpPr>
        <p:spPr>
          <a:xfrm>
            <a:off x="914400" y="285750"/>
            <a:ext cx="5055000" cy="635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Risk Classification of </a:t>
            </a:r>
            <a:r>
              <a:rPr lang="en-US" sz="2000" dirty="0" err="1" smtClean="0">
                <a:solidFill>
                  <a:schemeClr val="tx1"/>
                </a:solidFill>
              </a:rPr>
              <a:t>Sharding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Pitflalls</a:t>
            </a:r>
            <a:endParaRPr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50439"/>
              </p:ext>
            </p:extLst>
          </p:nvPr>
        </p:nvGraphicFramePr>
        <p:xfrm>
          <a:off x="1143000" y="895350"/>
          <a:ext cx="6096000" cy="3749040"/>
        </p:xfrm>
        <a:graphic>
          <a:graphicData uri="http://schemas.openxmlformats.org/drawingml/2006/table">
            <a:tbl>
              <a:tblPr firstRow="1" bandRow="1">
                <a:tableStyleId>{F8B298E2-985E-4A8A-B668-FEE0DAEB9F93}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 of the Pitfalls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Low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Medium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High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Using a monotonically increasing shard key (like </a:t>
                      </a:r>
                      <a:r>
                        <a:rPr lang="en-US" sz="12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ObjectID</a:t>
                      </a:r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Trying to Change Value of the Shard Key</a:t>
                      </a:r>
                      <a:endParaRPr lang="en-US" sz="12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too long to add a new shard (overloaded)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Under-provisioning </a:t>
                      </a:r>
                      <a:r>
                        <a:rPr lang="en-US" sz="12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Config</a:t>
                      </a:r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Servers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Using the count() command on </a:t>
                      </a:r>
                      <a:r>
                        <a:rPr lang="en-US" sz="12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sharded</a:t>
                      </a:r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collections</a:t>
                      </a:r>
                      <a:endParaRPr lang="en-US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7350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83" y="2355758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93186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82" y="3593186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71950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82" y="4170739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28950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44"/>
          <p:cNvGrpSpPr/>
          <p:nvPr/>
        </p:nvGrpSpPr>
        <p:grpSpPr>
          <a:xfrm flipH="1">
            <a:off x="573045" y="835825"/>
            <a:ext cx="1732484" cy="924145"/>
            <a:chOff x="6581533" y="933050"/>
            <a:chExt cx="1732484" cy="924145"/>
          </a:xfrm>
        </p:grpSpPr>
        <p:sp>
          <p:nvSpPr>
            <p:cNvPr id="743" name="Google Shape;743;p44"/>
            <p:cNvSpPr/>
            <p:nvPr/>
          </p:nvSpPr>
          <p:spPr>
            <a:xfrm rot="121192">
              <a:off x="6589960" y="952749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 rot="121192">
              <a:off x="7179022" y="1339452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4"/>
          <p:cNvGrpSpPr/>
          <p:nvPr/>
        </p:nvGrpSpPr>
        <p:grpSpPr>
          <a:xfrm>
            <a:off x="6833420" y="1374000"/>
            <a:ext cx="1732484" cy="924145"/>
            <a:chOff x="6581533" y="933050"/>
            <a:chExt cx="1732484" cy="924145"/>
          </a:xfrm>
        </p:grpSpPr>
        <p:sp>
          <p:nvSpPr>
            <p:cNvPr id="746" name="Google Shape;746;p44"/>
            <p:cNvSpPr/>
            <p:nvPr/>
          </p:nvSpPr>
          <p:spPr>
            <a:xfrm rot="121192">
              <a:off x="6589960" y="952749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 rot="121192">
              <a:off x="7179022" y="1339452"/>
              <a:ext cx="1126568" cy="498044"/>
            </a:xfrm>
            <a:custGeom>
              <a:avLst/>
              <a:gdLst/>
              <a:ahLst/>
              <a:cxnLst/>
              <a:rect l="l" t="t" r="r" b="b"/>
              <a:pathLst>
                <a:path w="29632" h="13100" extrusionOk="0">
                  <a:moveTo>
                    <a:pt x="14790" y="667"/>
                  </a:moveTo>
                  <a:cubicBezTo>
                    <a:pt x="20391" y="667"/>
                    <a:pt x="25991" y="3666"/>
                    <a:pt x="28657" y="9664"/>
                  </a:cubicBezTo>
                  <a:cubicBezTo>
                    <a:pt x="27991" y="9716"/>
                    <a:pt x="27273" y="9869"/>
                    <a:pt x="26606" y="10023"/>
                  </a:cubicBezTo>
                  <a:cubicBezTo>
                    <a:pt x="24197" y="5102"/>
                    <a:pt x="19493" y="2641"/>
                    <a:pt x="14790" y="2641"/>
                  </a:cubicBezTo>
                  <a:cubicBezTo>
                    <a:pt x="10086" y="2641"/>
                    <a:pt x="5383" y="5102"/>
                    <a:pt x="2973" y="10023"/>
                  </a:cubicBezTo>
                  <a:cubicBezTo>
                    <a:pt x="2307" y="9869"/>
                    <a:pt x="1589" y="9716"/>
                    <a:pt x="923" y="9664"/>
                  </a:cubicBezTo>
                  <a:cubicBezTo>
                    <a:pt x="3589" y="3666"/>
                    <a:pt x="9189" y="667"/>
                    <a:pt x="14790" y="667"/>
                  </a:cubicBezTo>
                  <a:close/>
                  <a:moveTo>
                    <a:pt x="14796" y="3333"/>
                  </a:moveTo>
                  <a:cubicBezTo>
                    <a:pt x="19224" y="3333"/>
                    <a:pt x="23659" y="5614"/>
                    <a:pt x="25991" y="10177"/>
                  </a:cubicBezTo>
                  <a:cubicBezTo>
                    <a:pt x="25325" y="10382"/>
                    <a:pt x="24710" y="10587"/>
                    <a:pt x="24146" y="10843"/>
                  </a:cubicBezTo>
                  <a:cubicBezTo>
                    <a:pt x="22146" y="7127"/>
                    <a:pt x="18481" y="5268"/>
                    <a:pt x="14822" y="5268"/>
                  </a:cubicBezTo>
                  <a:cubicBezTo>
                    <a:pt x="11163" y="5268"/>
                    <a:pt x="7510" y="7127"/>
                    <a:pt x="5537" y="10843"/>
                  </a:cubicBezTo>
                  <a:cubicBezTo>
                    <a:pt x="4921" y="10587"/>
                    <a:pt x="4255" y="10382"/>
                    <a:pt x="3640" y="10177"/>
                  </a:cubicBezTo>
                  <a:cubicBezTo>
                    <a:pt x="5947" y="5614"/>
                    <a:pt x="10368" y="3333"/>
                    <a:pt x="14796" y="3333"/>
                  </a:cubicBezTo>
                  <a:close/>
                  <a:moveTo>
                    <a:pt x="14816" y="6037"/>
                  </a:moveTo>
                  <a:cubicBezTo>
                    <a:pt x="18212" y="6037"/>
                    <a:pt x="21608" y="7742"/>
                    <a:pt x="23479" y="11151"/>
                  </a:cubicBezTo>
                  <a:cubicBezTo>
                    <a:pt x="22864" y="11407"/>
                    <a:pt x="22300" y="11766"/>
                    <a:pt x="21736" y="12125"/>
                  </a:cubicBezTo>
                  <a:cubicBezTo>
                    <a:pt x="20250" y="9357"/>
                    <a:pt x="17533" y="7973"/>
                    <a:pt x="14816" y="7973"/>
                  </a:cubicBezTo>
                  <a:cubicBezTo>
                    <a:pt x="12098" y="7973"/>
                    <a:pt x="9381" y="9357"/>
                    <a:pt x="7895" y="12125"/>
                  </a:cubicBezTo>
                  <a:cubicBezTo>
                    <a:pt x="7331" y="11766"/>
                    <a:pt x="6767" y="11459"/>
                    <a:pt x="6152" y="11151"/>
                  </a:cubicBezTo>
                  <a:cubicBezTo>
                    <a:pt x="8023" y="7742"/>
                    <a:pt x="11419" y="6037"/>
                    <a:pt x="14816" y="6037"/>
                  </a:cubicBezTo>
                  <a:close/>
                  <a:moveTo>
                    <a:pt x="14835" y="1"/>
                  </a:moveTo>
                  <a:cubicBezTo>
                    <a:pt x="8920" y="1"/>
                    <a:pt x="2999" y="3205"/>
                    <a:pt x="256" y="9613"/>
                  </a:cubicBezTo>
                  <a:cubicBezTo>
                    <a:pt x="154" y="9818"/>
                    <a:pt x="51" y="10074"/>
                    <a:pt x="0" y="10279"/>
                  </a:cubicBezTo>
                  <a:cubicBezTo>
                    <a:pt x="205" y="10279"/>
                    <a:pt x="461" y="10331"/>
                    <a:pt x="666" y="10331"/>
                  </a:cubicBezTo>
                  <a:cubicBezTo>
                    <a:pt x="1384" y="10382"/>
                    <a:pt x="2051" y="10485"/>
                    <a:pt x="2717" y="10638"/>
                  </a:cubicBezTo>
                  <a:lnTo>
                    <a:pt x="3332" y="10792"/>
                  </a:lnTo>
                  <a:cubicBezTo>
                    <a:pt x="3999" y="10997"/>
                    <a:pt x="4665" y="11202"/>
                    <a:pt x="5280" y="11459"/>
                  </a:cubicBezTo>
                  <a:cubicBezTo>
                    <a:pt x="5485" y="11561"/>
                    <a:pt x="5690" y="11612"/>
                    <a:pt x="5844" y="11715"/>
                  </a:cubicBezTo>
                  <a:cubicBezTo>
                    <a:pt x="6459" y="12022"/>
                    <a:pt x="7075" y="12330"/>
                    <a:pt x="7587" y="12689"/>
                  </a:cubicBezTo>
                  <a:cubicBezTo>
                    <a:pt x="7792" y="12843"/>
                    <a:pt x="7997" y="12945"/>
                    <a:pt x="8151" y="13099"/>
                  </a:cubicBezTo>
                  <a:cubicBezTo>
                    <a:pt x="8254" y="12894"/>
                    <a:pt x="8356" y="12689"/>
                    <a:pt x="8459" y="12433"/>
                  </a:cubicBezTo>
                  <a:cubicBezTo>
                    <a:pt x="8510" y="12330"/>
                    <a:pt x="8612" y="12176"/>
                    <a:pt x="8715" y="12022"/>
                  </a:cubicBezTo>
                  <a:cubicBezTo>
                    <a:pt x="8818" y="11920"/>
                    <a:pt x="8869" y="11766"/>
                    <a:pt x="8971" y="11612"/>
                  </a:cubicBezTo>
                  <a:cubicBezTo>
                    <a:pt x="9074" y="11510"/>
                    <a:pt x="9176" y="11356"/>
                    <a:pt x="9279" y="11254"/>
                  </a:cubicBezTo>
                  <a:lnTo>
                    <a:pt x="9433" y="11048"/>
                  </a:lnTo>
                  <a:lnTo>
                    <a:pt x="9587" y="10895"/>
                  </a:lnTo>
                  <a:cubicBezTo>
                    <a:pt x="9689" y="10792"/>
                    <a:pt x="9792" y="10690"/>
                    <a:pt x="9894" y="10587"/>
                  </a:cubicBezTo>
                  <a:lnTo>
                    <a:pt x="10253" y="10279"/>
                  </a:lnTo>
                  <a:cubicBezTo>
                    <a:pt x="10509" y="10074"/>
                    <a:pt x="10766" y="9869"/>
                    <a:pt x="11073" y="9716"/>
                  </a:cubicBezTo>
                  <a:cubicBezTo>
                    <a:pt x="11176" y="9613"/>
                    <a:pt x="11330" y="9562"/>
                    <a:pt x="11483" y="9459"/>
                  </a:cubicBezTo>
                  <a:cubicBezTo>
                    <a:pt x="11637" y="9408"/>
                    <a:pt x="11740" y="9305"/>
                    <a:pt x="11893" y="9254"/>
                  </a:cubicBezTo>
                  <a:cubicBezTo>
                    <a:pt x="12047" y="9203"/>
                    <a:pt x="12150" y="9152"/>
                    <a:pt x="12304" y="9100"/>
                  </a:cubicBezTo>
                  <a:lnTo>
                    <a:pt x="12406" y="9049"/>
                  </a:lnTo>
                  <a:cubicBezTo>
                    <a:pt x="12509" y="9049"/>
                    <a:pt x="12611" y="8998"/>
                    <a:pt x="12714" y="8947"/>
                  </a:cubicBezTo>
                  <a:lnTo>
                    <a:pt x="12919" y="8895"/>
                  </a:lnTo>
                  <a:lnTo>
                    <a:pt x="13380" y="8793"/>
                  </a:lnTo>
                  <a:lnTo>
                    <a:pt x="13790" y="8690"/>
                  </a:lnTo>
                  <a:lnTo>
                    <a:pt x="15841" y="8690"/>
                  </a:lnTo>
                  <a:lnTo>
                    <a:pt x="16251" y="8793"/>
                  </a:lnTo>
                  <a:lnTo>
                    <a:pt x="16712" y="8895"/>
                  </a:lnTo>
                  <a:lnTo>
                    <a:pt x="16969" y="8947"/>
                  </a:lnTo>
                  <a:cubicBezTo>
                    <a:pt x="17071" y="8998"/>
                    <a:pt x="17174" y="9049"/>
                    <a:pt x="17276" y="9049"/>
                  </a:cubicBezTo>
                  <a:lnTo>
                    <a:pt x="17328" y="9100"/>
                  </a:lnTo>
                  <a:cubicBezTo>
                    <a:pt x="17481" y="9152"/>
                    <a:pt x="17635" y="9203"/>
                    <a:pt x="17738" y="9254"/>
                  </a:cubicBezTo>
                  <a:cubicBezTo>
                    <a:pt x="17891" y="9305"/>
                    <a:pt x="18045" y="9408"/>
                    <a:pt x="18148" y="9459"/>
                  </a:cubicBezTo>
                  <a:cubicBezTo>
                    <a:pt x="18302" y="9562"/>
                    <a:pt x="18455" y="9613"/>
                    <a:pt x="18609" y="9716"/>
                  </a:cubicBezTo>
                  <a:cubicBezTo>
                    <a:pt x="18865" y="9869"/>
                    <a:pt x="19122" y="10074"/>
                    <a:pt x="19378" y="10279"/>
                  </a:cubicBezTo>
                  <a:cubicBezTo>
                    <a:pt x="19481" y="10331"/>
                    <a:pt x="19583" y="10433"/>
                    <a:pt x="19686" y="10536"/>
                  </a:cubicBezTo>
                  <a:cubicBezTo>
                    <a:pt x="19737" y="10587"/>
                    <a:pt x="19839" y="10690"/>
                    <a:pt x="19942" y="10741"/>
                  </a:cubicBezTo>
                  <a:cubicBezTo>
                    <a:pt x="19993" y="10843"/>
                    <a:pt x="20096" y="10946"/>
                    <a:pt x="20147" y="10997"/>
                  </a:cubicBezTo>
                  <a:cubicBezTo>
                    <a:pt x="20250" y="11100"/>
                    <a:pt x="20301" y="11202"/>
                    <a:pt x="20403" y="11305"/>
                  </a:cubicBezTo>
                  <a:cubicBezTo>
                    <a:pt x="20506" y="11407"/>
                    <a:pt x="20557" y="11510"/>
                    <a:pt x="20660" y="11612"/>
                  </a:cubicBezTo>
                  <a:cubicBezTo>
                    <a:pt x="20660" y="11664"/>
                    <a:pt x="20711" y="11715"/>
                    <a:pt x="20711" y="11715"/>
                  </a:cubicBezTo>
                  <a:lnTo>
                    <a:pt x="20967" y="12074"/>
                  </a:lnTo>
                  <a:cubicBezTo>
                    <a:pt x="21070" y="12228"/>
                    <a:pt x="21121" y="12330"/>
                    <a:pt x="21224" y="12484"/>
                  </a:cubicBezTo>
                  <a:cubicBezTo>
                    <a:pt x="21275" y="12586"/>
                    <a:pt x="21326" y="12689"/>
                    <a:pt x="21377" y="12791"/>
                  </a:cubicBezTo>
                  <a:cubicBezTo>
                    <a:pt x="21377" y="12894"/>
                    <a:pt x="21429" y="12997"/>
                    <a:pt x="21480" y="13099"/>
                  </a:cubicBezTo>
                  <a:cubicBezTo>
                    <a:pt x="21685" y="12997"/>
                    <a:pt x="21839" y="12843"/>
                    <a:pt x="22044" y="12740"/>
                  </a:cubicBezTo>
                  <a:cubicBezTo>
                    <a:pt x="22608" y="12330"/>
                    <a:pt x="23172" y="12022"/>
                    <a:pt x="23787" y="11715"/>
                  </a:cubicBezTo>
                  <a:cubicBezTo>
                    <a:pt x="23992" y="11612"/>
                    <a:pt x="24197" y="11510"/>
                    <a:pt x="24402" y="11459"/>
                  </a:cubicBezTo>
                  <a:cubicBezTo>
                    <a:pt x="25017" y="11202"/>
                    <a:pt x="25632" y="10997"/>
                    <a:pt x="26248" y="10792"/>
                  </a:cubicBezTo>
                  <a:lnTo>
                    <a:pt x="26914" y="10638"/>
                  </a:lnTo>
                  <a:cubicBezTo>
                    <a:pt x="27580" y="10485"/>
                    <a:pt x="28247" y="10382"/>
                    <a:pt x="28913" y="10331"/>
                  </a:cubicBezTo>
                  <a:cubicBezTo>
                    <a:pt x="29170" y="10279"/>
                    <a:pt x="29375" y="10279"/>
                    <a:pt x="29631" y="10279"/>
                  </a:cubicBezTo>
                  <a:cubicBezTo>
                    <a:pt x="29580" y="10074"/>
                    <a:pt x="29477" y="9818"/>
                    <a:pt x="29375" y="9613"/>
                  </a:cubicBezTo>
                  <a:cubicBezTo>
                    <a:pt x="26658" y="3205"/>
                    <a:pt x="20749" y="1"/>
                    <a:pt x="14835" y="1"/>
                  </a:cubicBezTo>
                  <a:close/>
                </a:path>
              </a:pathLst>
            </a:custGeom>
            <a:solidFill>
              <a:srgbClr val="FF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02157"/>
              </p:ext>
            </p:extLst>
          </p:nvPr>
        </p:nvGraphicFramePr>
        <p:xfrm>
          <a:off x="1524000" y="1534252"/>
          <a:ext cx="6096000" cy="2621280"/>
        </p:xfrm>
        <a:graphic>
          <a:graphicData uri="http://schemas.openxmlformats.org/drawingml/2006/table">
            <a:tbl>
              <a:tblPr firstRow="1" bandRow="1">
                <a:tableStyleId>{F8B298E2-985E-4A8A-B668-FEE0DAEB9F93}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of the pitfalls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Low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Medium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High Risk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Chunk balancing != data balancing != traffic balancing</a:t>
                      </a:r>
                      <a:endParaRPr lang="en-US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Waiting too long to shard a collection (collection too large)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3750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98145"/>
            <a:ext cx="553932" cy="3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on on Southeast Asia by Slidesgo">
  <a:themeElements>
    <a:clrScheme name="Simple Light">
      <a:dk1>
        <a:srgbClr val="621E96"/>
      </a:dk1>
      <a:lt1>
        <a:srgbClr val="FFFFFF"/>
      </a:lt1>
      <a:dk2>
        <a:srgbClr val="213153"/>
      </a:dk2>
      <a:lt2>
        <a:srgbClr val="FF8FA1"/>
      </a:lt2>
      <a:accent1>
        <a:srgbClr val="FFE2CC"/>
      </a:accent1>
      <a:accent2>
        <a:srgbClr val="8E3D8B"/>
      </a:accent2>
      <a:accent3>
        <a:srgbClr val="FFDBC0"/>
      </a:accent3>
      <a:accent4>
        <a:srgbClr val="FFFFFF"/>
      </a:accent4>
      <a:accent5>
        <a:srgbClr val="FFFFFF"/>
      </a:accent5>
      <a:accent6>
        <a:srgbClr val="FFFFFF"/>
      </a:accent6>
      <a:hlink>
        <a:srgbClr val="2131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161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Lesson on Southeast Asia by Slidesgo</vt:lpstr>
      <vt:lpstr>Risk Classification</vt:lpstr>
      <vt:lpstr>   </vt:lpstr>
      <vt:lpstr>PowerPoint Presentation</vt:lpstr>
      <vt:lpstr>PowerPoint Presentation</vt:lpstr>
      <vt:lpstr>       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CSE499B</dc:title>
  <cp:lastModifiedBy>xeon.computer835@outlook.com</cp:lastModifiedBy>
  <cp:revision>21</cp:revision>
  <dcterms:modified xsi:type="dcterms:W3CDTF">2021-08-08T13:08:03Z</dcterms:modified>
</cp:coreProperties>
</file>