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ya-tamboli/Tech-Enablers-LTC/tree/JIRA_Automation" TargetMode="External"/><Relationship Id="rId2" Type="http://schemas.openxmlformats.org/officeDocument/2006/relationships/hyperlink" Target="https://github.com/samiya-tamboli/Tech-Enablers-LT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13E2-E912-4D2C-AE2D-9E315F30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Team TECH ENABLERS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271C7-B38A-4B62-85FC-D6221F83CEAF}"/>
              </a:ext>
            </a:extLst>
          </p:cNvPr>
          <p:cNvSpPr txBox="1"/>
          <p:nvPr/>
        </p:nvSpPr>
        <p:spPr>
          <a:xfrm>
            <a:off x="581191" y="3127513"/>
            <a:ext cx="9556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ENABLING </a:t>
            </a:r>
            <a:r>
              <a:rPr lang="en-GB" sz="4400" b="1" i="1" dirty="0">
                <a:solidFill>
                  <a:schemeClr val="bg1"/>
                </a:solidFill>
              </a:rPr>
              <a:t>PRODUCTIVITY</a:t>
            </a:r>
            <a:r>
              <a:rPr lang="en-GB" sz="4400" dirty="0">
                <a:solidFill>
                  <a:schemeClr val="bg1"/>
                </a:solidFill>
              </a:rPr>
              <a:t> FROM </a:t>
            </a:r>
          </a:p>
          <a:p>
            <a:r>
              <a:rPr lang="en-GB" sz="4400" b="1" i="1" dirty="0">
                <a:solidFill>
                  <a:schemeClr val="bg1"/>
                </a:solidFill>
              </a:rPr>
              <a:t>DAY 1</a:t>
            </a:r>
            <a:endParaRPr lang="en-IN" sz="4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1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54EF-C15C-4882-8F81-77C52DD2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issues employees face during onboarding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17D4C-769D-4EBB-92FD-E1A69E4AB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6" t="5190" r="9322"/>
          <a:stretch/>
        </p:blipFill>
        <p:spPr>
          <a:xfrm>
            <a:off x="4757530" y="3892826"/>
            <a:ext cx="2676940" cy="296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CB9C5-B177-45CE-B30F-91CDEA08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61" y="1919495"/>
            <a:ext cx="4754673" cy="26435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F31CF-4F78-4EDC-BE7E-5CF45880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136" y="2107201"/>
            <a:ext cx="4754672" cy="2643598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F036B2A-3A0B-4D60-8017-AE05FCB4A13B}"/>
              </a:ext>
            </a:extLst>
          </p:cNvPr>
          <p:cNvCxnSpPr>
            <a:cxnSpLocks/>
          </p:cNvCxnSpPr>
          <p:nvPr/>
        </p:nvCxnSpPr>
        <p:spPr>
          <a:xfrm rot="10800000">
            <a:off x="4717042" y="3241295"/>
            <a:ext cx="1378959" cy="745389"/>
          </a:xfrm>
          <a:prstGeom prst="bentConnector3">
            <a:avLst>
              <a:gd name="adj1" fmla="val -9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15BDB7-500A-4558-A242-5E869B01E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33932" y="3280845"/>
            <a:ext cx="463826" cy="7601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97DA91-8703-43A0-8D9A-6E989CE6DA01}"/>
              </a:ext>
            </a:extLst>
          </p:cNvPr>
          <p:cNvSpPr txBox="1"/>
          <p:nvPr/>
        </p:nvSpPr>
        <p:spPr>
          <a:xfrm>
            <a:off x="1377749" y="2736502"/>
            <a:ext cx="2538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Tools</a:t>
            </a:r>
            <a:r>
              <a:rPr lang="en-GB" sz="2800" dirty="0"/>
              <a:t> will I need to do my job?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F2898-68FE-4726-B719-9ADBED0086ED}"/>
              </a:ext>
            </a:extLst>
          </p:cNvPr>
          <p:cNvSpPr txBox="1"/>
          <p:nvPr/>
        </p:nvSpPr>
        <p:spPr>
          <a:xfrm>
            <a:off x="7680779" y="2968415"/>
            <a:ext cx="2927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What </a:t>
            </a:r>
            <a:r>
              <a:rPr lang="en-GB" sz="2800" b="1" dirty="0"/>
              <a:t>Accesses</a:t>
            </a:r>
            <a:r>
              <a:rPr lang="en-GB" sz="2800" dirty="0"/>
              <a:t> do I need to get started?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65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CFD0-26FC-4F60-9374-B988F80B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solution (Prototype)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BE4FA-A451-4DC9-A906-AE8054B52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6" t="20766" r="8060" b="20719"/>
          <a:stretch/>
        </p:blipFill>
        <p:spPr>
          <a:xfrm>
            <a:off x="914400" y="2331618"/>
            <a:ext cx="2093843" cy="1568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521194-432F-407C-8623-2C90BE935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1972909"/>
            <a:ext cx="964443" cy="1210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5EDF4-F8AD-48B3-848F-F15BC93B9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8" t="24856" r="30663" b="25325"/>
          <a:stretch/>
        </p:blipFill>
        <p:spPr>
          <a:xfrm>
            <a:off x="4760495" y="3429000"/>
            <a:ext cx="964443" cy="1210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8143B-C5C4-40BD-A339-8FF21748B0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2158350"/>
            <a:ext cx="1815548" cy="840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1B468C-58D3-4E92-A480-4680DB8878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5" t="6985" r="6804" b="6697"/>
          <a:stretch/>
        </p:blipFill>
        <p:spPr>
          <a:xfrm>
            <a:off x="8454493" y="3614172"/>
            <a:ext cx="835674" cy="840532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D85276-4050-4B9E-A482-9EBD4F77C4A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9800" y="2578347"/>
            <a:ext cx="2550695" cy="255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9F5369-C9BE-43FC-83CC-D2B947F6654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39008" y="3104421"/>
            <a:ext cx="2421487" cy="930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A76D8-2441-4EDD-A5F2-3BB2CBF9F6E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724938" y="2578347"/>
            <a:ext cx="2239618" cy="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38D507-CFD8-43D5-835E-F78358E173E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5724938" y="4034438"/>
            <a:ext cx="2729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F45FEAB-FCAE-4696-BCDF-04BB0D05DA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00" t="27861" r="6767" b="24586"/>
          <a:stretch/>
        </p:blipFill>
        <p:spPr>
          <a:xfrm>
            <a:off x="9373808" y="3545476"/>
            <a:ext cx="2466849" cy="3906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C466D2-F9D7-4C3C-93B1-35197228F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95" y="4995372"/>
            <a:ext cx="1459780" cy="14597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E41100B-23A9-4CC8-9EB0-8BA139A6C4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97" t="24696" r="12497" b="34383"/>
          <a:stretch/>
        </p:blipFill>
        <p:spPr>
          <a:xfrm>
            <a:off x="7964556" y="5306102"/>
            <a:ext cx="1815548" cy="8405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C18FB8-B3A6-43E3-A657-BA87C8E4E5FD}"/>
              </a:ext>
            </a:extLst>
          </p:cNvPr>
          <p:cNvCxnSpPr>
            <a:cxnSpLocks/>
          </p:cNvCxnSpPr>
          <p:nvPr/>
        </p:nvCxnSpPr>
        <p:spPr>
          <a:xfrm>
            <a:off x="2517913" y="5733595"/>
            <a:ext cx="22425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4BB5EF-9530-4F87-81C9-CF11405137B3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6220275" y="5725262"/>
            <a:ext cx="1744281" cy="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3A8540-0661-4FA7-8408-2DE0EC32A877}"/>
              </a:ext>
            </a:extLst>
          </p:cNvPr>
          <p:cNvSpPr txBox="1"/>
          <p:nvPr/>
        </p:nvSpPr>
        <p:spPr>
          <a:xfrm>
            <a:off x="9780104" y="2158350"/>
            <a:ext cx="2000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Java, Python, etc</a:t>
            </a:r>
            <a:br>
              <a:rPr lang="en-GB" sz="2000" dirty="0"/>
            </a:br>
            <a:r>
              <a:rPr lang="en-GB" sz="2000" dirty="0"/>
              <a:t>Ms </a:t>
            </a:r>
            <a:r>
              <a:rPr lang="en-GB" sz="2000" dirty="0" err="1"/>
              <a:t>VsCode</a:t>
            </a:r>
            <a:r>
              <a:rPr lang="en-GB" sz="2000" dirty="0"/>
              <a:t> IDE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20654A-821A-4EFC-9E4A-A6207502EDFB}"/>
              </a:ext>
            </a:extLst>
          </p:cNvPr>
          <p:cNvSpPr txBox="1"/>
          <p:nvPr/>
        </p:nvSpPr>
        <p:spPr>
          <a:xfrm>
            <a:off x="9905191" y="5306102"/>
            <a:ext cx="193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Google SDKs, Git, </a:t>
            </a:r>
            <a:br>
              <a:rPr lang="en-GB" dirty="0"/>
            </a:br>
            <a:r>
              <a:rPr lang="en-GB" dirty="0"/>
              <a:t>Docker, etc</a:t>
            </a:r>
            <a:br>
              <a:rPr lang="en-GB" dirty="0"/>
            </a:br>
            <a:r>
              <a:rPr lang="en-GB" dirty="0"/>
              <a:t>IntelliJ IDE</a:t>
            </a:r>
            <a:endParaRPr lang="en-IN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54F36B1-081D-4453-B61C-A9E872EFD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1722" y="5142166"/>
            <a:ext cx="1166191" cy="1166191"/>
          </a:xfrm>
          <a:prstGeom prst="rect">
            <a:avLst/>
          </a:prstGeom>
        </p:spPr>
      </p:pic>
      <p:pic>
        <p:nvPicPr>
          <p:cNvPr id="1026" name="Picture 2" descr="Jira Logo and symbol, meaning, history, PNG">
            <a:extLst>
              <a:ext uri="{FF2B5EF4-FFF2-40B4-BE49-F238E27FC236}">
                <a16:creationId xmlns:a16="http://schemas.microsoft.com/office/drawing/2014/main" id="{06218531-866C-4E65-9BC6-2D03FDBC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808" y="3883426"/>
            <a:ext cx="1280533" cy="8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88BF77-DCB7-4804-ACA4-BE66F9F5149C}"/>
              </a:ext>
            </a:extLst>
          </p:cNvPr>
          <p:cNvSpPr txBox="1"/>
          <p:nvPr/>
        </p:nvSpPr>
        <p:spPr>
          <a:xfrm rot="21043140">
            <a:off x="1148850" y="2543070"/>
            <a:ext cx="95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LBG </a:t>
            </a:r>
          </a:p>
          <a:p>
            <a:pPr algn="ctr"/>
            <a:r>
              <a:rPr lang="en-GB" dirty="0"/>
              <a:t>Machine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EE08-74E3-421B-8920-C2538B7D0C50}"/>
              </a:ext>
            </a:extLst>
          </p:cNvPr>
          <p:cNvSpPr txBox="1"/>
          <p:nvPr/>
        </p:nvSpPr>
        <p:spPr>
          <a:xfrm>
            <a:off x="1166722" y="6338599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Azure Win365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49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FD4-CE6E-4752-A008-0C4EC986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B2B3F7-4090-4267-88B1-EE2059B004A2}"/>
              </a:ext>
            </a:extLst>
          </p:cNvPr>
          <p:cNvSpPr/>
          <p:nvPr/>
        </p:nvSpPr>
        <p:spPr>
          <a:xfrm>
            <a:off x="723177" y="2133500"/>
            <a:ext cx="969312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Laptop Issued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EABF29-738B-4DAC-A008-A96260EDDF69}"/>
              </a:ext>
            </a:extLst>
          </p:cNvPr>
          <p:cNvSpPr/>
          <p:nvPr/>
        </p:nvSpPr>
        <p:spPr>
          <a:xfrm>
            <a:off x="8438813" y="3279913"/>
            <a:ext cx="2361709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Windows Cloud Machine Configured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01F13E-BA8B-4A08-8B9E-0905D88F7BBB}"/>
              </a:ext>
            </a:extLst>
          </p:cNvPr>
          <p:cNvSpPr/>
          <p:nvPr/>
        </p:nvSpPr>
        <p:spPr>
          <a:xfrm>
            <a:off x="5381331" y="3279913"/>
            <a:ext cx="1995406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Click </a:t>
            </a:r>
          </a:p>
          <a:p>
            <a:pPr algn="ctr"/>
            <a:r>
              <a:rPr lang="en-GB" dirty="0"/>
              <a:t>(Raise Jira Tickets)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B22524-5D28-496A-A00B-E42786264762}"/>
              </a:ext>
            </a:extLst>
          </p:cNvPr>
          <p:cNvSpPr/>
          <p:nvPr/>
        </p:nvSpPr>
        <p:spPr>
          <a:xfrm>
            <a:off x="2244339" y="3279914"/>
            <a:ext cx="2074917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 Installed</a:t>
            </a:r>
          </a:p>
          <a:p>
            <a:pPr algn="ctr"/>
            <a:r>
              <a:rPr lang="en-GB" dirty="0"/>
              <a:t>(Java &amp; </a:t>
            </a:r>
            <a:r>
              <a:rPr lang="en-GB" dirty="0" err="1"/>
              <a:t>Powershell</a:t>
            </a:r>
            <a:r>
              <a:rPr lang="en-GB" dirty="0"/>
              <a:t>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09B60F-F4EE-440A-865C-032BD3339B3F}"/>
              </a:ext>
            </a:extLst>
          </p:cNvPr>
          <p:cNvSpPr/>
          <p:nvPr/>
        </p:nvSpPr>
        <p:spPr>
          <a:xfrm>
            <a:off x="573614" y="3279915"/>
            <a:ext cx="1268438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One Click</a:t>
            </a:r>
          </a:p>
          <a:p>
            <a:pPr algn="ctr"/>
            <a:r>
              <a:rPr lang="en-GB" dirty="0"/>
              <a:t>(React FE)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A1A2B8-41ED-45E2-96C2-C18527E0AC8E}"/>
              </a:ext>
            </a:extLst>
          </p:cNvPr>
          <p:cNvSpPr/>
          <p:nvPr/>
        </p:nvSpPr>
        <p:spPr>
          <a:xfrm>
            <a:off x="10053678" y="4635144"/>
            <a:ext cx="1557130" cy="1013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Raise Jira tickets for project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01E80E-6B01-4A91-ADA5-101EA2FB580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207833" y="2862369"/>
            <a:ext cx="0" cy="41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C156A0-AC93-4B14-86FD-B02D0B85475D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1842052" y="3644349"/>
            <a:ext cx="402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32A22-B669-4EE0-99CA-22B2DBF83C1D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319256" y="3644348"/>
            <a:ext cx="10620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054BF7-C638-4F6C-9939-B140FEE011E6}"/>
              </a:ext>
            </a:extLst>
          </p:cNvPr>
          <p:cNvSpPr txBox="1"/>
          <p:nvPr/>
        </p:nvSpPr>
        <p:spPr>
          <a:xfrm>
            <a:off x="4357144" y="3321181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Mobile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BB0851-1F2B-442B-AF86-358994C2C98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376737" y="3644348"/>
            <a:ext cx="106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04CEFB0-16DE-4F00-9340-46E41C1BC963}"/>
              </a:ext>
            </a:extLst>
          </p:cNvPr>
          <p:cNvSpPr/>
          <p:nvPr/>
        </p:nvSpPr>
        <p:spPr>
          <a:xfrm>
            <a:off x="7666383" y="4777610"/>
            <a:ext cx="155713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Application Installation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7C4646-9A5B-42E9-8618-BB839F9642CF}"/>
              </a:ext>
            </a:extLst>
          </p:cNvPr>
          <p:cNvSpPr/>
          <p:nvPr/>
        </p:nvSpPr>
        <p:spPr>
          <a:xfrm>
            <a:off x="8565657" y="5910871"/>
            <a:ext cx="2108020" cy="7288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Employee productivity begins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AC9417F-55F4-4CDA-AF4D-EF80C4A81F69}"/>
              </a:ext>
            </a:extLst>
          </p:cNvPr>
          <p:cNvCxnSpPr>
            <a:stCxn id="5" idx="2"/>
            <a:endCxn id="24" idx="0"/>
          </p:cNvCxnSpPr>
          <p:nvPr/>
        </p:nvCxnSpPr>
        <p:spPr>
          <a:xfrm rot="5400000">
            <a:off x="8647894" y="3805836"/>
            <a:ext cx="768828" cy="1174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09D36A3-9FE6-4B93-8CCF-AA62CE1A46C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9912774" y="3715675"/>
            <a:ext cx="626362" cy="1212575"/>
          </a:xfrm>
          <a:prstGeom prst="bentConnector3">
            <a:avLst>
              <a:gd name="adj1" fmla="val 60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C1DC71D-C4D0-494F-BA74-413098AA66F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8830111" y="5121315"/>
            <a:ext cx="404392" cy="11747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C121EC4-AE27-4763-98B4-AF1453632E02}"/>
              </a:ext>
            </a:extLst>
          </p:cNvPr>
          <p:cNvCxnSpPr>
            <a:stCxn id="9" idx="2"/>
            <a:endCxn id="25" idx="0"/>
          </p:cNvCxnSpPr>
          <p:nvPr/>
        </p:nvCxnSpPr>
        <p:spPr>
          <a:xfrm rot="5400000">
            <a:off x="10094992" y="5173619"/>
            <a:ext cx="261927" cy="1212576"/>
          </a:xfrm>
          <a:prstGeom prst="bentConnector3">
            <a:avLst>
              <a:gd name="adj1" fmla="val 297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F0E47DC-0CDF-464B-B721-9EFA4EF63C54}"/>
              </a:ext>
            </a:extLst>
          </p:cNvPr>
          <p:cNvSpPr txBox="1"/>
          <p:nvPr/>
        </p:nvSpPr>
        <p:spPr>
          <a:xfrm>
            <a:off x="9619666" y="4048356"/>
            <a:ext cx="146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Device Serial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Number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8C4C-1007-428F-BC7F-CC7F7C3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achieving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6BA86-6B46-4378-8427-534F133F18C1}"/>
              </a:ext>
            </a:extLst>
          </p:cNvPr>
          <p:cNvSpPr/>
          <p:nvPr/>
        </p:nvSpPr>
        <p:spPr>
          <a:xfrm>
            <a:off x="801757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 Week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53850-DD97-47D0-A6AA-1E7DE7D5AC12}"/>
              </a:ext>
            </a:extLst>
          </p:cNvPr>
          <p:cNvSpPr/>
          <p:nvPr/>
        </p:nvSpPr>
        <p:spPr>
          <a:xfrm>
            <a:off x="3491948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A25A1-0FD2-4571-B97A-DB5773CAB285}"/>
              </a:ext>
            </a:extLst>
          </p:cNvPr>
          <p:cNvSpPr/>
          <p:nvPr/>
        </p:nvSpPr>
        <p:spPr>
          <a:xfrm>
            <a:off x="6182139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 Business Days</a:t>
            </a:r>
          </a:p>
          <a:p>
            <a:pPr algn="ctr"/>
            <a:r>
              <a:rPr lang="en-GB" dirty="0"/>
              <a:t>2400 Business hours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FA5E7-7F14-4905-9F81-84EA7A00157D}"/>
              </a:ext>
            </a:extLst>
          </p:cNvPr>
          <p:cNvSpPr/>
          <p:nvPr/>
        </p:nvSpPr>
        <p:spPr>
          <a:xfrm>
            <a:off x="8984974" y="2875722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120,000 Pounds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D9DB-BDE6-43EF-AD3F-FF40FA5FC156}"/>
              </a:ext>
            </a:extLst>
          </p:cNvPr>
          <p:cNvSpPr/>
          <p:nvPr/>
        </p:nvSpPr>
        <p:spPr>
          <a:xfrm>
            <a:off x="801757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r>
              <a:rPr lang="en-GB"/>
              <a:t> </a:t>
            </a:r>
            <a:r>
              <a:rPr lang="en-GB" dirty="0"/>
              <a:t>Week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039FC-1A9D-4558-9989-4C616254CB11}"/>
              </a:ext>
            </a:extLst>
          </p:cNvPr>
          <p:cNvSpPr/>
          <p:nvPr/>
        </p:nvSpPr>
        <p:spPr>
          <a:xfrm>
            <a:off x="3491948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30 Employees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2A78A-84C9-4CF9-8C7F-63C8F9F8A3EB}"/>
              </a:ext>
            </a:extLst>
          </p:cNvPr>
          <p:cNvSpPr/>
          <p:nvPr/>
        </p:nvSpPr>
        <p:spPr>
          <a:xfrm>
            <a:off x="6182139" y="5284305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2 </a:t>
            </a:r>
            <a:r>
              <a:rPr lang="en-GB" dirty="0"/>
              <a:t>Business Days</a:t>
            </a:r>
          </a:p>
          <a:p>
            <a:pPr algn="ctr"/>
            <a:r>
              <a:rPr lang="en-GB" dirty="0"/>
              <a:t>10 Business hours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3CB5AC-52AA-48F7-95C4-7BBEBE318FDB}"/>
              </a:ext>
            </a:extLst>
          </p:cNvPr>
          <p:cNvSpPr/>
          <p:nvPr/>
        </p:nvSpPr>
        <p:spPr>
          <a:xfrm>
            <a:off x="8984974" y="5294244"/>
            <a:ext cx="2160104" cy="7288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500 Pounds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7D23AE-8A93-4FA4-992D-EFECB1ACC65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10065026" y="3604592"/>
            <a:ext cx="0" cy="167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EA9E0A8-8FF5-4946-9556-A6B8B043D150}"/>
              </a:ext>
            </a:extLst>
          </p:cNvPr>
          <p:cNvSpPr/>
          <p:nvPr/>
        </p:nvSpPr>
        <p:spPr>
          <a:xfrm>
            <a:off x="10071655" y="3976180"/>
            <a:ext cx="1716155" cy="728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119500 Pounds 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57BB5C-02A6-412C-B689-C45CBBA1A8B7}"/>
              </a:ext>
            </a:extLst>
          </p:cNvPr>
          <p:cNvSpPr/>
          <p:nvPr/>
        </p:nvSpPr>
        <p:spPr>
          <a:xfrm>
            <a:off x="10310194" y="4627194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170E5-C04F-4B34-83E9-E570D2E262F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1861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246197-CC61-4453-88E7-ABAE160E1D0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652052" y="3240157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8075D-EB05-434A-BD45-A8A73DCE93D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42243" y="3240157"/>
            <a:ext cx="64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C34F64-96FC-49F1-B240-F3FAD545728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961861" y="5658679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D9659F-532A-46AF-A4A8-94F8F08A9E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652052" y="5648740"/>
            <a:ext cx="530087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CE5CD4-8226-44A0-9521-291FD0F334F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342243" y="5648740"/>
            <a:ext cx="642731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69F9C5-BC80-4844-BAB8-A9B3DC4A2CAA}"/>
              </a:ext>
            </a:extLst>
          </p:cNvPr>
          <p:cNvSpPr txBox="1"/>
          <p:nvPr/>
        </p:nvSpPr>
        <p:spPr>
          <a:xfrm>
            <a:off x="7129670" y="3594654"/>
            <a:ext cx="141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*50 Pounds for each hour approx.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531D0E6-0C60-4487-BDF8-4C625AD17A59}"/>
              </a:ext>
            </a:extLst>
          </p:cNvPr>
          <p:cNvSpPr/>
          <p:nvPr/>
        </p:nvSpPr>
        <p:spPr>
          <a:xfrm>
            <a:off x="801756" y="2080391"/>
            <a:ext cx="2299253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Without our Solution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7CD201-76A5-4770-B0C0-8D4FDCD38B9A}"/>
              </a:ext>
            </a:extLst>
          </p:cNvPr>
          <p:cNvSpPr/>
          <p:nvPr/>
        </p:nvSpPr>
        <p:spPr>
          <a:xfrm>
            <a:off x="801757" y="4604940"/>
            <a:ext cx="2020956" cy="530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our Solution</a:t>
            </a:r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01F28-7253-4556-B703-99C0424021FA}"/>
              </a:ext>
            </a:extLst>
          </p:cNvPr>
          <p:cNvCxnSpPr/>
          <p:nvPr/>
        </p:nvCxnSpPr>
        <p:spPr>
          <a:xfrm>
            <a:off x="7129670" y="3594654"/>
            <a:ext cx="0" cy="1689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2EAF874-3FEE-472F-BEE0-1467FFA191E7}"/>
              </a:ext>
            </a:extLst>
          </p:cNvPr>
          <p:cNvSpPr/>
          <p:nvPr/>
        </p:nvSpPr>
        <p:spPr>
          <a:xfrm>
            <a:off x="5612296" y="3951332"/>
            <a:ext cx="1510746" cy="4195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2390 Hrs </a:t>
            </a:r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74A189-8246-43F1-874B-FB1D795D2009}"/>
              </a:ext>
            </a:extLst>
          </p:cNvPr>
          <p:cNvSpPr/>
          <p:nvPr/>
        </p:nvSpPr>
        <p:spPr>
          <a:xfrm>
            <a:off x="5744818" y="4310798"/>
            <a:ext cx="1278833" cy="3694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E103-5F68-4BC5-B6E4-B0B34D46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future  vision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079FEE-7216-472D-9932-47F15447B564}"/>
              </a:ext>
            </a:extLst>
          </p:cNvPr>
          <p:cNvSpPr/>
          <p:nvPr/>
        </p:nvSpPr>
        <p:spPr>
          <a:xfrm>
            <a:off x="638336" y="2196447"/>
            <a:ext cx="1402371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649645-605B-48EA-97BF-B791CA040129}"/>
              </a:ext>
            </a:extLst>
          </p:cNvPr>
          <p:cNvSpPr/>
          <p:nvPr/>
        </p:nvSpPr>
        <p:spPr>
          <a:xfrm>
            <a:off x="2365512" y="547355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CIBP&amp;M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32ECA-C733-428F-9A81-1D55952536B7}"/>
              </a:ext>
            </a:extLst>
          </p:cNvPr>
          <p:cNvSpPr/>
          <p:nvPr/>
        </p:nvSpPr>
        <p:spPr>
          <a:xfrm>
            <a:off x="2365512" y="34190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&amp; ML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CE15F3-770C-49AF-A8BE-9FBA6A734BBA}"/>
              </a:ext>
            </a:extLst>
          </p:cNvPr>
          <p:cNvSpPr/>
          <p:nvPr/>
        </p:nvSpPr>
        <p:spPr>
          <a:xfrm>
            <a:off x="541079" y="3419061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6C53D3-6484-450C-9511-BD1D4E5E3312}"/>
              </a:ext>
            </a:extLst>
          </p:cNvPr>
          <p:cNvSpPr/>
          <p:nvPr/>
        </p:nvSpPr>
        <p:spPr>
          <a:xfrm>
            <a:off x="2365512" y="4456248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CHANNEL ENABLING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B73731-D5B6-44AD-9012-5EDFE6EB7A1B}"/>
              </a:ext>
            </a:extLst>
          </p:cNvPr>
          <p:cNvSpPr/>
          <p:nvPr/>
        </p:nvSpPr>
        <p:spPr>
          <a:xfrm>
            <a:off x="4620991" y="2365460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AI &amp; ANALYTICS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C05A65-9F4E-45D6-9446-5D7776EBAFF8}"/>
              </a:ext>
            </a:extLst>
          </p:cNvPr>
          <p:cNvSpPr/>
          <p:nvPr/>
        </p:nvSpPr>
        <p:spPr>
          <a:xfrm>
            <a:off x="4483973" y="3226852"/>
            <a:ext cx="1870922" cy="994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ENTERPRISE DATA PROVISIONING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ABD476-2A20-4995-848A-A54F318878BE}"/>
              </a:ext>
            </a:extLst>
          </p:cNvPr>
          <p:cNvSpPr/>
          <p:nvPr/>
        </p:nvSpPr>
        <p:spPr>
          <a:xfrm>
            <a:off x="9285047" y="1891647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MySQL, Python, Java, etc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30BF20-7B54-4620-8B89-BE40FB0F163B}"/>
              </a:ext>
            </a:extLst>
          </p:cNvPr>
          <p:cNvSpPr/>
          <p:nvPr/>
        </p:nvSpPr>
        <p:spPr>
          <a:xfrm>
            <a:off x="9285049" y="2676939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DA Personas, etc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833FFF-E301-40F4-9988-361FFDA7A067}"/>
              </a:ext>
            </a:extLst>
          </p:cNvPr>
          <p:cNvSpPr/>
          <p:nvPr/>
        </p:nvSpPr>
        <p:spPr>
          <a:xfrm>
            <a:off x="9285048" y="4247522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Win365, GCP DE Personas, etc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EB6E63-6D76-42E9-BDCE-83E2C5FA3B74}"/>
              </a:ext>
            </a:extLst>
          </p:cNvPr>
          <p:cNvSpPr/>
          <p:nvPr/>
        </p:nvSpPr>
        <p:spPr>
          <a:xfrm>
            <a:off x="9285048" y="3462231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Python, Java, Ms </a:t>
            </a:r>
            <a:r>
              <a:rPr lang="en-GB" dirty="0" err="1"/>
              <a:t>VsCode</a:t>
            </a:r>
            <a:r>
              <a:rPr lang="en-GB" dirty="0"/>
              <a:t>, etc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A794F3-6024-4A31-96A6-347661BE1361}"/>
              </a:ext>
            </a:extLst>
          </p:cNvPr>
          <p:cNvSpPr/>
          <p:nvPr/>
        </p:nvSpPr>
        <p:spPr>
          <a:xfrm>
            <a:off x="6953018" y="2372139"/>
            <a:ext cx="15968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Analysts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984026-55AF-4880-9A18-AFA6A022FFF7}"/>
              </a:ext>
            </a:extLst>
          </p:cNvPr>
          <p:cNvSpPr/>
          <p:nvPr/>
        </p:nvSpPr>
        <p:spPr>
          <a:xfrm>
            <a:off x="6953018" y="3916069"/>
            <a:ext cx="1747884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Engineers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FBC51-074A-4025-9EC7-31B4B82DA810}"/>
              </a:ext>
            </a:extLst>
          </p:cNvPr>
          <p:cNvSpPr/>
          <p:nvPr/>
        </p:nvSpPr>
        <p:spPr>
          <a:xfrm>
            <a:off x="6953018" y="5549762"/>
            <a:ext cx="203195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Platform Engineers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4A3F3B-45CF-482A-8374-908DD2A2A041}"/>
              </a:ext>
            </a:extLst>
          </p:cNvPr>
          <p:cNvSpPr/>
          <p:nvPr/>
        </p:nvSpPr>
        <p:spPr>
          <a:xfrm>
            <a:off x="9285045" y="5884174"/>
            <a:ext cx="2325759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Tickets: Win365. GCP PE Personas, etc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DE95FF-3D95-4734-9DE7-7993E0B38FEA}"/>
              </a:ext>
            </a:extLst>
          </p:cNvPr>
          <p:cNvSpPr/>
          <p:nvPr/>
        </p:nvSpPr>
        <p:spPr>
          <a:xfrm>
            <a:off x="9285046" y="5065848"/>
            <a:ext cx="242987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Tools: Git, Docker, Java, Terraform, IntelliJ, etc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C81CF5-54C8-479E-8BED-2B708A012B12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39522" y="2806047"/>
            <a:ext cx="1" cy="61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3FC331-FCED-4E39-B93F-AFB6506B02D7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137966" y="3723860"/>
            <a:ext cx="227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E1E0EE-0174-4EA2-BF61-893A5F7B4A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56455" y="3881860"/>
            <a:ext cx="732387" cy="10259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B106F3-DE6C-488A-8937-DCB0B56E9734}"/>
              </a:ext>
            </a:extLst>
          </p:cNvPr>
          <p:cNvCxnSpPr>
            <a:endCxn id="6" idx="1"/>
          </p:cNvCxnSpPr>
          <p:nvPr/>
        </p:nvCxnSpPr>
        <p:spPr>
          <a:xfrm>
            <a:off x="1309653" y="4761048"/>
            <a:ext cx="1055859" cy="1017310"/>
          </a:xfrm>
          <a:prstGeom prst="bentConnector3">
            <a:avLst>
              <a:gd name="adj1" fmla="val -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C51EAF-EDDA-4BF9-A2DA-C48BD6BA6E4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962399" y="3723860"/>
            <a:ext cx="521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9318D-EEEA-40EB-80A8-54C083980B7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3518073" y="2316143"/>
            <a:ext cx="748800" cy="1457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B80B82-58B1-4AD9-BF3F-0FA13C9BC057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217878" y="2670260"/>
            <a:ext cx="735140" cy="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E2CF788-17C4-4D69-9CC1-2CABB0D63A28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>
            <a:off x="6354895" y="3723861"/>
            <a:ext cx="1472065" cy="19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8D5BFE5-C7FF-48F3-88D6-A0C1550EC0D3}"/>
              </a:ext>
            </a:extLst>
          </p:cNvPr>
          <p:cNvCxnSpPr>
            <a:stCxn id="11" idx="2"/>
            <a:endCxn id="19" idx="1"/>
          </p:cNvCxnSpPr>
          <p:nvPr/>
        </p:nvCxnSpPr>
        <p:spPr>
          <a:xfrm rot="16200000" flipH="1">
            <a:off x="5369380" y="4270923"/>
            <a:ext cx="1633693" cy="1533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CCB6E92-634C-47D3-9409-3424438DD826}"/>
              </a:ext>
            </a:extLst>
          </p:cNvPr>
          <p:cNvCxnSpPr>
            <a:stCxn id="16" idx="3"/>
            <a:endCxn id="12" idx="1"/>
          </p:cNvCxnSpPr>
          <p:nvPr/>
        </p:nvCxnSpPr>
        <p:spPr>
          <a:xfrm flipV="1">
            <a:off x="8549905" y="2196447"/>
            <a:ext cx="735142" cy="480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8E3F84E-0B33-4194-A564-0B9E89F741A0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8700902" y="3767031"/>
            <a:ext cx="584146" cy="453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29DA6B-25B7-4DF2-8C95-54EE988C1DE6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>
            <a:off x="8700902" y="4220869"/>
            <a:ext cx="584146" cy="331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4C95BE0-FBE9-433F-89EB-7952E727F529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>
            <a:off x="8549905" y="2676939"/>
            <a:ext cx="735144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2D69DDB-44A0-48C6-A23D-6B9CDCDC44A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984974" y="5370648"/>
            <a:ext cx="300072" cy="4839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42A8575-3F9E-4917-89C3-5B8007370C5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984974" y="5854562"/>
            <a:ext cx="300071" cy="3344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7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01BD-298B-449B-956F-060BEA3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88BB-40FB-4AB3-8843-93D14209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Tools download: </a:t>
            </a:r>
          </a:p>
          <a:p>
            <a:pPr marL="0" indent="0">
              <a:buNone/>
            </a:pPr>
            <a:r>
              <a:rPr lang="en-GB" dirty="0"/>
              <a:t>	Front-End: React JS</a:t>
            </a:r>
          </a:p>
          <a:p>
            <a:pPr marL="0" indent="0">
              <a:buNone/>
            </a:pPr>
            <a:r>
              <a:rPr lang="en-GB" dirty="0"/>
              <a:t>	Back-End: Java, </a:t>
            </a:r>
            <a:r>
              <a:rPr lang="en-GB" dirty="0" err="1"/>
              <a:t>Springboot</a:t>
            </a:r>
            <a:r>
              <a:rPr lang="en-GB" dirty="0"/>
              <a:t> and PowerShell (153)</a:t>
            </a:r>
          </a:p>
          <a:p>
            <a:r>
              <a:rPr lang="en-GB" dirty="0"/>
              <a:t>Automation of Jira:</a:t>
            </a:r>
          </a:p>
          <a:p>
            <a:pPr marL="0" indent="0">
              <a:buNone/>
            </a:pPr>
            <a:r>
              <a:rPr lang="en-GB" dirty="0"/>
              <a:t>	Selenium and Java (76 lines) </a:t>
            </a:r>
          </a:p>
          <a:p>
            <a:r>
              <a:rPr lang="en-GB" dirty="0"/>
              <a:t>Remote Machine Simulation: </a:t>
            </a:r>
          </a:p>
          <a:p>
            <a:pPr marL="0" indent="0">
              <a:buNone/>
            </a:pPr>
            <a:r>
              <a:rPr lang="en-GB" dirty="0"/>
              <a:t>	GCP Compute Engine: Windows Server 2022, E2 standard, Balanced SSD</a:t>
            </a:r>
          </a:p>
          <a:p>
            <a:pPr marL="0" indent="0">
              <a:buNone/>
            </a:pPr>
            <a:r>
              <a:rPr lang="en-GB" dirty="0"/>
              <a:t>	GCP VPC Networks: Ingress Port 3389</a:t>
            </a:r>
          </a:p>
          <a:p>
            <a:pPr marL="0" indent="0">
              <a:buNone/>
            </a:pPr>
            <a:r>
              <a:rPr lang="en-GB" dirty="0"/>
              <a:t>	GCP IAM: Compute Engine API and service account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04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E5D-D7C4-4720-99D1-ABAE782FF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THANK YOU</a:t>
            </a:r>
            <a:endParaRPr lang="en-IN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DB58-5CBA-4C32-8813-1FEE94C2322F}"/>
              </a:ext>
            </a:extLst>
          </p:cNvPr>
          <p:cNvSpPr txBox="1"/>
          <p:nvPr/>
        </p:nvSpPr>
        <p:spPr>
          <a:xfrm>
            <a:off x="1007165" y="4518991"/>
            <a:ext cx="730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Link: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https://github.com/samiya-tamboli/Tech-Enablers-LTC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  <a:hlinkClick r:id="rId3"/>
              </a:rPr>
              <a:t>https://github.com/samiya-tamboli/Tech-Enablers-LTC/tree/JIRA_Automation</a:t>
            </a:r>
            <a:endParaRPr lang="en-GB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90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380</TotalTime>
  <Words>339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Team TECH ENABLERS</vt:lpstr>
      <vt:lpstr>What issues employees face during onboarding</vt:lpstr>
      <vt:lpstr>What is our solution (Prototype)</vt:lpstr>
      <vt:lpstr>architecture</vt:lpstr>
      <vt:lpstr>What are we achieving </vt:lpstr>
      <vt:lpstr>Our future  vision </vt:lpstr>
      <vt:lpstr>Tech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ENABLERS</dc:title>
  <dc:creator>Samiya Tamboli</dc:creator>
  <cp:lastModifiedBy>Samiya Tamboli</cp:lastModifiedBy>
  <cp:revision>32</cp:revision>
  <dcterms:created xsi:type="dcterms:W3CDTF">2024-07-25T08:20:03Z</dcterms:created>
  <dcterms:modified xsi:type="dcterms:W3CDTF">2024-07-26T11:12:50Z</dcterms:modified>
</cp:coreProperties>
</file>