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14.jpe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iya-tamboli/Tech-Enablers-LTC/tree/JIRA_Automation" TargetMode="External"/><Relationship Id="rId2" Type="http://schemas.openxmlformats.org/officeDocument/2006/relationships/hyperlink" Target="https://github.com/samiya-tamboli/Tech-Enablers-LT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13E2-E912-4D2C-AE2D-9E315F30C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Team TECH ENABLERS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271C7-B38A-4B62-85FC-D6221F83CEAF}"/>
              </a:ext>
            </a:extLst>
          </p:cNvPr>
          <p:cNvSpPr txBox="1"/>
          <p:nvPr/>
        </p:nvSpPr>
        <p:spPr>
          <a:xfrm>
            <a:off x="581191" y="3127513"/>
            <a:ext cx="9556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ENABLING </a:t>
            </a:r>
            <a:r>
              <a:rPr lang="en-GB" sz="4400" b="1" i="1" dirty="0">
                <a:solidFill>
                  <a:schemeClr val="bg1"/>
                </a:solidFill>
              </a:rPr>
              <a:t>PRODUCTIVITY</a:t>
            </a:r>
            <a:r>
              <a:rPr lang="en-GB" sz="4400" dirty="0">
                <a:solidFill>
                  <a:schemeClr val="bg1"/>
                </a:solidFill>
              </a:rPr>
              <a:t> FROM </a:t>
            </a:r>
          </a:p>
          <a:p>
            <a:r>
              <a:rPr lang="en-GB" sz="4400" b="1" i="1" dirty="0">
                <a:solidFill>
                  <a:schemeClr val="bg1"/>
                </a:solidFill>
              </a:rPr>
              <a:t>DAY 1</a:t>
            </a:r>
            <a:endParaRPr lang="en-IN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1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4EF-C15C-4882-8F81-77C52DD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issues employees face during onboarding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17D4C-769D-4EBB-92FD-E1A69E4AB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6" t="5190" r="9322"/>
          <a:stretch/>
        </p:blipFill>
        <p:spPr>
          <a:xfrm>
            <a:off x="4757530" y="3892826"/>
            <a:ext cx="2676940" cy="296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CB9C5-B177-45CE-B30F-91CDEA08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1" y="1919495"/>
            <a:ext cx="4754673" cy="2643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F31CF-4F78-4EDC-BE7E-5CF45880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136" y="2107201"/>
            <a:ext cx="4754672" cy="2643598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036B2A-3A0B-4D60-8017-AE05FCB4A13B}"/>
              </a:ext>
            </a:extLst>
          </p:cNvPr>
          <p:cNvCxnSpPr>
            <a:cxnSpLocks/>
          </p:cNvCxnSpPr>
          <p:nvPr/>
        </p:nvCxnSpPr>
        <p:spPr>
          <a:xfrm rot="10800000">
            <a:off x="4717042" y="3241295"/>
            <a:ext cx="1378959" cy="745389"/>
          </a:xfrm>
          <a:prstGeom prst="bentConnector3">
            <a:avLst>
              <a:gd name="adj1" fmla="val -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15BDB7-500A-4558-A242-5E869B01E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3932" y="3280845"/>
            <a:ext cx="463826" cy="760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7DA91-8703-43A0-8D9A-6E989CE6DA01}"/>
              </a:ext>
            </a:extLst>
          </p:cNvPr>
          <p:cNvSpPr txBox="1"/>
          <p:nvPr/>
        </p:nvSpPr>
        <p:spPr>
          <a:xfrm>
            <a:off x="1171929" y="2736502"/>
            <a:ext cx="2950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Tools</a:t>
            </a:r>
            <a:r>
              <a:rPr lang="en-GB" sz="2800" dirty="0"/>
              <a:t> do </a:t>
            </a:r>
          </a:p>
          <a:p>
            <a:pPr algn="ctr"/>
            <a:r>
              <a:rPr lang="en-GB" sz="2800" dirty="0"/>
              <a:t>I need to start development?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3F2898-68FE-4726-B719-9ADBED0086ED}"/>
              </a:ext>
            </a:extLst>
          </p:cNvPr>
          <p:cNvSpPr txBox="1"/>
          <p:nvPr/>
        </p:nvSpPr>
        <p:spPr>
          <a:xfrm>
            <a:off x="7680779" y="2968415"/>
            <a:ext cx="292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Accesses</a:t>
            </a:r>
            <a:r>
              <a:rPr lang="en-GB" sz="2800" dirty="0"/>
              <a:t> do I need to get start delivering?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65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CFD0-26FC-4F60-9374-B988F80B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solution (Prototype)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BE4FA-A451-4DC9-A906-AE8054B52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6" t="20766" r="8060" b="20719"/>
          <a:stretch/>
        </p:blipFill>
        <p:spPr>
          <a:xfrm>
            <a:off x="914399" y="2331625"/>
            <a:ext cx="1758834" cy="1317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21194-432F-407C-8623-2C90BE93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760495" y="1972917"/>
            <a:ext cx="810139" cy="1017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5EDF4-F8AD-48B3-848F-F15BC93B9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803962" y="3118968"/>
            <a:ext cx="810139" cy="1017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8143B-C5C4-40BD-A339-8FF21748B0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964564" y="2158357"/>
            <a:ext cx="1525067" cy="70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B468C-58D3-4E92-A480-4680DB887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5" t="6985" r="6804" b="6697"/>
          <a:stretch/>
        </p:blipFill>
        <p:spPr>
          <a:xfrm>
            <a:off x="8769211" y="3264480"/>
            <a:ext cx="701963" cy="70605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D85276-4050-4B9E-A482-9EBD4F77C4A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64563" y="2481484"/>
            <a:ext cx="2695932" cy="371847"/>
          </a:xfrm>
          <a:prstGeom prst="bentConnector3">
            <a:avLst>
              <a:gd name="adj1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09F5369-C9BE-43FC-83CC-D2B947F6654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64563" y="2859474"/>
            <a:ext cx="2739399" cy="768061"/>
          </a:xfrm>
          <a:prstGeom prst="bentConnector3">
            <a:avLst>
              <a:gd name="adj1" fmla="val 52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A76D8-2441-4EDD-A5F2-3BB2CBF9F6E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570634" y="2481484"/>
            <a:ext cx="2393930" cy="2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38D507-CFD8-43D5-835E-F78358E173E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5614101" y="3617505"/>
            <a:ext cx="3155110" cy="1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5FEAB-FCAE-4696-BCDF-04BB0D05DA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00" t="27861" r="6767" b="24586"/>
          <a:stretch/>
        </p:blipFill>
        <p:spPr>
          <a:xfrm>
            <a:off x="9498751" y="3453430"/>
            <a:ext cx="2072160" cy="3281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C466D2-F9D7-4C3C-93B1-35197228F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495" y="4685884"/>
            <a:ext cx="1459780" cy="14597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41100B-23A9-4CC8-9EB0-8BA139A6C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683203" y="4996615"/>
            <a:ext cx="1815548" cy="84053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C18FB8-B3A6-43E3-A657-BA87C8E4E5F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236560" y="5415774"/>
            <a:ext cx="2523935" cy="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4BB5EF-9530-4F87-81C9-CF11405137B3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220275" y="5415774"/>
            <a:ext cx="1462928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3A8540-0661-4FA7-8408-2DE0EC32A877}"/>
              </a:ext>
            </a:extLst>
          </p:cNvPr>
          <p:cNvSpPr txBox="1"/>
          <p:nvPr/>
        </p:nvSpPr>
        <p:spPr>
          <a:xfrm>
            <a:off x="9489631" y="2172037"/>
            <a:ext cx="2000972" cy="5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Java, Python, etc</a:t>
            </a:r>
            <a:br>
              <a:rPr lang="en-GB" sz="2000" dirty="0"/>
            </a:br>
            <a:r>
              <a:rPr lang="en-GB" sz="2000" dirty="0"/>
              <a:t>Ms </a:t>
            </a:r>
            <a:r>
              <a:rPr lang="en-GB" sz="2000" dirty="0" err="1"/>
              <a:t>VsCode</a:t>
            </a:r>
            <a:r>
              <a:rPr lang="en-GB" sz="2000" dirty="0"/>
              <a:t> IDE</a:t>
            </a:r>
            <a:endParaRPr lang="en-I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0654A-821A-4EFC-9E4A-A6207502EDFB}"/>
              </a:ext>
            </a:extLst>
          </p:cNvPr>
          <p:cNvSpPr txBox="1"/>
          <p:nvPr/>
        </p:nvSpPr>
        <p:spPr>
          <a:xfrm>
            <a:off x="9623838" y="4996615"/>
            <a:ext cx="193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Google SDKs, Git, </a:t>
            </a:r>
            <a:br>
              <a:rPr lang="en-GB" dirty="0"/>
            </a:br>
            <a:r>
              <a:rPr lang="en-GB" dirty="0"/>
              <a:t>Docker, etc</a:t>
            </a:r>
            <a:br>
              <a:rPr lang="en-GB" dirty="0"/>
            </a:br>
            <a:r>
              <a:rPr lang="en-GB" dirty="0"/>
              <a:t>IntelliJ IDE</a:t>
            </a: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54F36B1-081D-4453-B61C-A9E872EFD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720" y="4832678"/>
            <a:ext cx="1166191" cy="1166191"/>
          </a:xfrm>
          <a:prstGeom prst="rect">
            <a:avLst/>
          </a:prstGeom>
        </p:spPr>
      </p:pic>
      <p:pic>
        <p:nvPicPr>
          <p:cNvPr id="1026" name="Picture 2" descr="Jira Logo and symbol, meaning, history, PNG">
            <a:extLst>
              <a:ext uri="{FF2B5EF4-FFF2-40B4-BE49-F238E27FC236}">
                <a16:creationId xmlns:a16="http://schemas.microsoft.com/office/drawing/2014/main" id="{06218531-866C-4E65-9BC6-2D03FDBC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14" y="5787730"/>
            <a:ext cx="1280533" cy="8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8BF77-DCB7-4804-ACA4-BE66F9F5149C}"/>
              </a:ext>
            </a:extLst>
          </p:cNvPr>
          <p:cNvSpPr txBox="1"/>
          <p:nvPr/>
        </p:nvSpPr>
        <p:spPr>
          <a:xfrm rot="21043140">
            <a:off x="1071328" y="2444153"/>
            <a:ext cx="955710" cy="542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LBG </a:t>
            </a:r>
          </a:p>
          <a:p>
            <a:pPr algn="ctr"/>
            <a:r>
              <a:rPr lang="en-GB" dirty="0"/>
              <a:t>Machine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0EE08-74E3-421B-8920-C2538B7D0C50}"/>
              </a:ext>
            </a:extLst>
          </p:cNvPr>
          <p:cNvSpPr txBox="1"/>
          <p:nvPr/>
        </p:nvSpPr>
        <p:spPr>
          <a:xfrm>
            <a:off x="770861" y="598935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GCP        Win365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5790F8B-8923-4FF1-9946-52E1C7996E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5" t="6985" r="6804" b="6697"/>
          <a:stretch/>
        </p:blipFill>
        <p:spPr>
          <a:xfrm>
            <a:off x="8769211" y="5846357"/>
            <a:ext cx="669628" cy="673521"/>
          </a:xfrm>
          <a:prstGeom prst="rect">
            <a:avLst/>
          </a:prstGeom>
        </p:spPr>
      </p:pic>
      <p:pic>
        <p:nvPicPr>
          <p:cNvPr id="38" name="Picture 2" descr="Google Cloud&quot; Icon - Download for free – Iconduck">
            <a:extLst>
              <a:ext uri="{FF2B5EF4-FFF2-40B4-BE49-F238E27FC236}">
                <a16:creationId xmlns:a16="http://schemas.microsoft.com/office/drawing/2014/main" id="{FEAB0739-B861-4DDC-9AFB-90D63DD8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228" y="5582587"/>
            <a:ext cx="1166190" cy="9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9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8C4C-1007-428F-BC7F-CC7F7C3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achieving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6BA86-6B46-4378-8427-534F133F18C1}"/>
              </a:ext>
            </a:extLst>
          </p:cNvPr>
          <p:cNvSpPr/>
          <p:nvPr/>
        </p:nvSpPr>
        <p:spPr>
          <a:xfrm>
            <a:off x="801757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 Week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53850-DD97-47D0-A6AA-1E7DE7D5AC12}"/>
              </a:ext>
            </a:extLst>
          </p:cNvPr>
          <p:cNvSpPr/>
          <p:nvPr/>
        </p:nvSpPr>
        <p:spPr>
          <a:xfrm>
            <a:off x="3491948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A25A1-0FD2-4571-B97A-DB5773CAB285}"/>
              </a:ext>
            </a:extLst>
          </p:cNvPr>
          <p:cNvSpPr/>
          <p:nvPr/>
        </p:nvSpPr>
        <p:spPr>
          <a:xfrm>
            <a:off x="6182139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 Business Days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FA5E7-7F14-4905-9F81-84EA7A00157D}"/>
              </a:ext>
            </a:extLst>
          </p:cNvPr>
          <p:cNvSpPr/>
          <p:nvPr/>
        </p:nvSpPr>
        <p:spPr>
          <a:xfrm>
            <a:off x="8984974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2400 Business hours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AD9DB-BDE6-43EF-AD3F-FF40FA5FC156}"/>
              </a:ext>
            </a:extLst>
          </p:cNvPr>
          <p:cNvSpPr/>
          <p:nvPr/>
        </p:nvSpPr>
        <p:spPr>
          <a:xfrm>
            <a:off x="801757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r>
              <a:rPr lang="en-GB"/>
              <a:t> </a:t>
            </a:r>
            <a:r>
              <a:rPr lang="en-GB" dirty="0"/>
              <a:t>Week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039FC-1A9D-4558-9989-4C616254CB11}"/>
              </a:ext>
            </a:extLst>
          </p:cNvPr>
          <p:cNvSpPr/>
          <p:nvPr/>
        </p:nvSpPr>
        <p:spPr>
          <a:xfrm>
            <a:off x="3491948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2A78A-84C9-4CF9-8C7F-63C8F9F8A3EB}"/>
              </a:ext>
            </a:extLst>
          </p:cNvPr>
          <p:cNvSpPr/>
          <p:nvPr/>
        </p:nvSpPr>
        <p:spPr>
          <a:xfrm>
            <a:off x="6182139" y="5284305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 Business 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CB5AC-52AA-48F7-95C4-7BBEBE318FDB}"/>
              </a:ext>
            </a:extLst>
          </p:cNvPr>
          <p:cNvSpPr/>
          <p:nvPr/>
        </p:nvSpPr>
        <p:spPr>
          <a:xfrm>
            <a:off x="8984974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 Business hours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7D23AE-8A93-4FA4-992D-EFECB1ACC65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0065026" y="3604592"/>
            <a:ext cx="0" cy="1679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A9E0A8-8FF5-4946-9556-A6B8B043D150}"/>
              </a:ext>
            </a:extLst>
          </p:cNvPr>
          <p:cNvSpPr/>
          <p:nvPr/>
        </p:nvSpPr>
        <p:spPr>
          <a:xfrm>
            <a:off x="10071656" y="3976180"/>
            <a:ext cx="1517372" cy="4973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2390 Hrs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57BB5C-02A6-412C-B689-C45CBBA1A8B7}"/>
              </a:ext>
            </a:extLst>
          </p:cNvPr>
          <p:cNvSpPr/>
          <p:nvPr/>
        </p:nvSpPr>
        <p:spPr>
          <a:xfrm>
            <a:off x="10190925" y="4387327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170E5-C04F-4B34-83E9-E570D2E262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61861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246197-CC61-4453-88E7-ABAE160E1D0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52052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8075D-EB05-434A-BD45-A8A73DCE93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342243" y="324015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C34F64-96FC-49F1-B240-F3FAD545728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961861" y="5658679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D9659F-532A-46AF-A4A8-94F8F08A9E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652052" y="5648740"/>
            <a:ext cx="530087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CE5CD4-8226-44A0-9521-291FD0F334F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342243" y="5648740"/>
            <a:ext cx="642731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31D0E6-0C60-4487-BDF8-4C625AD17A59}"/>
              </a:ext>
            </a:extLst>
          </p:cNvPr>
          <p:cNvSpPr/>
          <p:nvPr/>
        </p:nvSpPr>
        <p:spPr>
          <a:xfrm>
            <a:off x="801756" y="2080391"/>
            <a:ext cx="2299253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Without our Solution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7CD201-76A5-4770-B0C0-8D4FDCD38B9A}"/>
              </a:ext>
            </a:extLst>
          </p:cNvPr>
          <p:cNvSpPr/>
          <p:nvPr/>
        </p:nvSpPr>
        <p:spPr>
          <a:xfrm>
            <a:off x="801757" y="4604940"/>
            <a:ext cx="2020956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our Solution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01F28-7253-4556-B703-99C0424021FA}"/>
              </a:ext>
            </a:extLst>
          </p:cNvPr>
          <p:cNvCxnSpPr/>
          <p:nvPr/>
        </p:nvCxnSpPr>
        <p:spPr>
          <a:xfrm>
            <a:off x="7129670" y="3594654"/>
            <a:ext cx="0" cy="1689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2EAF874-3FEE-472F-BEE0-1467FFA191E7}"/>
              </a:ext>
            </a:extLst>
          </p:cNvPr>
          <p:cNvSpPr/>
          <p:nvPr/>
        </p:nvSpPr>
        <p:spPr>
          <a:xfrm>
            <a:off x="7142920" y="3972734"/>
            <a:ext cx="1510746" cy="4195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 Days 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74A189-8246-43F1-874B-FB1D795D2009}"/>
              </a:ext>
            </a:extLst>
          </p:cNvPr>
          <p:cNvSpPr/>
          <p:nvPr/>
        </p:nvSpPr>
        <p:spPr>
          <a:xfrm>
            <a:off x="7277076" y="4337459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6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FD4-CE6E-4752-A008-0C4EC986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architecture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B2B3F7-4090-4267-88B1-EE2059B004A2}"/>
              </a:ext>
            </a:extLst>
          </p:cNvPr>
          <p:cNvSpPr/>
          <p:nvPr/>
        </p:nvSpPr>
        <p:spPr>
          <a:xfrm>
            <a:off x="723177" y="1922480"/>
            <a:ext cx="969312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Laptop Issued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EABF29-738B-4DAC-A008-A96260EDDF69}"/>
              </a:ext>
            </a:extLst>
          </p:cNvPr>
          <p:cNvSpPr/>
          <p:nvPr/>
        </p:nvSpPr>
        <p:spPr>
          <a:xfrm>
            <a:off x="8438813" y="3068893"/>
            <a:ext cx="2361709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Windows Cloud Machine Configured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01F13E-BA8B-4A08-8B9E-0905D88F7BBB}"/>
              </a:ext>
            </a:extLst>
          </p:cNvPr>
          <p:cNvSpPr/>
          <p:nvPr/>
        </p:nvSpPr>
        <p:spPr>
          <a:xfrm>
            <a:off x="5381330" y="3068893"/>
            <a:ext cx="2285049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One Click </a:t>
            </a:r>
          </a:p>
          <a:p>
            <a:pPr algn="ctr"/>
            <a:r>
              <a:rPr lang="en-GB" dirty="0"/>
              <a:t>(Raise Access Tickets)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22524-5D28-496A-A00B-E42786264762}"/>
              </a:ext>
            </a:extLst>
          </p:cNvPr>
          <p:cNvSpPr/>
          <p:nvPr/>
        </p:nvSpPr>
        <p:spPr>
          <a:xfrm>
            <a:off x="2244339" y="3068894"/>
            <a:ext cx="2074917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 Installation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09B60F-F4EE-440A-865C-032BD3339B3F}"/>
              </a:ext>
            </a:extLst>
          </p:cNvPr>
          <p:cNvSpPr/>
          <p:nvPr/>
        </p:nvSpPr>
        <p:spPr>
          <a:xfrm>
            <a:off x="573614" y="3068895"/>
            <a:ext cx="1268438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One 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A1A2B8-41ED-45E2-96C2-C18527E0AC8E}"/>
              </a:ext>
            </a:extLst>
          </p:cNvPr>
          <p:cNvSpPr/>
          <p:nvPr/>
        </p:nvSpPr>
        <p:spPr>
          <a:xfrm>
            <a:off x="10053678" y="4424124"/>
            <a:ext cx="1557130" cy="1013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Raise Jira tickets for project 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01E80E-6B01-4A91-ADA5-101EA2FB580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207833" y="2651349"/>
            <a:ext cx="0" cy="41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156A0-AC93-4B14-86FD-B02D0B85475D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842052" y="3433329"/>
            <a:ext cx="4022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32A22-B669-4EE0-99CA-22B2DBF83C1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319256" y="3433328"/>
            <a:ext cx="1062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054BF7-C638-4F6C-9939-B140FEE011E6}"/>
              </a:ext>
            </a:extLst>
          </p:cNvPr>
          <p:cNvSpPr txBox="1"/>
          <p:nvPr/>
        </p:nvSpPr>
        <p:spPr>
          <a:xfrm>
            <a:off x="4357144" y="3110161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Number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BB0851-1F2B-442B-AF86-358994C2C98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666379" y="3433328"/>
            <a:ext cx="772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4CEFB0-16DE-4F00-9340-46E41C1BC963}"/>
              </a:ext>
            </a:extLst>
          </p:cNvPr>
          <p:cNvSpPr/>
          <p:nvPr/>
        </p:nvSpPr>
        <p:spPr>
          <a:xfrm>
            <a:off x="7666383" y="4566590"/>
            <a:ext cx="1557130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Application Installation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7C4646-9A5B-42E9-8618-BB839F9642CF}"/>
              </a:ext>
            </a:extLst>
          </p:cNvPr>
          <p:cNvSpPr/>
          <p:nvPr/>
        </p:nvSpPr>
        <p:spPr>
          <a:xfrm>
            <a:off x="8565657" y="5842316"/>
            <a:ext cx="2108020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Employee productivity begins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AC9417F-55F4-4CDA-AF4D-EF80C4A81F69}"/>
              </a:ext>
            </a:extLst>
          </p:cNvPr>
          <p:cNvCxnSpPr>
            <a:stCxn id="5" idx="2"/>
            <a:endCxn id="24" idx="0"/>
          </p:cNvCxnSpPr>
          <p:nvPr/>
        </p:nvCxnSpPr>
        <p:spPr>
          <a:xfrm rot="5400000">
            <a:off x="8647894" y="3594816"/>
            <a:ext cx="768828" cy="1174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09D36A3-9FE6-4B93-8CCF-AA62CE1A46C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9912774" y="3504655"/>
            <a:ext cx="626362" cy="1212575"/>
          </a:xfrm>
          <a:prstGeom prst="bentConnector3">
            <a:avLst>
              <a:gd name="adj1" fmla="val 60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1DC71D-C4D0-494F-BA74-413098AA66F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8758879" y="4981527"/>
            <a:ext cx="546857" cy="1174719"/>
          </a:xfrm>
          <a:prstGeom prst="bentConnector3">
            <a:avLst>
              <a:gd name="adj1" fmla="val 65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C121EC4-AE27-4763-98B4-AF1453632E02}"/>
              </a:ext>
            </a:extLst>
          </p:cNvPr>
          <p:cNvCxnSpPr>
            <a:stCxn id="9" idx="2"/>
            <a:endCxn id="25" idx="0"/>
          </p:cNvCxnSpPr>
          <p:nvPr/>
        </p:nvCxnSpPr>
        <p:spPr>
          <a:xfrm rot="5400000">
            <a:off x="10023759" y="5033832"/>
            <a:ext cx="404392" cy="1212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F0E47DC-0CDF-464B-B721-9EFA4EF63C54}"/>
              </a:ext>
            </a:extLst>
          </p:cNvPr>
          <p:cNvSpPr txBox="1"/>
          <p:nvPr/>
        </p:nvSpPr>
        <p:spPr>
          <a:xfrm>
            <a:off x="9619666" y="3837336"/>
            <a:ext cx="146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Device Serial 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Number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Java Logo, symbol, meaning, history, PNG, brand">
            <a:extLst>
              <a:ext uri="{FF2B5EF4-FFF2-40B4-BE49-F238E27FC236}">
                <a16:creationId xmlns:a16="http://schemas.microsoft.com/office/drawing/2014/main" id="{C2F3A1E4-0283-46F0-AB4F-8ECE51BB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37" y="3837336"/>
            <a:ext cx="1784274" cy="100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FF6852-07B3-4962-B79B-5175A0B3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97" y="3952464"/>
            <a:ext cx="773397" cy="7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native, reactjs, javascript, react, atom, atomic, library icon -  Download on Iconfinder">
            <a:extLst>
              <a:ext uri="{FF2B5EF4-FFF2-40B4-BE49-F238E27FC236}">
                <a16:creationId xmlns:a16="http://schemas.microsoft.com/office/drawing/2014/main" id="{5BD7AF47-DEAC-4D58-905F-5B442C11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2" y="3837336"/>
            <a:ext cx="937135" cy="93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Jira Logo and symbol, meaning, history, PNG">
            <a:extLst>
              <a:ext uri="{FF2B5EF4-FFF2-40B4-BE49-F238E27FC236}">
                <a16:creationId xmlns:a16="http://schemas.microsoft.com/office/drawing/2014/main" id="{E24E4867-0549-4AF1-99DE-E83AA532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57" y="3726217"/>
            <a:ext cx="1280533" cy="8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ployee - Free user icons">
            <a:extLst>
              <a:ext uri="{FF2B5EF4-FFF2-40B4-BE49-F238E27FC236}">
                <a16:creationId xmlns:a16="http://schemas.microsoft.com/office/drawing/2014/main" id="{F3C45FFD-9B09-44A6-B4DC-B283698B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474" y="5718869"/>
            <a:ext cx="822586" cy="8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8CCDEC5-A18B-4717-BC9B-5EA25B01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49" y="3880373"/>
            <a:ext cx="520340" cy="5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106204-8D4E-4439-8A7E-83CE345017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36" t="20766" r="8060" b="20719"/>
          <a:stretch/>
        </p:blipFill>
        <p:spPr>
          <a:xfrm>
            <a:off x="1757906" y="1922480"/>
            <a:ext cx="972866" cy="7288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83BDFB-6AB7-4E59-9410-BB3BEA179C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805" t="6985" r="6804" b="6697"/>
          <a:stretch/>
        </p:blipFill>
        <p:spPr>
          <a:xfrm>
            <a:off x="9004693" y="4483667"/>
            <a:ext cx="321191" cy="3230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5FDBC7-8251-4CB8-98DA-9F39DB24D91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805" t="6985" r="6804" b="6697"/>
          <a:stretch/>
        </p:blipFill>
        <p:spPr>
          <a:xfrm>
            <a:off x="11358289" y="4339162"/>
            <a:ext cx="321191" cy="323058"/>
          </a:xfrm>
          <a:prstGeom prst="rect">
            <a:avLst/>
          </a:prstGeom>
        </p:spPr>
      </p:pic>
      <p:pic>
        <p:nvPicPr>
          <p:cNvPr id="12" name="Picture 2" descr="Google Cloud&quot; Icon - Download for free – Iconduck">
            <a:extLst>
              <a:ext uri="{FF2B5EF4-FFF2-40B4-BE49-F238E27FC236}">
                <a16:creationId xmlns:a16="http://schemas.microsoft.com/office/drawing/2014/main" id="{150D0A9C-C7C9-4227-A030-C22302F9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25955" y="2511172"/>
            <a:ext cx="858919" cy="69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E103-5F68-4BC5-B6E4-B0B34D46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future  vision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079FEE-7216-472D-9932-47F15447B564}"/>
              </a:ext>
            </a:extLst>
          </p:cNvPr>
          <p:cNvSpPr/>
          <p:nvPr/>
        </p:nvSpPr>
        <p:spPr>
          <a:xfrm>
            <a:off x="228563" y="3916069"/>
            <a:ext cx="140237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PERSONAS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649645-605B-48EA-97BF-B791CA040129}"/>
              </a:ext>
            </a:extLst>
          </p:cNvPr>
          <p:cNvSpPr/>
          <p:nvPr/>
        </p:nvSpPr>
        <p:spPr>
          <a:xfrm>
            <a:off x="2365509" y="5520599"/>
            <a:ext cx="1596887" cy="9192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(CHANNEL ENABLING)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132ECA-C733-428F-9A81-1D55952536B7}"/>
              </a:ext>
            </a:extLst>
          </p:cNvPr>
          <p:cNvSpPr/>
          <p:nvPr/>
        </p:nvSpPr>
        <p:spPr>
          <a:xfrm>
            <a:off x="2365510" y="3916069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(DATA &amp; ML)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6C53D3-6484-450C-9511-BD1D4E5E3312}"/>
              </a:ext>
            </a:extLst>
          </p:cNvPr>
          <p:cNvSpPr/>
          <p:nvPr/>
        </p:nvSpPr>
        <p:spPr>
          <a:xfrm>
            <a:off x="2365511" y="2257662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(DCI&amp;D)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BD476-2A20-4995-848A-A54F318878BE}"/>
              </a:ext>
            </a:extLst>
          </p:cNvPr>
          <p:cNvSpPr/>
          <p:nvPr/>
        </p:nvSpPr>
        <p:spPr>
          <a:xfrm>
            <a:off x="7723162" y="1969975"/>
            <a:ext cx="4135902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Java, IntelliJ, Notepad++,etc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30BF20-7B54-4620-8B89-BE40FB0F163B}"/>
              </a:ext>
            </a:extLst>
          </p:cNvPr>
          <p:cNvSpPr/>
          <p:nvPr/>
        </p:nvSpPr>
        <p:spPr>
          <a:xfrm>
            <a:off x="7723163" y="2622517"/>
            <a:ext cx="4135902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 Win365, GCP Dev access, etc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833FFF-E301-40F4-9988-361FFDA7A067}"/>
              </a:ext>
            </a:extLst>
          </p:cNvPr>
          <p:cNvSpPr/>
          <p:nvPr/>
        </p:nvSpPr>
        <p:spPr>
          <a:xfrm>
            <a:off x="7723163" y="4291793"/>
            <a:ext cx="4135902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 Win365, GCP DE Personas, etc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EB6E63-6D76-42E9-BDCE-83E2C5FA3B74}"/>
              </a:ext>
            </a:extLst>
          </p:cNvPr>
          <p:cNvSpPr/>
          <p:nvPr/>
        </p:nvSpPr>
        <p:spPr>
          <a:xfrm>
            <a:off x="7723162" y="3639251"/>
            <a:ext cx="4135902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Python, </a:t>
            </a:r>
            <a:r>
              <a:rPr lang="en-GB" dirty="0" err="1"/>
              <a:t>Pycharm</a:t>
            </a:r>
            <a:r>
              <a:rPr lang="en-GB" dirty="0"/>
              <a:t>, MySQL, etc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A794F3-6024-4A31-96A6-347661BE1361}"/>
              </a:ext>
            </a:extLst>
          </p:cNvPr>
          <p:cNvSpPr/>
          <p:nvPr/>
        </p:nvSpPr>
        <p:spPr>
          <a:xfrm>
            <a:off x="4697538" y="2257662"/>
            <a:ext cx="1926184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Java Developers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84026-55AF-4880-9A18-AFA6A022FFF7}"/>
              </a:ext>
            </a:extLst>
          </p:cNvPr>
          <p:cNvSpPr/>
          <p:nvPr/>
        </p:nvSpPr>
        <p:spPr>
          <a:xfrm>
            <a:off x="4786688" y="3921320"/>
            <a:ext cx="1747884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Engineers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FBC51-074A-4025-9EC7-31B4B82DA810}"/>
              </a:ext>
            </a:extLst>
          </p:cNvPr>
          <p:cNvSpPr/>
          <p:nvPr/>
        </p:nvSpPr>
        <p:spPr>
          <a:xfrm>
            <a:off x="4591764" y="5675448"/>
            <a:ext cx="203195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DevOps Engineers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4A3F3B-45CF-482A-8374-908DD2A2A041}"/>
              </a:ext>
            </a:extLst>
          </p:cNvPr>
          <p:cNvSpPr/>
          <p:nvPr/>
        </p:nvSpPr>
        <p:spPr>
          <a:xfrm>
            <a:off x="7723162" y="5980248"/>
            <a:ext cx="4135902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Win365. GCP PE Personas, etc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DE95FF-3D95-4734-9DE7-7993E0B38FEA}"/>
              </a:ext>
            </a:extLst>
          </p:cNvPr>
          <p:cNvSpPr/>
          <p:nvPr/>
        </p:nvSpPr>
        <p:spPr>
          <a:xfrm>
            <a:off x="7723162" y="5327706"/>
            <a:ext cx="4135903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Docker, Terraform, Vs Code, etc</a:t>
            </a:r>
            <a:endParaRPr lang="en-IN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CCB6E92-634C-47D3-9409-3424438DD826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6623722" y="2274775"/>
            <a:ext cx="1099440" cy="287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8E3F84E-0B33-4194-A564-0B9E89F741A0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6534572" y="3944051"/>
            <a:ext cx="1188590" cy="282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29DA6B-25B7-4DF2-8C95-54EE988C1DE6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6534572" y="4226120"/>
            <a:ext cx="1188591" cy="370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4C95BE0-FBE9-433F-89EB-7952E727F529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623722" y="2562462"/>
            <a:ext cx="1099441" cy="36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2D69DDB-44A0-48C6-A23D-6B9CDCDC44A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623720" y="5632506"/>
            <a:ext cx="1099442" cy="347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42A8575-3F9E-4917-89C3-5B8007370C5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623720" y="5980248"/>
            <a:ext cx="1099442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75705E-3C8B-48AF-B934-C93880585F12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3962398" y="2562462"/>
            <a:ext cx="73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1059DE0-8E1D-438E-B856-CBA4DD4A5941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962397" y="4220869"/>
            <a:ext cx="824291" cy="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ED90927-D9B1-4610-814C-793832E9DF51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3962396" y="5980248"/>
            <a:ext cx="62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192CBBB-0741-4AE9-B653-22296FCAEA38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630934" y="2562462"/>
            <a:ext cx="734577" cy="1658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42F7E97-C2F7-4CC3-8782-E872CF7E7FD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630934" y="4220869"/>
            <a:ext cx="734575" cy="1759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E4798C1-A101-4B09-B25E-8CAAF1CDBCA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630934" y="4220869"/>
            <a:ext cx="73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7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01BD-298B-449B-956F-060BEA3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88BB-40FB-4AB3-8843-93D1420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Tools download: </a:t>
            </a:r>
          </a:p>
          <a:p>
            <a:pPr marL="0" indent="0">
              <a:buNone/>
            </a:pPr>
            <a:r>
              <a:rPr lang="en-GB" dirty="0"/>
              <a:t>	Front-End: React JS</a:t>
            </a:r>
          </a:p>
          <a:p>
            <a:pPr marL="0" indent="0">
              <a:buNone/>
            </a:pPr>
            <a:r>
              <a:rPr lang="en-GB" dirty="0"/>
              <a:t>	Back-End: Java, </a:t>
            </a:r>
            <a:r>
              <a:rPr lang="en-GB" dirty="0" err="1"/>
              <a:t>Springboot</a:t>
            </a:r>
            <a:r>
              <a:rPr lang="en-GB" dirty="0"/>
              <a:t> and PowerShell </a:t>
            </a:r>
          </a:p>
          <a:p>
            <a:r>
              <a:rPr lang="en-GB" dirty="0"/>
              <a:t>Automation of Jira:</a:t>
            </a:r>
          </a:p>
          <a:p>
            <a:pPr marL="0" indent="0">
              <a:buNone/>
            </a:pPr>
            <a:r>
              <a:rPr lang="en-GB" dirty="0"/>
              <a:t>	Selenium and Java </a:t>
            </a:r>
          </a:p>
          <a:p>
            <a:r>
              <a:rPr lang="en-GB" dirty="0"/>
              <a:t>Remote Machine Simulation: </a:t>
            </a:r>
          </a:p>
          <a:p>
            <a:pPr marL="0" indent="0">
              <a:buNone/>
            </a:pPr>
            <a:r>
              <a:rPr lang="en-GB" dirty="0"/>
              <a:t>	GCP Compute Engine: Windows Server 2022, E2 standard, Balanced SSD</a:t>
            </a:r>
          </a:p>
          <a:p>
            <a:pPr marL="0" indent="0">
              <a:buNone/>
            </a:pPr>
            <a:r>
              <a:rPr lang="en-GB" dirty="0"/>
              <a:t>	GCP VPC Networks: Ingress Port 3389</a:t>
            </a:r>
          </a:p>
          <a:p>
            <a:pPr marL="0" indent="0">
              <a:buNone/>
            </a:pPr>
            <a:r>
              <a:rPr lang="en-GB" dirty="0"/>
              <a:t>	GCP IAM: Compute Engine API and service account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04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E5D-D7C4-4720-99D1-ABAE782FF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THANK YOU</a:t>
            </a:r>
            <a:endParaRPr lang="en-IN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7DB58-5CBA-4C32-8813-1FEE94C2322F}"/>
              </a:ext>
            </a:extLst>
          </p:cNvPr>
          <p:cNvSpPr txBox="1"/>
          <p:nvPr/>
        </p:nvSpPr>
        <p:spPr>
          <a:xfrm>
            <a:off x="1007165" y="4518991"/>
            <a:ext cx="730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Link: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https://github.com/samiya-tamboli/Tech-Enablers-LTC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3"/>
              </a:rPr>
              <a:t>https://github.com/samiya-tamboli/Tech-Enablers-LTC/tree/JIRA_Automation</a:t>
            </a:r>
            <a:endParaRPr lang="en-GB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90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695</TotalTime>
  <Words>314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Team TECH ENABLERS</vt:lpstr>
      <vt:lpstr>What issues employees face during onboarding</vt:lpstr>
      <vt:lpstr>What is our solution (Prototype)</vt:lpstr>
      <vt:lpstr>What are we achieving </vt:lpstr>
      <vt:lpstr>Prototype architecture</vt:lpstr>
      <vt:lpstr>Our future  vision </vt:lpstr>
      <vt:lpstr>Tech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ENABLERS</dc:title>
  <dc:creator>Samiya Tamboli</dc:creator>
  <cp:lastModifiedBy>Samiya Tamboli</cp:lastModifiedBy>
  <cp:revision>41</cp:revision>
  <dcterms:created xsi:type="dcterms:W3CDTF">2024-07-25T08:20:03Z</dcterms:created>
  <dcterms:modified xsi:type="dcterms:W3CDTF">2024-07-29T16:47:39Z</dcterms:modified>
</cp:coreProperties>
</file>