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6" r:id="rId8"/>
    <p:sldId id="265" r:id="rId9"/>
    <p:sldId id="267" r:id="rId10"/>
    <p:sldId id="270" r:id="rId11"/>
    <p:sldId id="269" r:id="rId12"/>
    <p:sldId id="268" r:id="rId13"/>
    <p:sldId id="263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0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5/15/2025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5/15/2025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5/15/2025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5/15/2025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5/15/2025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5/15/2025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5/15/2025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5/15/2025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5/15/2025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5/15/2025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5/15/2025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5/15/2025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Hospital Network System</a:t>
            </a:r>
            <a:endParaRPr 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69183" y="4352544"/>
            <a:ext cx="3522617" cy="2322576"/>
          </a:xfrm>
        </p:spPr>
        <p:txBody>
          <a:bodyPr>
            <a:noAutofit/>
          </a:bodyPr>
          <a:lstStyle/>
          <a:p>
            <a:pPr algn="l"/>
            <a:r>
              <a:rPr lang="en-US" sz="1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by-</a:t>
            </a:r>
          </a:p>
          <a:p>
            <a:pPr algn="l"/>
            <a:r>
              <a:rPr lang="en-US" sz="1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 :  </a:t>
            </a:r>
            <a:r>
              <a:rPr lang="en-US" sz="16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Jannatul</a:t>
            </a:r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Firdous</a:t>
            </a:r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Samiya</a:t>
            </a:r>
          </a:p>
          <a:p>
            <a:pPr algn="l"/>
            <a:r>
              <a:rPr lang="en-US" sz="1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 :  </a:t>
            </a:r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222400024</a:t>
            </a:r>
          </a:p>
          <a:p>
            <a:pPr algn="l"/>
            <a:r>
              <a:rPr lang="en-US" sz="1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Course Code : </a:t>
            </a:r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CSE-416</a:t>
            </a:r>
          </a:p>
          <a:p>
            <a:pPr algn="l"/>
            <a:r>
              <a:rPr lang="en-US" sz="1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Course Title : </a:t>
            </a:r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Computer Network Lab</a:t>
            </a:r>
          </a:p>
          <a:p>
            <a:pPr algn="l"/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CSE</a:t>
            </a:r>
            <a:endParaRPr lang="en-GB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2930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Private ward</a:t>
            </a:r>
            <a:r>
              <a:rPr lang="en-GB" b="1" dirty="0"/>
              <a:t/>
            </a:r>
            <a:br>
              <a:rPr lang="en-GB" b="1" dirty="0"/>
            </a:br>
            <a:endParaRPr lang="en-GB" dirty="0"/>
          </a:p>
        </p:txBody>
      </p:sp>
      <p:sp>
        <p:nvSpPr>
          <p:cNvPr id="3" name="Rectangle 1"/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808523" y="3587914"/>
            <a:ext cx="4501461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Network: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192.168.5.0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Contains: Private Reception, Nurse PC, and Private Rooms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Handles high-priority or private patient cases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Communicates with Clinical and General Wards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5009" y="2116164"/>
            <a:ext cx="5646423" cy="2943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25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580" y="1891131"/>
            <a:ext cx="5082826" cy="1257018"/>
          </a:xfrm>
        </p:spPr>
        <p:txBody>
          <a:bodyPr/>
          <a:lstStyle/>
          <a:p>
            <a:pPr lvl="0"/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Entrance Reception</a:t>
            </a:r>
            <a:r>
              <a:rPr lang="en-US" altLang="en-US" sz="2800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en-US" sz="2800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b="1" dirty="0"/>
              <a:t/>
            </a:r>
            <a:br>
              <a:rPr lang="en-GB" b="1" dirty="0"/>
            </a:br>
            <a:endParaRPr lang="en-GB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612580" y="3318784"/>
            <a:ext cx="4750026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Network: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192.168.3.0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Includes: Main Reception, Information Counter, Billing Counter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First point of contact for patients and visitors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Connects to all internal hospital departments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5756" y="2455816"/>
            <a:ext cx="5584371" cy="2821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223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2" y="2243828"/>
            <a:ext cx="4704003" cy="1134640"/>
          </a:xfrm>
        </p:spPr>
        <p:txBody>
          <a:bodyPr/>
          <a:lstStyle/>
          <a:p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Lobby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 Guest Wi-Fi</a:t>
            </a:r>
            <a:r>
              <a:rPr lang="en-GB" b="1" dirty="0"/>
              <a:t/>
            </a:r>
            <a:br>
              <a:rPr lang="en-GB" b="1" dirty="0"/>
            </a:br>
            <a:endParaRPr lang="en-GB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808523" y="3539848"/>
            <a:ext cx="5187328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Network: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192.168.6.0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Connected via a Wireless Router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Provides internet access to guests (Tablets, Smartphones, Laptops)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Isolated from internal hospital systems for security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9829" y="1915859"/>
            <a:ext cx="5754407" cy="3247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528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r>
              <a:rPr lang="en-GB" b="1" dirty="0"/>
              <a:t/>
            </a:r>
            <a:br>
              <a:rPr lang="en-GB" b="1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Successfully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built and simulated a hospital network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departments are interconnected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 servers and guest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WiFi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included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scope: Add VLANs, security (ACLs), load balancing</a:t>
            </a: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3548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r>
              <a:rPr lang="en-GB" b="1" dirty="0"/>
              <a:t/>
            </a:r>
            <a:br>
              <a:rPr lang="en-GB" b="1" dirty="0"/>
            </a:b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8523" y="3536855"/>
            <a:ext cx="4592901" cy="2850882"/>
          </a:xfrm>
        </p:spPr>
        <p:txBody>
          <a:bodyPr>
            <a:normAutofit/>
          </a:bodyPr>
          <a:lstStyle/>
          <a:p>
            <a:pPr algn="just"/>
            <a:r>
              <a:rPr lang="en-GB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Build </a:t>
            </a:r>
            <a:r>
              <a:rPr lang="en-GB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fully functional hospital network using Cisco Packet Tracer</a:t>
            </a:r>
          </a:p>
          <a:p>
            <a:pPr algn="just"/>
            <a:r>
              <a:rPr lang="en-GB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Enable communication between different hospital departments</a:t>
            </a:r>
          </a:p>
          <a:p>
            <a:pPr algn="just"/>
            <a:r>
              <a:rPr lang="en-GB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Ensure real-time connectivity across PCs and routers</a:t>
            </a:r>
          </a:p>
          <a:p>
            <a:pPr algn="just"/>
            <a:r>
              <a:rPr lang="en-GB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Provide internet simulation (DNS, HTTP, FTP, etc.)</a:t>
            </a:r>
          </a:p>
          <a:p>
            <a:endParaRPr lang="en-GB" sz="1800" dirty="0"/>
          </a:p>
        </p:txBody>
      </p:sp>
      <p:pic>
        <p:nvPicPr>
          <p:cNvPr id="1028" name="Picture 4" descr="Objective Images - Free Download on Freepik"/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53" r="7253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2435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 Components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2607188"/>
            <a:ext cx="5332258" cy="2848356"/>
          </a:xfrm>
        </p:spPr>
        <p:txBody>
          <a:bodyPr/>
          <a:lstStyle/>
          <a:p>
            <a:r>
              <a:rPr lang="en-GB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Routers:</a:t>
            </a: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6</a:t>
            </a:r>
          </a:p>
          <a:p>
            <a:pPr lvl="0"/>
            <a:r>
              <a:rPr lang="en-GB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Switches:</a:t>
            </a: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 (2960-24TT Switches)</a:t>
            </a:r>
          </a:p>
          <a:p>
            <a:r>
              <a:rPr lang="en-GB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 Devices:</a:t>
            </a:r>
            <a:r>
              <a:rPr lang="en-GB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PCs, Servers, Wireless Devices</a:t>
            </a:r>
          </a:p>
          <a:p>
            <a:r>
              <a:rPr lang="en-GB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Servers</a:t>
            </a:r>
            <a:r>
              <a:rPr lang="en-GB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DNS, HTTP, FTP, </a:t>
            </a:r>
            <a:r>
              <a:rPr lang="en-GB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SMTP</a:t>
            </a:r>
          </a:p>
          <a:p>
            <a:r>
              <a:rPr lang="en-GB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Others</a:t>
            </a:r>
            <a:r>
              <a:rPr lang="en-GB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Wireless Router, Smartphones, Tablets</a:t>
            </a:r>
          </a:p>
          <a:p>
            <a:endParaRPr lang="en-GB" dirty="0"/>
          </a:p>
        </p:txBody>
      </p:sp>
      <p:pic>
        <p:nvPicPr>
          <p:cNvPr id="3076" name="Picture 4" descr="Components of Computer Networ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6171" y="3578939"/>
            <a:ext cx="3371396" cy="2791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04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Hospital </a:t>
            </a: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Segments</a:t>
            </a:r>
            <a:endParaRPr 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231136" y="2626395"/>
            <a:ext cx="4582449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000" b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Floor-</a:t>
            </a:r>
          </a:p>
          <a:p>
            <a:pPr marL="342900" lvl="0" indent="-342900" algn="just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Entrance Reception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Lobby/Guest Wi-Fi</a:t>
            </a:r>
          </a:p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000" b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Floor-</a:t>
            </a:r>
          </a:p>
          <a:p>
            <a:pPr marL="285750" indent="-285750" eaLnBrk="0" fontAlgn="base" hangingPunct="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Clinical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eaLnBrk="0" fontAlgn="base" hangingPunct="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 Ward 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eaLnBrk="0" fontAlgn="base" hangingPunct="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Private Ward 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en-US" sz="2000" b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r>
              <a:rPr lang="en-US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Floor-</a:t>
            </a:r>
          </a:p>
          <a:p>
            <a:pPr marL="285750" indent="-285750" algn="just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Department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718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Connectivity Overview</a:t>
            </a:r>
            <a:r>
              <a:rPr lang="en-GB" b="1" dirty="0"/>
              <a:t/>
            </a:r>
            <a:br>
              <a:rPr lang="en-GB" b="1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Routing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Static/Manual Routing</a:t>
            </a:r>
          </a:p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Servers: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DNS + HTTP: 192.168.1.10</a:t>
            </a:r>
          </a:p>
          <a:p>
            <a:pPr lvl="1"/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FTP + SMTP: 192.168.1.11</a:t>
            </a:r>
          </a:p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Guest </a:t>
            </a: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Wi-Fi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Zone: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Wireless Router → Tablets, Smartphones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12262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Network Diagram</a:t>
            </a:r>
            <a:endParaRPr lang="en-GB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625906"/>
            <a:ext cx="11277600" cy="39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626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Department</a:t>
            </a:r>
            <a:r>
              <a:rPr lang="en-GB" b="1" dirty="0"/>
              <a:t/>
            </a:r>
            <a:br>
              <a:rPr lang="en-GB" b="1" dirty="0"/>
            </a:br>
            <a:endParaRPr lang="en-GB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808523" y="3592805"/>
            <a:ext cx="5109436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Network: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192.168.1.0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Hosts essential servers: DNS, HTTP, FTP, SMTP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Central hub for routing and connectivity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Supports communication across all other departments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5794" y="906403"/>
            <a:ext cx="3061063" cy="5372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396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Clinical Area</a:t>
            </a:r>
            <a:r>
              <a:rPr lang="en-GB" b="1" dirty="0"/>
              <a:t/>
            </a:r>
            <a:br>
              <a:rPr lang="en-GB" b="1" dirty="0"/>
            </a:b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8523" y="3732798"/>
            <a:ext cx="4697403" cy="2194037"/>
          </a:xfrm>
        </p:spPr>
        <p:txBody>
          <a:bodyPr>
            <a:normAutofit fontScale="85000" lnSpcReduction="20000"/>
          </a:bodyPr>
          <a:lstStyle/>
          <a:p>
            <a:pPr marL="285750" lvl="0" indent="-285750" algn="l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en-US" sz="2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  <a:r>
              <a:rPr lang="en-US" altLang="en-US" sz="2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en-US" sz="2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192.168.2.0</a:t>
            </a:r>
          </a:p>
          <a:p>
            <a:pPr marL="285750" lvl="0" indent="-285750" algn="l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endParaRPr lang="en-US" altLang="en-US" sz="2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algn="l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en-US" sz="2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Includes: Clinical Reception, </a:t>
            </a:r>
            <a:r>
              <a:rPr lang="en-US" alt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Room</a:t>
            </a:r>
            <a:r>
              <a:rPr lang="en-US" altLang="en-US" sz="2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Ultrasound, Operation </a:t>
            </a:r>
            <a:r>
              <a:rPr lang="en-US" alt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Theater</a:t>
            </a:r>
          </a:p>
          <a:p>
            <a:pPr marL="285750" lvl="0" indent="-285750" algn="l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endParaRPr lang="en-US" altLang="en-US" sz="2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algn="l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en-US" sz="2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 area for patient diagnosis and </a:t>
            </a:r>
            <a:r>
              <a:rPr lang="en-US" alt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treatment</a:t>
            </a:r>
          </a:p>
          <a:p>
            <a:pPr marL="285750" lvl="0" indent="-285750" algn="l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endParaRPr lang="en-US" altLang="en-US" sz="2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algn="l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en-US" sz="2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Connected with General Ward, Private Ward, and IT</a:t>
            </a:r>
          </a:p>
          <a:p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l="4832" t="5213" r="4942" b="2683"/>
          <a:stretch/>
        </p:blipFill>
        <p:spPr>
          <a:xfrm>
            <a:off x="6701246" y="2243828"/>
            <a:ext cx="5112099" cy="3383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762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General ward</a:t>
            </a:r>
            <a:r>
              <a:rPr lang="en-GB" b="1" dirty="0"/>
              <a:t/>
            </a:r>
            <a:br>
              <a:rPr lang="en-GB" b="1" dirty="0"/>
            </a:br>
            <a:endParaRPr lang="en-GB" dirty="0"/>
          </a:p>
        </p:txBody>
      </p:sp>
      <p:sp>
        <p:nvSpPr>
          <p:cNvPr id="3" name="Rectangle 1"/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808523" y="3634318"/>
            <a:ext cx="4658215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Network: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192.168.4.0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Consists of: Reception, General Ward PCs, Dr. Habib’s PC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Manages patients admitted in shared spaces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Exchanges data with Clinical and Private Ward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4207" y="1973851"/>
            <a:ext cx="5241363" cy="313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785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131</TotalTime>
  <Words>356</Words>
  <Application>Microsoft Office PowerPoint</Application>
  <PresentationFormat>Widescreen</PresentationFormat>
  <Paragraphs>90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Gill Sans MT</vt:lpstr>
      <vt:lpstr>Times New Roman</vt:lpstr>
      <vt:lpstr>Parcel</vt:lpstr>
      <vt:lpstr>Hospital Network System</vt:lpstr>
      <vt:lpstr>Objective </vt:lpstr>
      <vt:lpstr>Network Components Used</vt:lpstr>
      <vt:lpstr>Hospital Segments</vt:lpstr>
      <vt:lpstr>Connectivity Overview </vt:lpstr>
      <vt:lpstr>Network Diagram</vt:lpstr>
      <vt:lpstr>IT Department </vt:lpstr>
      <vt:lpstr>Clinical Area </vt:lpstr>
      <vt:lpstr>General ward </vt:lpstr>
      <vt:lpstr>Private ward </vt:lpstr>
      <vt:lpstr> Entrance Reception  </vt:lpstr>
      <vt:lpstr> Lobby / Guest Wi-Fi </vt:lpstr>
      <vt:lpstr>Conclusion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Samiya Rahman</dc:creator>
  <cp:lastModifiedBy>Samiya Rahman</cp:lastModifiedBy>
  <cp:revision>14</cp:revision>
  <dcterms:created xsi:type="dcterms:W3CDTF">2025-05-08T15:34:56Z</dcterms:created>
  <dcterms:modified xsi:type="dcterms:W3CDTF">2025-05-15T13:37:49Z</dcterms:modified>
</cp:coreProperties>
</file>