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71" r:id="rId7"/>
    <p:sldId id="261" r:id="rId8"/>
    <p:sldId id="266" r:id="rId9"/>
    <p:sldId id="265" r:id="rId10"/>
    <p:sldId id="267" r:id="rId11"/>
    <p:sldId id="270" r:id="rId12"/>
    <p:sldId id="269" r:id="rId13"/>
    <p:sldId id="268" r:id="rId14"/>
    <p:sldId id="263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9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9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9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9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9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9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Network System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69183" y="4352544"/>
            <a:ext cx="3522617" cy="2322576"/>
          </a:xfrm>
        </p:spPr>
        <p:txBody>
          <a:bodyPr>
            <a:noAutofit/>
          </a:bodyPr>
          <a:lstStyle/>
          <a:p>
            <a:pPr algn="l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: 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Jannatul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Firdous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Samiya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222400024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Code 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CSE-416</a:t>
            </a:r>
          </a:p>
          <a:p>
            <a:pPr algn="l"/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 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Lab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  <a:endParaRPr lang="en-GB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2930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ward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08523" y="3634318"/>
            <a:ext cx="465821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192.168.4.0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Consists of: Reception, General Ward PCs, Dr. Habib’s PC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Manages patients admitted in shared 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Exchanges data with Clinical and Private Ward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207" y="1973851"/>
            <a:ext cx="5241363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785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ward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08523" y="3587914"/>
            <a:ext cx="450146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192.168.5.0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Contains: Private Reception, Nurse PC, and Private Rooms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high-priority or private patient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with Clinical and General Wards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009" y="2116164"/>
            <a:ext cx="5646423" cy="29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2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580" y="1891131"/>
            <a:ext cx="5082826" cy="1257018"/>
          </a:xfrm>
        </p:spPr>
        <p:txBody>
          <a:bodyPr/>
          <a:lstStyle/>
          <a:p>
            <a:pPr lvl="0"/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Entrance Reception</a:t>
            </a:r>
            <a:br>
              <a:rPr lang="en-US" altLang="en-US" sz="2800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/>
            </a:br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12580" y="3318784"/>
            <a:ext cx="47500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192.168.3.0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Includes: Main Reception, Information Counter, Billing Counter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First point of contact for patients and visitors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Connects to all internal hospital departments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756" y="2455816"/>
            <a:ext cx="5584371" cy="282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223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2" y="2243828"/>
            <a:ext cx="4704003" cy="1134640"/>
          </a:xfrm>
        </p:spPr>
        <p:txBody>
          <a:bodyPr/>
          <a:lstStyle/>
          <a:p>
            <a:b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 / Guest Wi-Fi</a:t>
            </a:r>
            <a:br>
              <a:rPr lang="en-GB" b="1" dirty="0"/>
            </a:br>
            <a:endParaRPr lang="en-GB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08523" y="3539848"/>
            <a:ext cx="51873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192.168.6.0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Connected via a Wireless Router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internet access to guests (Tablets, Smartphones, Laptops)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Isolated from internal hospital systems for security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829" y="1915859"/>
            <a:ext cx="5754407" cy="324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28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and simulated a hospital network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departments are interconnected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servers and guest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included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Add VLANs, security (ACLs), load balancing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54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GB" b="1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523" y="3536855"/>
            <a:ext cx="4592901" cy="2850882"/>
          </a:xfrm>
        </p:spPr>
        <p:txBody>
          <a:bodyPr>
            <a:normAutofit/>
          </a:bodyPr>
          <a:lstStyle/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a fully functional hospital network using Cisco Packet Tracer</a:t>
            </a:r>
          </a:p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communication between different hospital departments</a:t>
            </a:r>
          </a:p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real-time connectivity across PCs and routers</a:t>
            </a:r>
          </a:p>
          <a:p>
            <a:pPr algn="just"/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internet simulation (DNS, HTTP, FTP, etc.)</a:t>
            </a:r>
          </a:p>
          <a:p>
            <a:endParaRPr lang="en-GB" sz="1800" dirty="0"/>
          </a:p>
        </p:txBody>
      </p:sp>
      <p:pic>
        <p:nvPicPr>
          <p:cNvPr id="1028" name="Picture 4" descr="Objective Images - Free Download on Freepik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53" r="72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435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Components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1136" y="2607188"/>
            <a:ext cx="5332258" cy="2848356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Routers: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</a:t>
            </a:r>
          </a:p>
          <a:p>
            <a:pPr lvl="0"/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Switches: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 (2960-24TT Switches)</a:t>
            </a:r>
          </a:p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Devices: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PCs, Servers, Wireless Devices</a:t>
            </a:r>
          </a:p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Servers: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DNS, HTTP, FTP, SMTP, DHCP</a:t>
            </a:r>
          </a:p>
          <a:p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Others:</a:t>
            </a: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Wireless Router, Smartphones, Tablets</a:t>
            </a:r>
          </a:p>
          <a:p>
            <a:endParaRPr lang="en-GB" dirty="0"/>
          </a:p>
        </p:txBody>
      </p:sp>
      <p:pic>
        <p:nvPicPr>
          <p:cNvPr id="3076" name="Picture 4" descr="Components of Computer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6171" y="3578939"/>
            <a:ext cx="3371396" cy="2791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40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 Segments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231136" y="2626395"/>
            <a:ext cx="458244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Floor-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Entrance Reception</a:t>
            </a:r>
          </a:p>
          <a:p>
            <a:pPr marL="342900" lvl="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Lobby/Guest Wi-Fi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Floor-</a:t>
            </a: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Area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Ward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eaLnBrk="0" fontAlgn="base" hangingPunct="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Ward 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en-US" sz="20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Floor-</a:t>
            </a:r>
          </a:p>
          <a:p>
            <a:pPr marL="285750" indent="-285750" algn="just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Department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187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Connectivity Overview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Routing: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Static/Manual Routing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Servers: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+ HTTP: 192.168.1.10</a:t>
            </a:r>
          </a:p>
          <a:p>
            <a:pPr lvl="1"/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 + SMTP: 192.168.1.11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Wi-Fi Zone: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Wireless Router → Tablets, Smartphones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2262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AFDCF-70D0-6305-FF14-ABB3762F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27246-636D-8832-06EA-55BB983B1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 Implemented</a:t>
            </a:r>
            <a:r>
              <a:rPr lang="b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endParaRPr lang="bn-BD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Network Segmentation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Subnettin</a:t>
            </a:r>
            <a:r>
              <a:rPr lang="b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department is assigned a unique IP subnet (e.g., 192.168.1.0, 192.168.2.0, etc.).This provides basic logical separation between hospital units.</a:t>
            </a:r>
            <a:endParaRPr lang="bn-BD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Static IP Addressing</a:t>
            </a:r>
            <a:r>
              <a:rPr lang="b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IP configuration helps maintain fixed device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identification.Ensures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predictable routing and avoids random IP conflicts.</a:t>
            </a:r>
            <a:endParaRPr lang="bn-BD" dirty="0">
              <a:latin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Isolated Guest Wi-Fi </a:t>
            </a:r>
            <a:r>
              <a:rPr lang="bn-BD">
                <a:latin typeface="Times New Roman" panose="02020603050405020304" pitchFamily="18" charset="0"/>
                <a:cs typeface="Times New Roman" panose="02020603050405020304" pitchFamily="18" charset="0"/>
              </a:rPr>
              <a:t>Network: 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Wi-Fi zone is separated from internal hospital systems.</a:t>
            </a:r>
            <a:r>
              <a:rPr lang="bn-B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Internet-only access ensures guests cannot reach internal servers or PCs.</a:t>
            </a:r>
          </a:p>
        </p:txBody>
      </p:sp>
    </p:spTree>
    <p:extLst>
      <p:ext uri="{BB962C8B-B14F-4D97-AF65-F5344CB8AC3E}">
        <p14:creationId xmlns:p14="http://schemas.microsoft.com/office/powerpoint/2010/main" val="302658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Diagram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25906"/>
            <a:ext cx="112776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626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Department</a:t>
            </a:r>
            <a:br>
              <a:rPr lang="en-GB" b="1" dirty="0"/>
            </a:br>
            <a:endParaRPr lang="en-GB" dirty="0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808523" y="3592805"/>
            <a:ext cx="510943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192.168.1.0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Hosts essential servers: DNS, HTTP, FTP, SMTP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Central hub for routing and connectivity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communication across all other departments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794" y="906403"/>
            <a:ext cx="3061063" cy="537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96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Area</a:t>
            </a:r>
            <a:br>
              <a:rPr lang="en-GB" b="1" dirty="0"/>
            </a:b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523" y="3732798"/>
            <a:ext cx="4697403" cy="2194037"/>
          </a:xfrm>
        </p:spPr>
        <p:txBody>
          <a:bodyPr>
            <a:normAutofit fontScale="85000" lnSpcReduction="20000"/>
          </a:bodyPr>
          <a:lstStyle/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en-US" altLang="en-US" sz="2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192.168.2.0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Includes: Clinical Reception, Test Room, Ultrasound, Operation Theater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area for patient diagnosis and treatment</a:t>
            </a: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Connected with General Ward, Private Ward, and IT</a:t>
            </a:r>
          </a:p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4832" t="5213" r="4942" b="2683"/>
          <a:stretch/>
        </p:blipFill>
        <p:spPr>
          <a:xfrm>
            <a:off x="6701246" y="2243828"/>
            <a:ext cx="5112099" cy="33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76286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116</TotalTime>
  <Words>358</Words>
  <Application>Microsoft Office PowerPoint</Application>
  <PresentationFormat>Widescreen</PresentationFormat>
  <Paragraphs>90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Parcel</vt:lpstr>
      <vt:lpstr>Hospital Network System</vt:lpstr>
      <vt:lpstr>Objective </vt:lpstr>
      <vt:lpstr>Network Components Used</vt:lpstr>
      <vt:lpstr>Hospital Segments</vt:lpstr>
      <vt:lpstr>Connectivity Overview </vt:lpstr>
      <vt:lpstr>Security Features Used</vt:lpstr>
      <vt:lpstr>Network Diagram</vt:lpstr>
      <vt:lpstr>IT Department </vt:lpstr>
      <vt:lpstr>Clinical Area </vt:lpstr>
      <vt:lpstr>General ward </vt:lpstr>
      <vt:lpstr>Private ward </vt:lpstr>
      <vt:lpstr> Entrance Reception  </vt:lpstr>
      <vt:lpstr> Lobby / Guest Wi-Fi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Samiya Rahman</dc:creator>
  <cp:lastModifiedBy>jannatsamiya080@gmail.com</cp:lastModifiedBy>
  <cp:revision>15</cp:revision>
  <dcterms:created xsi:type="dcterms:W3CDTF">2025-05-08T15:34:56Z</dcterms:created>
  <dcterms:modified xsi:type="dcterms:W3CDTF">2025-05-19T05:02:23Z</dcterms:modified>
</cp:coreProperties>
</file>