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83" r:id="rId3"/>
    <p:sldId id="258" r:id="rId4"/>
    <p:sldId id="257" r:id="rId5"/>
    <p:sldId id="298" r:id="rId6"/>
    <p:sldId id="303" r:id="rId7"/>
    <p:sldId id="304" r:id="rId8"/>
    <p:sldId id="262" r:id="rId9"/>
    <p:sldId id="301" r:id="rId10"/>
    <p:sldId id="302" r:id="rId11"/>
    <p:sldId id="285" r:id="rId12"/>
    <p:sldId id="29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3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4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2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1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7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7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1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5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7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8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9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38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tmp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3.tmp" /><Relationship Id="rId1" Type="http://schemas.openxmlformats.org/officeDocument/2006/relationships/slideLayout" Target="../slideLayouts/slideLayout9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5.png" /><Relationship Id="rId4" Type="http://schemas.openxmlformats.org/officeDocument/2006/relationships/image" Target="../media/image14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9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9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9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3.tmp" /><Relationship Id="rId1" Type="http://schemas.openxmlformats.org/officeDocument/2006/relationships/slideLayout" Target="../slideLayouts/slideLayout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FCF66-E75A-FC85-248C-F6DAD5395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4351322"/>
            <a:ext cx="3952875" cy="1540931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Palindrome Detection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57C42-B0EA-EFAA-C0B2-6DD588D94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8" b="3338"/>
          <a:stretch/>
        </p:blipFill>
        <p:spPr>
          <a:xfrm>
            <a:off x="476" y="-33773"/>
            <a:ext cx="12191524" cy="3820944"/>
          </a:xfrm>
          <a:custGeom>
            <a:avLst/>
            <a:gdLst/>
            <a:ahLst/>
            <a:cxnLst/>
            <a:rect l="l" t="t" r="r" b="b"/>
            <a:pathLst>
              <a:path w="12191524" h="3820944">
                <a:moveTo>
                  <a:pt x="0" y="0"/>
                </a:moveTo>
                <a:lnTo>
                  <a:pt x="12191524" y="0"/>
                </a:lnTo>
                <a:lnTo>
                  <a:pt x="12191524" y="999522"/>
                </a:lnTo>
                <a:lnTo>
                  <a:pt x="12191524" y="1442807"/>
                </a:lnTo>
                <a:lnTo>
                  <a:pt x="12122577" y="1473667"/>
                </a:lnTo>
                <a:cubicBezTo>
                  <a:pt x="12109137" y="1479237"/>
                  <a:pt x="12094348" y="1482309"/>
                  <a:pt x="12082252" y="1489797"/>
                </a:cubicBezTo>
                <a:cubicBezTo>
                  <a:pt x="12026558" y="1523980"/>
                  <a:pt x="11972595" y="1560851"/>
                  <a:pt x="11916137" y="1593691"/>
                </a:cubicBezTo>
                <a:cubicBezTo>
                  <a:pt x="11857951" y="1627681"/>
                  <a:pt x="11805909" y="1667816"/>
                  <a:pt x="11765771" y="1722164"/>
                </a:cubicBezTo>
                <a:cubicBezTo>
                  <a:pt x="11728516" y="1772670"/>
                  <a:pt x="11692413" y="1823942"/>
                  <a:pt x="11655351" y="1874640"/>
                </a:cubicBezTo>
                <a:cubicBezTo>
                  <a:pt x="11645941" y="1887507"/>
                  <a:pt x="11637298" y="1902679"/>
                  <a:pt x="11624432" y="1910938"/>
                </a:cubicBezTo>
                <a:cubicBezTo>
                  <a:pt x="11597739" y="1928220"/>
                  <a:pt x="11568548" y="1942239"/>
                  <a:pt x="11539935" y="1956449"/>
                </a:cubicBezTo>
                <a:cubicBezTo>
                  <a:pt x="11515354" y="1968548"/>
                  <a:pt x="11489237" y="1977572"/>
                  <a:pt x="11465234" y="1990631"/>
                </a:cubicBezTo>
                <a:cubicBezTo>
                  <a:pt x="11446031" y="2001003"/>
                  <a:pt x="11428938" y="2015406"/>
                  <a:pt x="11411078" y="2028464"/>
                </a:cubicBezTo>
                <a:cubicBezTo>
                  <a:pt x="11395523" y="2039793"/>
                  <a:pt x="11378432" y="2049587"/>
                  <a:pt x="11365374" y="2063224"/>
                </a:cubicBezTo>
                <a:cubicBezTo>
                  <a:pt x="11333494" y="2096253"/>
                  <a:pt x="11301423" y="2128708"/>
                  <a:pt x="11261864" y="2153097"/>
                </a:cubicBezTo>
                <a:cubicBezTo>
                  <a:pt x="11222880" y="2177292"/>
                  <a:pt x="11186009" y="2204371"/>
                  <a:pt x="11147219" y="2228952"/>
                </a:cubicBezTo>
                <a:cubicBezTo>
                  <a:pt x="11109194" y="2252957"/>
                  <a:pt x="11074820" y="2279264"/>
                  <a:pt x="11055040" y="2321898"/>
                </a:cubicBezTo>
                <a:cubicBezTo>
                  <a:pt x="11046207" y="2340716"/>
                  <a:pt x="11033723" y="2361265"/>
                  <a:pt x="11017016" y="2372212"/>
                </a:cubicBezTo>
                <a:cubicBezTo>
                  <a:pt x="10993203" y="2387766"/>
                  <a:pt x="10963054" y="2393336"/>
                  <a:pt x="10937127" y="2406587"/>
                </a:cubicBezTo>
                <a:cubicBezTo>
                  <a:pt x="10906594" y="2422142"/>
                  <a:pt x="10871260" y="2435584"/>
                  <a:pt x="10850520" y="2460357"/>
                </a:cubicBezTo>
                <a:cubicBezTo>
                  <a:pt x="10832083" y="2482442"/>
                  <a:pt x="10813456" y="2499725"/>
                  <a:pt x="10789065" y="2513743"/>
                </a:cubicBezTo>
                <a:cubicBezTo>
                  <a:pt x="10771977" y="2523538"/>
                  <a:pt x="10759302" y="2541396"/>
                  <a:pt x="10741635" y="2549463"/>
                </a:cubicBezTo>
                <a:cubicBezTo>
                  <a:pt x="10718398" y="2560217"/>
                  <a:pt x="10694970" y="2568667"/>
                  <a:pt x="10674613" y="2585374"/>
                </a:cubicBezTo>
                <a:cubicBezTo>
                  <a:pt x="10653488" y="2602657"/>
                  <a:pt x="10629485" y="2616291"/>
                  <a:pt x="10607400" y="2632424"/>
                </a:cubicBezTo>
                <a:cubicBezTo>
                  <a:pt x="10595686" y="2641064"/>
                  <a:pt x="10586083" y="2652395"/>
                  <a:pt x="10574755" y="2661421"/>
                </a:cubicBezTo>
                <a:cubicBezTo>
                  <a:pt x="10554014" y="2677936"/>
                  <a:pt x="10532889" y="2694066"/>
                  <a:pt x="10511572" y="2709621"/>
                </a:cubicBezTo>
                <a:cubicBezTo>
                  <a:pt x="10490258" y="2725177"/>
                  <a:pt x="10469901" y="2743228"/>
                  <a:pt x="10446472" y="2754559"/>
                </a:cubicBezTo>
                <a:cubicBezTo>
                  <a:pt x="10406530" y="2773763"/>
                  <a:pt x="10362937" y="2785286"/>
                  <a:pt x="10324143" y="2806024"/>
                </a:cubicBezTo>
                <a:cubicBezTo>
                  <a:pt x="10284778" y="2827147"/>
                  <a:pt x="10247712" y="2853650"/>
                  <a:pt x="10212763" y="2881687"/>
                </a:cubicBezTo>
                <a:cubicBezTo>
                  <a:pt x="10185110" y="2903772"/>
                  <a:pt x="10159185" y="2925665"/>
                  <a:pt x="10124423" y="2936993"/>
                </a:cubicBezTo>
                <a:cubicBezTo>
                  <a:pt x="10105029" y="2943332"/>
                  <a:pt x="10084674" y="2957158"/>
                  <a:pt x="10072957" y="2973291"/>
                </a:cubicBezTo>
                <a:cubicBezTo>
                  <a:pt x="10047608" y="3008432"/>
                  <a:pt x="10015155" y="3033205"/>
                  <a:pt x="9978476" y="3054330"/>
                </a:cubicBezTo>
                <a:cubicBezTo>
                  <a:pt x="9929506" y="3082751"/>
                  <a:pt x="9881112" y="3111748"/>
                  <a:pt x="9831950" y="3139593"/>
                </a:cubicBezTo>
                <a:cubicBezTo>
                  <a:pt x="9802955" y="3156110"/>
                  <a:pt x="9774150" y="3173585"/>
                  <a:pt x="9743420" y="3185683"/>
                </a:cubicBezTo>
                <a:cubicBezTo>
                  <a:pt x="9680626" y="3210648"/>
                  <a:pt x="9616293" y="3231963"/>
                  <a:pt x="9552921" y="3255202"/>
                </a:cubicBezTo>
                <a:cubicBezTo>
                  <a:pt x="9532180" y="3262690"/>
                  <a:pt x="9512591" y="3273445"/>
                  <a:pt x="9491467" y="3279975"/>
                </a:cubicBezTo>
                <a:cubicBezTo>
                  <a:pt x="9468614" y="3287079"/>
                  <a:pt x="9444037" y="3289191"/>
                  <a:pt x="9421184" y="3296297"/>
                </a:cubicBezTo>
                <a:cubicBezTo>
                  <a:pt x="9383158" y="3308010"/>
                  <a:pt x="9346287" y="3322991"/>
                  <a:pt x="9308263" y="3334897"/>
                </a:cubicBezTo>
                <a:cubicBezTo>
                  <a:pt x="9234905" y="3357750"/>
                  <a:pt x="9161354" y="3379643"/>
                  <a:pt x="9087805" y="3401342"/>
                </a:cubicBezTo>
                <a:cubicBezTo>
                  <a:pt x="9072058" y="3405952"/>
                  <a:pt x="9054966" y="3406528"/>
                  <a:pt x="9039413" y="3411520"/>
                </a:cubicBezTo>
                <a:cubicBezTo>
                  <a:pt x="8998123" y="3424963"/>
                  <a:pt x="8957026" y="3439557"/>
                  <a:pt x="8916122" y="3454344"/>
                </a:cubicBezTo>
                <a:cubicBezTo>
                  <a:pt x="8891351" y="3463370"/>
                  <a:pt x="8867152" y="3474508"/>
                  <a:pt x="8842189" y="3483149"/>
                </a:cubicBezTo>
                <a:cubicBezTo>
                  <a:pt x="8822216" y="3490063"/>
                  <a:pt x="8801668" y="3495439"/>
                  <a:pt x="8780927" y="3499665"/>
                </a:cubicBezTo>
                <a:cubicBezTo>
                  <a:pt x="8763068" y="3503316"/>
                  <a:pt x="8744441" y="3502930"/>
                  <a:pt x="8726773" y="3507348"/>
                </a:cubicBezTo>
                <a:cubicBezTo>
                  <a:pt x="8678955" y="3519252"/>
                  <a:pt x="8631715" y="3532697"/>
                  <a:pt x="8584281" y="3545369"/>
                </a:cubicBezTo>
                <a:cubicBezTo>
                  <a:pt x="8565270" y="3550363"/>
                  <a:pt x="8545874" y="3554014"/>
                  <a:pt x="8527437" y="3560350"/>
                </a:cubicBezTo>
                <a:cubicBezTo>
                  <a:pt x="8478083" y="3577056"/>
                  <a:pt x="8429499" y="3596067"/>
                  <a:pt x="8379953" y="3611816"/>
                </a:cubicBezTo>
                <a:cubicBezTo>
                  <a:pt x="8338858" y="3624874"/>
                  <a:pt x="8296608" y="3634283"/>
                  <a:pt x="8254935" y="3645805"/>
                </a:cubicBezTo>
                <a:cubicBezTo>
                  <a:pt x="8237268" y="3650799"/>
                  <a:pt x="8220369" y="3657906"/>
                  <a:pt x="8202705" y="3662128"/>
                </a:cubicBezTo>
                <a:cubicBezTo>
                  <a:pt x="8163143" y="3671732"/>
                  <a:pt x="8123007" y="3679796"/>
                  <a:pt x="8083256" y="3689399"/>
                </a:cubicBezTo>
                <a:cubicBezTo>
                  <a:pt x="8060593" y="3694967"/>
                  <a:pt x="8038702" y="3704953"/>
                  <a:pt x="8015657" y="3708604"/>
                </a:cubicBezTo>
                <a:cubicBezTo>
                  <a:pt x="7960927" y="3717244"/>
                  <a:pt x="7905813" y="3723388"/>
                  <a:pt x="7850697" y="3730302"/>
                </a:cubicBezTo>
                <a:cubicBezTo>
                  <a:pt x="7793857" y="3737407"/>
                  <a:pt x="7737204" y="3744897"/>
                  <a:pt x="7680358" y="3751233"/>
                </a:cubicBezTo>
                <a:cubicBezTo>
                  <a:pt x="7649249" y="3754499"/>
                  <a:pt x="7617946" y="3755075"/>
                  <a:pt x="7586836" y="3758148"/>
                </a:cubicBezTo>
                <a:cubicBezTo>
                  <a:pt x="7559567" y="3760838"/>
                  <a:pt x="7532490" y="3765830"/>
                  <a:pt x="7505221" y="3769096"/>
                </a:cubicBezTo>
                <a:cubicBezTo>
                  <a:pt x="7481600" y="3771782"/>
                  <a:pt x="7457787" y="3773318"/>
                  <a:pt x="7434167" y="3776008"/>
                </a:cubicBezTo>
                <a:cubicBezTo>
                  <a:pt x="7396337" y="3780424"/>
                  <a:pt x="7358696" y="3785419"/>
                  <a:pt x="7321059" y="3790027"/>
                </a:cubicBezTo>
                <a:cubicBezTo>
                  <a:pt x="7305312" y="3791755"/>
                  <a:pt x="7288795" y="3796555"/>
                  <a:pt x="7274008" y="3793677"/>
                </a:cubicBezTo>
                <a:cubicBezTo>
                  <a:pt x="7236753" y="3786377"/>
                  <a:pt x="7200073" y="3788491"/>
                  <a:pt x="7163010" y="3793483"/>
                </a:cubicBezTo>
                <a:cubicBezTo>
                  <a:pt x="7150336" y="3795213"/>
                  <a:pt x="7136701" y="3794827"/>
                  <a:pt x="7124411" y="3791563"/>
                </a:cubicBezTo>
                <a:cubicBezTo>
                  <a:pt x="7099253" y="3785033"/>
                  <a:pt x="7074865" y="3775814"/>
                  <a:pt x="7050092" y="3767750"/>
                </a:cubicBezTo>
                <a:cubicBezTo>
                  <a:pt x="7047401" y="3766790"/>
                  <a:pt x="7044138" y="3766598"/>
                  <a:pt x="7041259" y="3766022"/>
                </a:cubicBezTo>
                <a:cubicBezTo>
                  <a:pt x="7024935" y="3762756"/>
                  <a:pt x="7008806" y="3759492"/>
                  <a:pt x="6992479" y="3756611"/>
                </a:cubicBezTo>
                <a:cubicBezTo>
                  <a:pt x="6983647" y="3755075"/>
                  <a:pt x="6974621" y="3754883"/>
                  <a:pt x="6965786" y="3753539"/>
                </a:cubicBezTo>
                <a:cubicBezTo>
                  <a:pt x="6931605" y="3748161"/>
                  <a:pt x="6893965" y="3757188"/>
                  <a:pt x="6864390" y="3733953"/>
                </a:cubicBezTo>
                <a:cubicBezTo>
                  <a:pt x="6845188" y="3718972"/>
                  <a:pt x="6826559" y="3722430"/>
                  <a:pt x="6806012" y="3724734"/>
                </a:cubicBezTo>
                <a:cubicBezTo>
                  <a:pt x="6790457" y="3726462"/>
                  <a:pt x="6774517" y="3725884"/>
                  <a:pt x="6758771" y="3726078"/>
                </a:cubicBezTo>
                <a:cubicBezTo>
                  <a:pt x="6731118" y="3726652"/>
                  <a:pt x="6703464" y="3726846"/>
                  <a:pt x="6675809" y="3727806"/>
                </a:cubicBezTo>
                <a:cubicBezTo>
                  <a:pt x="6666975" y="3728190"/>
                  <a:pt x="6657953" y="3732993"/>
                  <a:pt x="6649308" y="3732225"/>
                </a:cubicBezTo>
                <a:cubicBezTo>
                  <a:pt x="6609365" y="3728574"/>
                  <a:pt x="6569421" y="3722812"/>
                  <a:pt x="6529475" y="3719548"/>
                </a:cubicBezTo>
                <a:cubicBezTo>
                  <a:pt x="6506816" y="3717630"/>
                  <a:pt x="6483579" y="3721276"/>
                  <a:pt x="6461111" y="3718588"/>
                </a:cubicBezTo>
                <a:cubicBezTo>
                  <a:pt x="6435188" y="3715516"/>
                  <a:pt x="6409839" y="3707644"/>
                  <a:pt x="6384104" y="3702841"/>
                </a:cubicBezTo>
                <a:cubicBezTo>
                  <a:pt x="6377000" y="3701497"/>
                  <a:pt x="6369125" y="3703225"/>
                  <a:pt x="6361637" y="3703609"/>
                </a:cubicBezTo>
                <a:cubicBezTo>
                  <a:pt x="6353187" y="3703993"/>
                  <a:pt x="6344928" y="3704761"/>
                  <a:pt x="6336480" y="3704953"/>
                </a:cubicBezTo>
                <a:cubicBezTo>
                  <a:pt x="6310745" y="3705339"/>
                  <a:pt x="6285014" y="3704761"/>
                  <a:pt x="6259279" y="3706108"/>
                </a:cubicBezTo>
                <a:cubicBezTo>
                  <a:pt x="6243533" y="3706876"/>
                  <a:pt x="6227020" y="3714748"/>
                  <a:pt x="6212421" y="3711868"/>
                </a:cubicBezTo>
                <a:cubicBezTo>
                  <a:pt x="6182658" y="3706298"/>
                  <a:pt x="6152891" y="3718780"/>
                  <a:pt x="6123127" y="3708412"/>
                </a:cubicBezTo>
                <a:cubicBezTo>
                  <a:pt x="6113907" y="3705339"/>
                  <a:pt x="6101232" y="3713020"/>
                  <a:pt x="6090095" y="3713404"/>
                </a:cubicBezTo>
                <a:cubicBezTo>
                  <a:pt x="6062249" y="3714364"/>
                  <a:pt x="6034404" y="3714172"/>
                  <a:pt x="6006559" y="3713980"/>
                </a:cubicBezTo>
                <a:cubicBezTo>
                  <a:pt x="5981594" y="3713788"/>
                  <a:pt x="5955667" y="3716476"/>
                  <a:pt x="5931664" y="3711100"/>
                </a:cubicBezTo>
                <a:cubicBezTo>
                  <a:pt x="5906505" y="3705339"/>
                  <a:pt x="5883846" y="3706108"/>
                  <a:pt x="5859457" y="3712636"/>
                </a:cubicBezTo>
                <a:cubicBezTo>
                  <a:pt x="5842749" y="3717052"/>
                  <a:pt x="5825082" y="3717630"/>
                  <a:pt x="5807800" y="3718972"/>
                </a:cubicBezTo>
                <a:cubicBezTo>
                  <a:pt x="5789173" y="3720508"/>
                  <a:pt x="5768624" y="3716476"/>
                  <a:pt x="5751725" y="3722812"/>
                </a:cubicBezTo>
                <a:cubicBezTo>
                  <a:pt x="5701409" y="3741633"/>
                  <a:pt x="5649751" y="3745665"/>
                  <a:pt x="5597135" y="3745665"/>
                </a:cubicBezTo>
                <a:cubicBezTo>
                  <a:pt x="5587530" y="3745665"/>
                  <a:pt x="5577737" y="3742979"/>
                  <a:pt x="5568522" y="3740097"/>
                </a:cubicBezTo>
                <a:cubicBezTo>
                  <a:pt x="5514748" y="3722812"/>
                  <a:pt x="5460785" y="3724348"/>
                  <a:pt x="5406055" y="3734911"/>
                </a:cubicBezTo>
                <a:cubicBezTo>
                  <a:pt x="5394725" y="3737217"/>
                  <a:pt x="5382052" y="3737601"/>
                  <a:pt x="5370722" y="3735297"/>
                </a:cubicBezTo>
                <a:cubicBezTo>
                  <a:pt x="5338843" y="3728574"/>
                  <a:pt x="5307923" y="3717436"/>
                  <a:pt x="5275854" y="3712636"/>
                </a:cubicBezTo>
                <a:cubicBezTo>
                  <a:pt x="5222853" y="3704761"/>
                  <a:pt x="5176956" y="3731262"/>
                  <a:pt x="5129523" y="3748547"/>
                </a:cubicBezTo>
                <a:cubicBezTo>
                  <a:pt x="5084393" y="3764870"/>
                  <a:pt x="5045986" y="3801741"/>
                  <a:pt x="4992598" y="3793483"/>
                </a:cubicBezTo>
                <a:cubicBezTo>
                  <a:pt x="4987223" y="3792715"/>
                  <a:pt x="4981269" y="3797899"/>
                  <a:pt x="4975315" y="3799245"/>
                </a:cubicBezTo>
                <a:cubicBezTo>
                  <a:pt x="4958992" y="3802893"/>
                  <a:pt x="4942670" y="3807309"/>
                  <a:pt x="4926153" y="3809040"/>
                </a:cubicBezTo>
                <a:cubicBezTo>
                  <a:pt x="4905990" y="3811344"/>
                  <a:pt x="4885441" y="3810576"/>
                  <a:pt x="4865279" y="3812496"/>
                </a:cubicBezTo>
                <a:cubicBezTo>
                  <a:pt x="4839352" y="3814800"/>
                  <a:pt x="4813813" y="3820944"/>
                  <a:pt x="4788077" y="3820944"/>
                </a:cubicBezTo>
                <a:cubicBezTo>
                  <a:pt x="4767337" y="3820944"/>
                  <a:pt x="4746790" y="3813840"/>
                  <a:pt x="4726243" y="3810382"/>
                </a:cubicBezTo>
                <a:cubicBezTo>
                  <a:pt x="4697244" y="3805581"/>
                  <a:pt x="4665364" y="3806925"/>
                  <a:pt x="4639824" y="3794635"/>
                </a:cubicBezTo>
                <a:cubicBezTo>
                  <a:pt x="4612556" y="3781576"/>
                  <a:pt x="4586629" y="3775624"/>
                  <a:pt x="4558401" y="3779656"/>
                </a:cubicBezTo>
                <a:cubicBezTo>
                  <a:pt x="4548990" y="3781000"/>
                  <a:pt x="4536892" y="3789067"/>
                  <a:pt x="4532667" y="3797323"/>
                </a:cubicBezTo>
                <a:cubicBezTo>
                  <a:pt x="4523257" y="3815760"/>
                  <a:pt x="4510393" y="3819026"/>
                  <a:pt x="4492916" y="3812686"/>
                </a:cubicBezTo>
                <a:cubicBezTo>
                  <a:pt x="4477745" y="3807309"/>
                  <a:pt x="4459117" y="3804621"/>
                  <a:pt x="4448748" y="3794251"/>
                </a:cubicBezTo>
                <a:cubicBezTo>
                  <a:pt x="4419365" y="3764870"/>
                  <a:pt x="4381917" y="3763910"/>
                  <a:pt x="4345430" y="3756037"/>
                </a:cubicBezTo>
                <a:cubicBezTo>
                  <a:pt x="4323158" y="3751233"/>
                  <a:pt x="4302414" y="3751043"/>
                  <a:pt x="4280138" y="3754307"/>
                </a:cubicBezTo>
                <a:cubicBezTo>
                  <a:pt x="4231745" y="3761606"/>
                  <a:pt x="4184696" y="3751233"/>
                  <a:pt x="4138222" y="3737985"/>
                </a:cubicBezTo>
                <a:cubicBezTo>
                  <a:pt x="4107495" y="3729150"/>
                  <a:pt x="4076002" y="3723774"/>
                  <a:pt x="4045468" y="3714748"/>
                </a:cubicBezTo>
                <a:cubicBezTo>
                  <a:pt x="4022615" y="3707836"/>
                  <a:pt x="3999765" y="3699577"/>
                  <a:pt x="3978834" y="3688439"/>
                </a:cubicBezTo>
                <a:cubicBezTo>
                  <a:pt x="3948489" y="3672114"/>
                  <a:pt x="3921990" y="3647533"/>
                  <a:pt x="3883388" y="3654063"/>
                </a:cubicBezTo>
                <a:cubicBezTo>
                  <a:pt x="3849397" y="3659824"/>
                  <a:pt x="3818673" y="3647727"/>
                  <a:pt x="3787562" y="3636205"/>
                </a:cubicBezTo>
                <a:cubicBezTo>
                  <a:pt x="3764709" y="3627754"/>
                  <a:pt x="3741860" y="3619112"/>
                  <a:pt x="3718236" y="3613736"/>
                </a:cubicBezTo>
                <a:cubicBezTo>
                  <a:pt x="3690198" y="3607398"/>
                  <a:pt x="3658511" y="3610088"/>
                  <a:pt x="3633546" y="3598371"/>
                </a:cubicBezTo>
                <a:cubicBezTo>
                  <a:pt x="3607429" y="3586081"/>
                  <a:pt x="3585730" y="3594339"/>
                  <a:pt x="3562493" y="3597797"/>
                </a:cubicBezTo>
                <a:cubicBezTo>
                  <a:pt x="3525430" y="3603173"/>
                  <a:pt x="3488557" y="3613160"/>
                  <a:pt x="3451111" y="3600485"/>
                </a:cubicBezTo>
                <a:cubicBezTo>
                  <a:pt x="3405599" y="3585123"/>
                  <a:pt x="3360470" y="3568608"/>
                  <a:pt x="3314766" y="3554014"/>
                </a:cubicBezTo>
                <a:cubicBezTo>
                  <a:pt x="3297095" y="3548441"/>
                  <a:pt x="3278088" y="3546137"/>
                  <a:pt x="3259650" y="3543641"/>
                </a:cubicBezTo>
                <a:cubicBezTo>
                  <a:pt x="3242177" y="3541529"/>
                  <a:pt x="3221244" y="3546905"/>
                  <a:pt x="3207800" y="3538841"/>
                </a:cubicBezTo>
                <a:cubicBezTo>
                  <a:pt x="3173232" y="3518102"/>
                  <a:pt x="3137707" y="3507924"/>
                  <a:pt x="3097761" y="3507924"/>
                </a:cubicBezTo>
                <a:cubicBezTo>
                  <a:pt x="3082781" y="3507924"/>
                  <a:pt x="3068186" y="3499281"/>
                  <a:pt x="3053018" y="3497743"/>
                </a:cubicBezTo>
                <a:cubicBezTo>
                  <a:pt x="3032275" y="3495825"/>
                  <a:pt x="3008462" y="3490639"/>
                  <a:pt x="2990411" y="3497937"/>
                </a:cubicBezTo>
                <a:cubicBezTo>
                  <a:pt x="2947971" y="3515220"/>
                  <a:pt x="2913598" y="3500817"/>
                  <a:pt x="2876535" y="3483727"/>
                </a:cubicBezTo>
                <a:cubicBezTo>
                  <a:pt x="2840045" y="3466826"/>
                  <a:pt x="2801638" y="3453386"/>
                  <a:pt x="2762848" y="3442245"/>
                </a:cubicBezTo>
                <a:cubicBezTo>
                  <a:pt x="2748254" y="3438213"/>
                  <a:pt x="2730779" y="3444935"/>
                  <a:pt x="2714647" y="3446277"/>
                </a:cubicBezTo>
                <a:cubicBezTo>
                  <a:pt x="2708884" y="3446663"/>
                  <a:pt x="2702546" y="3447239"/>
                  <a:pt x="2697364" y="3445319"/>
                </a:cubicBezTo>
                <a:cubicBezTo>
                  <a:pt x="2647242" y="3426883"/>
                  <a:pt x="2596350" y="3412864"/>
                  <a:pt x="2542006" y="3422464"/>
                </a:cubicBezTo>
                <a:cubicBezTo>
                  <a:pt x="2537013" y="3423426"/>
                  <a:pt x="2531443" y="3421314"/>
                  <a:pt x="2526449" y="3419970"/>
                </a:cubicBezTo>
                <a:cubicBezTo>
                  <a:pt x="2502060" y="3413056"/>
                  <a:pt x="2478247" y="3402110"/>
                  <a:pt x="2453476" y="3399614"/>
                </a:cubicBezTo>
                <a:cubicBezTo>
                  <a:pt x="2392408" y="3393469"/>
                  <a:pt x="2330957" y="3390971"/>
                  <a:pt x="2269501" y="3386939"/>
                </a:cubicBezTo>
                <a:cubicBezTo>
                  <a:pt x="2265661" y="3386747"/>
                  <a:pt x="2261629" y="3386747"/>
                  <a:pt x="2258173" y="3385403"/>
                </a:cubicBezTo>
                <a:cubicBezTo>
                  <a:pt x="2235512" y="3377145"/>
                  <a:pt x="2215733" y="3379835"/>
                  <a:pt x="2196526" y="3395579"/>
                </a:cubicBezTo>
                <a:cubicBezTo>
                  <a:pt x="2188078" y="3402494"/>
                  <a:pt x="2176555" y="3406142"/>
                  <a:pt x="2165995" y="3409984"/>
                </a:cubicBezTo>
                <a:cubicBezTo>
                  <a:pt x="2150438" y="3415746"/>
                  <a:pt x="2134500" y="3421314"/>
                  <a:pt x="2118369" y="3424963"/>
                </a:cubicBezTo>
                <a:cubicBezTo>
                  <a:pt x="2102428" y="3428419"/>
                  <a:pt x="2085338" y="3433219"/>
                  <a:pt x="2069975" y="3430533"/>
                </a:cubicBezTo>
                <a:cubicBezTo>
                  <a:pt x="2042322" y="3425731"/>
                  <a:pt x="2016011" y="3414978"/>
                  <a:pt x="1988742" y="3407870"/>
                </a:cubicBezTo>
                <a:cubicBezTo>
                  <a:pt x="1979334" y="3405374"/>
                  <a:pt x="1968961" y="3405760"/>
                  <a:pt x="1959169" y="3405566"/>
                </a:cubicBezTo>
                <a:cubicBezTo>
                  <a:pt x="1936700" y="3404992"/>
                  <a:pt x="1913655" y="3410560"/>
                  <a:pt x="1893300" y="3394621"/>
                </a:cubicBezTo>
                <a:cubicBezTo>
                  <a:pt x="1874482" y="3379643"/>
                  <a:pt x="1855467" y="3384057"/>
                  <a:pt x="1835688" y="3395389"/>
                </a:cubicBezTo>
                <a:cubicBezTo>
                  <a:pt x="1821477" y="3403456"/>
                  <a:pt x="1805349" y="3409792"/>
                  <a:pt x="1789408" y="3412864"/>
                </a:cubicBezTo>
                <a:cubicBezTo>
                  <a:pt x="1767515" y="3417088"/>
                  <a:pt x="1745815" y="3418818"/>
                  <a:pt x="1722194" y="3416320"/>
                </a:cubicBezTo>
                <a:cubicBezTo>
                  <a:pt x="1705487" y="3414592"/>
                  <a:pt x="1691850" y="3413824"/>
                  <a:pt x="1678792" y="3403646"/>
                </a:cubicBezTo>
                <a:cubicBezTo>
                  <a:pt x="1676682" y="3402110"/>
                  <a:pt x="1672842" y="3401726"/>
                  <a:pt x="1669960" y="3401920"/>
                </a:cubicBezTo>
                <a:cubicBezTo>
                  <a:pt x="1632128" y="3405184"/>
                  <a:pt x="1594681" y="3403456"/>
                  <a:pt x="1556465" y="3401150"/>
                </a:cubicBezTo>
                <a:cubicBezTo>
                  <a:pt x="1507881" y="3398077"/>
                  <a:pt x="1456797" y="3407102"/>
                  <a:pt x="1414742" y="3439365"/>
                </a:cubicBezTo>
                <a:cubicBezTo>
                  <a:pt x="1408597" y="3444167"/>
                  <a:pt x="1399379" y="3446277"/>
                  <a:pt x="1391313" y="3447431"/>
                </a:cubicBezTo>
                <a:cubicBezTo>
                  <a:pt x="1353289" y="3452424"/>
                  <a:pt x="1315074" y="3455882"/>
                  <a:pt x="1277050" y="3461450"/>
                </a:cubicBezTo>
                <a:cubicBezTo>
                  <a:pt x="1256309" y="3464522"/>
                  <a:pt x="1234609" y="3467212"/>
                  <a:pt x="1215792" y="3475661"/>
                </a:cubicBezTo>
                <a:cubicBezTo>
                  <a:pt x="1197357" y="3483917"/>
                  <a:pt x="1182567" y="3493711"/>
                  <a:pt x="1171622" y="3476429"/>
                </a:cubicBezTo>
                <a:cubicBezTo>
                  <a:pt x="1152035" y="3485647"/>
                  <a:pt x="1134940" y="3493329"/>
                  <a:pt x="1118238" y="3501586"/>
                </a:cubicBezTo>
                <a:cubicBezTo>
                  <a:pt x="1112090" y="3504658"/>
                  <a:pt x="1106906" y="3509652"/>
                  <a:pt x="1100759" y="3512532"/>
                </a:cubicBezTo>
                <a:cubicBezTo>
                  <a:pt x="1094229" y="3515606"/>
                  <a:pt x="1086933" y="3517524"/>
                  <a:pt x="1079829" y="3519060"/>
                </a:cubicBezTo>
                <a:cubicBezTo>
                  <a:pt x="1048141" y="3525974"/>
                  <a:pt x="1016454" y="3532311"/>
                  <a:pt x="984963" y="3539801"/>
                </a:cubicBezTo>
                <a:cubicBezTo>
                  <a:pt x="978814" y="3541337"/>
                  <a:pt x="973630" y="3547483"/>
                  <a:pt x="968060" y="3551515"/>
                </a:cubicBezTo>
                <a:cubicBezTo>
                  <a:pt x="964412" y="3554204"/>
                  <a:pt x="960764" y="3558236"/>
                  <a:pt x="956730" y="3558814"/>
                </a:cubicBezTo>
                <a:cubicBezTo>
                  <a:pt x="926004" y="3563422"/>
                  <a:pt x="895471" y="3568800"/>
                  <a:pt x="864554" y="3571104"/>
                </a:cubicBezTo>
                <a:cubicBezTo>
                  <a:pt x="838629" y="3573022"/>
                  <a:pt x="813662" y="3572448"/>
                  <a:pt x="806942" y="3605862"/>
                </a:cubicBezTo>
                <a:cubicBezTo>
                  <a:pt x="805790" y="3611624"/>
                  <a:pt x="797532" y="3617770"/>
                  <a:pt x="791197" y="3620648"/>
                </a:cubicBezTo>
                <a:cubicBezTo>
                  <a:pt x="773144" y="3628906"/>
                  <a:pt x="753938" y="3634475"/>
                  <a:pt x="736079" y="3642925"/>
                </a:cubicBezTo>
                <a:cubicBezTo>
                  <a:pt x="677509" y="3671154"/>
                  <a:pt x="616250" y="3689015"/>
                  <a:pt x="550764" y="3685751"/>
                </a:cubicBezTo>
                <a:cubicBezTo>
                  <a:pt x="530409" y="3684791"/>
                  <a:pt x="510628" y="3674418"/>
                  <a:pt x="497762" y="3670578"/>
                </a:cubicBezTo>
                <a:cubicBezTo>
                  <a:pt x="460700" y="3685751"/>
                  <a:pt x="429589" y="3700345"/>
                  <a:pt x="397134" y="3711290"/>
                </a:cubicBezTo>
                <a:cubicBezTo>
                  <a:pt x="368521" y="3721084"/>
                  <a:pt x="338562" y="3727230"/>
                  <a:pt x="309178" y="3734335"/>
                </a:cubicBezTo>
                <a:cubicBezTo>
                  <a:pt x="298424" y="3737025"/>
                  <a:pt x="287479" y="3738561"/>
                  <a:pt x="276533" y="3739905"/>
                </a:cubicBezTo>
                <a:cubicBezTo>
                  <a:pt x="242352" y="3744129"/>
                  <a:pt x="206632" y="3733953"/>
                  <a:pt x="173219" y="3750083"/>
                </a:cubicBezTo>
                <a:cubicBezTo>
                  <a:pt x="155742" y="3758534"/>
                  <a:pt x="138458" y="3768710"/>
                  <a:pt x="120023" y="3773128"/>
                </a:cubicBezTo>
                <a:cubicBezTo>
                  <a:pt x="100244" y="3777928"/>
                  <a:pt x="80895" y="3785419"/>
                  <a:pt x="61139" y="3790771"/>
                </a:cubicBezTo>
                <a:lnTo>
                  <a:pt x="0" y="3795581"/>
                </a:lnTo>
                <a:lnTo>
                  <a:pt x="0" y="3082393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027D562-8F7E-478A-942E-D959A950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" y="965747"/>
            <a:ext cx="12191524" cy="2821422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8A28C56-2619-47F0-B448-9D145309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" y="965747"/>
            <a:ext cx="12191524" cy="2821422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181D1-B890-646D-4584-51BCADEF5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0" y="4351322"/>
            <a:ext cx="5293539" cy="193149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Jannatul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Firdous Samiya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222400024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CSE 314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Microprocessor Microcontroller and Assembly language Lab </a:t>
            </a:r>
          </a:p>
        </p:txBody>
      </p:sp>
    </p:spTree>
    <p:extLst>
      <p:ext uri="{BB962C8B-B14F-4D97-AF65-F5344CB8AC3E}">
        <p14:creationId xmlns:p14="http://schemas.microsoft.com/office/powerpoint/2010/main" val="306457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D490-CFE0-1AA1-0570-E8A424A8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05" y="98648"/>
            <a:ext cx="1585401" cy="502907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r>
              <a:rPr lang="en-US" b="1" kern="1200" dirty="0">
                <a:latin typeface="Times New Roman"/>
                <a:cs typeface="Times New Roman"/>
              </a:rPr>
              <a:t>Code:</a:t>
            </a:r>
          </a:p>
        </p:txBody>
      </p:sp>
      <p:pic>
        <p:nvPicPr>
          <p:cNvPr id="15" name="Picture Placeholder 4" descr="A close up of a flag&#10;&#10;Description automatically generated">
            <a:extLst>
              <a:ext uri="{FF2B5EF4-FFF2-40B4-BE49-F238E27FC236}">
                <a16:creationId xmlns:a16="http://schemas.microsoft.com/office/drawing/2014/main" id="{291E2504-DD0E-B68E-4405-C9FEE997B3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31" b="40031"/>
          <a:stretch/>
        </p:blipFill>
        <p:spPr>
          <a:xfrm rot="-5400000">
            <a:off x="-3154984" y="3154611"/>
            <a:ext cx="6857524" cy="552174"/>
          </a:xfrm>
          <a:custGeom>
            <a:avLst/>
            <a:gdLst/>
            <a:ahLst/>
            <a:cxnLst/>
            <a:rect l="l" t="t" r="r" b="b"/>
            <a:pathLst>
              <a:path w="12191524" h="3820944">
                <a:moveTo>
                  <a:pt x="0" y="0"/>
                </a:moveTo>
                <a:lnTo>
                  <a:pt x="12191524" y="0"/>
                </a:lnTo>
                <a:lnTo>
                  <a:pt x="12191524" y="999522"/>
                </a:lnTo>
                <a:lnTo>
                  <a:pt x="12191524" y="1442807"/>
                </a:lnTo>
                <a:lnTo>
                  <a:pt x="12122577" y="1473667"/>
                </a:lnTo>
                <a:cubicBezTo>
                  <a:pt x="12109137" y="1479237"/>
                  <a:pt x="12094348" y="1482309"/>
                  <a:pt x="12082252" y="1489797"/>
                </a:cubicBezTo>
                <a:cubicBezTo>
                  <a:pt x="12026558" y="1523980"/>
                  <a:pt x="11972595" y="1560851"/>
                  <a:pt x="11916137" y="1593691"/>
                </a:cubicBezTo>
                <a:cubicBezTo>
                  <a:pt x="11857951" y="1627681"/>
                  <a:pt x="11805909" y="1667816"/>
                  <a:pt x="11765771" y="1722164"/>
                </a:cubicBezTo>
                <a:cubicBezTo>
                  <a:pt x="11728516" y="1772670"/>
                  <a:pt x="11692413" y="1823942"/>
                  <a:pt x="11655351" y="1874640"/>
                </a:cubicBezTo>
                <a:cubicBezTo>
                  <a:pt x="11645941" y="1887507"/>
                  <a:pt x="11637298" y="1902679"/>
                  <a:pt x="11624432" y="1910938"/>
                </a:cubicBezTo>
                <a:cubicBezTo>
                  <a:pt x="11597739" y="1928220"/>
                  <a:pt x="11568548" y="1942239"/>
                  <a:pt x="11539935" y="1956449"/>
                </a:cubicBezTo>
                <a:cubicBezTo>
                  <a:pt x="11515354" y="1968548"/>
                  <a:pt x="11489237" y="1977572"/>
                  <a:pt x="11465234" y="1990631"/>
                </a:cubicBezTo>
                <a:cubicBezTo>
                  <a:pt x="11446031" y="2001003"/>
                  <a:pt x="11428938" y="2015406"/>
                  <a:pt x="11411078" y="2028464"/>
                </a:cubicBezTo>
                <a:cubicBezTo>
                  <a:pt x="11395523" y="2039793"/>
                  <a:pt x="11378432" y="2049587"/>
                  <a:pt x="11365374" y="2063224"/>
                </a:cubicBezTo>
                <a:cubicBezTo>
                  <a:pt x="11333494" y="2096253"/>
                  <a:pt x="11301423" y="2128708"/>
                  <a:pt x="11261864" y="2153097"/>
                </a:cubicBezTo>
                <a:cubicBezTo>
                  <a:pt x="11222880" y="2177292"/>
                  <a:pt x="11186009" y="2204371"/>
                  <a:pt x="11147219" y="2228952"/>
                </a:cubicBezTo>
                <a:cubicBezTo>
                  <a:pt x="11109194" y="2252957"/>
                  <a:pt x="11074820" y="2279264"/>
                  <a:pt x="11055040" y="2321898"/>
                </a:cubicBezTo>
                <a:cubicBezTo>
                  <a:pt x="11046207" y="2340716"/>
                  <a:pt x="11033723" y="2361265"/>
                  <a:pt x="11017016" y="2372212"/>
                </a:cubicBezTo>
                <a:cubicBezTo>
                  <a:pt x="10993203" y="2387766"/>
                  <a:pt x="10963054" y="2393336"/>
                  <a:pt x="10937127" y="2406587"/>
                </a:cubicBezTo>
                <a:cubicBezTo>
                  <a:pt x="10906594" y="2422142"/>
                  <a:pt x="10871260" y="2435584"/>
                  <a:pt x="10850520" y="2460357"/>
                </a:cubicBezTo>
                <a:cubicBezTo>
                  <a:pt x="10832083" y="2482442"/>
                  <a:pt x="10813456" y="2499725"/>
                  <a:pt x="10789065" y="2513743"/>
                </a:cubicBezTo>
                <a:cubicBezTo>
                  <a:pt x="10771977" y="2523538"/>
                  <a:pt x="10759302" y="2541396"/>
                  <a:pt x="10741635" y="2549463"/>
                </a:cubicBezTo>
                <a:cubicBezTo>
                  <a:pt x="10718398" y="2560217"/>
                  <a:pt x="10694970" y="2568667"/>
                  <a:pt x="10674613" y="2585374"/>
                </a:cubicBezTo>
                <a:cubicBezTo>
                  <a:pt x="10653488" y="2602657"/>
                  <a:pt x="10629485" y="2616291"/>
                  <a:pt x="10607400" y="2632424"/>
                </a:cubicBezTo>
                <a:cubicBezTo>
                  <a:pt x="10595686" y="2641064"/>
                  <a:pt x="10586083" y="2652395"/>
                  <a:pt x="10574755" y="2661421"/>
                </a:cubicBezTo>
                <a:cubicBezTo>
                  <a:pt x="10554014" y="2677936"/>
                  <a:pt x="10532889" y="2694066"/>
                  <a:pt x="10511572" y="2709621"/>
                </a:cubicBezTo>
                <a:cubicBezTo>
                  <a:pt x="10490258" y="2725177"/>
                  <a:pt x="10469901" y="2743228"/>
                  <a:pt x="10446472" y="2754559"/>
                </a:cubicBezTo>
                <a:cubicBezTo>
                  <a:pt x="10406530" y="2773763"/>
                  <a:pt x="10362937" y="2785286"/>
                  <a:pt x="10324143" y="2806024"/>
                </a:cubicBezTo>
                <a:cubicBezTo>
                  <a:pt x="10284778" y="2827147"/>
                  <a:pt x="10247712" y="2853650"/>
                  <a:pt x="10212763" y="2881687"/>
                </a:cubicBezTo>
                <a:cubicBezTo>
                  <a:pt x="10185110" y="2903772"/>
                  <a:pt x="10159185" y="2925665"/>
                  <a:pt x="10124423" y="2936993"/>
                </a:cubicBezTo>
                <a:cubicBezTo>
                  <a:pt x="10105029" y="2943332"/>
                  <a:pt x="10084674" y="2957158"/>
                  <a:pt x="10072957" y="2973291"/>
                </a:cubicBezTo>
                <a:cubicBezTo>
                  <a:pt x="10047608" y="3008432"/>
                  <a:pt x="10015155" y="3033205"/>
                  <a:pt x="9978476" y="3054330"/>
                </a:cubicBezTo>
                <a:cubicBezTo>
                  <a:pt x="9929506" y="3082751"/>
                  <a:pt x="9881112" y="3111748"/>
                  <a:pt x="9831950" y="3139593"/>
                </a:cubicBezTo>
                <a:cubicBezTo>
                  <a:pt x="9802955" y="3156110"/>
                  <a:pt x="9774150" y="3173585"/>
                  <a:pt x="9743420" y="3185683"/>
                </a:cubicBezTo>
                <a:cubicBezTo>
                  <a:pt x="9680626" y="3210648"/>
                  <a:pt x="9616293" y="3231963"/>
                  <a:pt x="9552921" y="3255202"/>
                </a:cubicBezTo>
                <a:cubicBezTo>
                  <a:pt x="9532180" y="3262690"/>
                  <a:pt x="9512591" y="3273445"/>
                  <a:pt x="9491467" y="3279975"/>
                </a:cubicBezTo>
                <a:cubicBezTo>
                  <a:pt x="9468614" y="3287079"/>
                  <a:pt x="9444037" y="3289191"/>
                  <a:pt x="9421184" y="3296297"/>
                </a:cubicBezTo>
                <a:cubicBezTo>
                  <a:pt x="9383158" y="3308010"/>
                  <a:pt x="9346287" y="3322991"/>
                  <a:pt x="9308263" y="3334897"/>
                </a:cubicBezTo>
                <a:cubicBezTo>
                  <a:pt x="9234905" y="3357750"/>
                  <a:pt x="9161354" y="3379643"/>
                  <a:pt x="9087805" y="3401342"/>
                </a:cubicBezTo>
                <a:cubicBezTo>
                  <a:pt x="9072058" y="3405952"/>
                  <a:pt x="9054966" y="3406528"/>
                  <a:pt x="9039413" y="3411520"/>
                </a:cubicBezTo>
                <a:cubicBezTo>
                  <a:pt x="8998123" y="3424963"/>
                  <a:pt x="8957026" y="3439557"/>
                  <a:pt x="8916122" y="3454344"/>
                </a:cubicBezTo>
                <a:cubicBezTo>
                  <a:pt x="8891351" y="3463370"/>
                  <a:pt x="8867152" y="3474508"/>
                  <a:pt x="8842189" y="3483149"/>
                </a:cubicBezTo>
                <a:cubicBezTo>
                  <a:pt x="8822216" y="3490063"/>
                  <a:pt x="8801668" y="3495439"/>
                  <a:pt x="8780927" y="3499665"/>
                </a:cubicBezTo>
                <a:cubicBezTo>
                  <a:pt x="8763068" y="3503316"/>
                  <a:pt x="8744441" y="3502930"/>
                  <a:pt x="8726773" y="3507348"/>
                </a:cubicBezTo>
                <a:cubicBezTo>
                  <a:pt x="8678955" y="3519252"/>
                  <a:pt x="8631715" y="3532697"/>
                  <a:pt x="8584281" y="3545369"/>
                </a:cubicBezTo>
                <a:cubicBezTo>
                  <a:pt x="8565270" y="3550363"/>
                  <a:pt x="8545874" y="3554014"/>
                  <a:pt x="8527437" y="3560350"/>
                </a:cubicBezTo>
                <a:cubicBezTo>
                  <a:pt x="8478083" y="3577056"/>
                  <a:pt x="8429499" y="3596067"/>
                  <a:pt x="8379953" y="3611816"/>
                </a:cubicBezTo>
                <a:cubicBezTo>
                  <a:pt x="8338858" y="3624874"/>
                  <a:pt x="8296608" y="3634283"/>
                  <a:pt x="8254935" y="3645805"/>
                </a:cubicBezTo>
                <a:cubicBezTo>
                  <a:pt x="8237268" y="3650799"/>
                  <a:pt x="8220369" y="3657906"/>
                  <a:pt x="8202705" y="3662128"/>
                </a:cubicBezTo>
                <a:cubicBezTo>
                  <a:pt x="8163143" y="3671732"/>
                  <a:pt x="8123007" y="3679796"/>
                  <a:pt x="8083256" y="3689399"/>
                </a:cubicBezTo>
                <a:cubicBezTo>
                  <a:pt x="8060593" y="3694967"/>
                  <a:pt x="8038702" y="3704953"/>
                  <a:pt x="8015657" y="3708604"/>
                </a:cubicBezTo>
                <a:cubicBezTo>
                  <a:pt x="7960927" y="3717244"/>
                  <a:pt x="7905813" y="3723388"/>
                  <a:pt x="7850697" y="3730302"/>
                </a:cubicBezTo>
                <a:cubicBezTo>
                  <a:pt x="7793857" y="3737407"/>
                  <a:pt x="7737204" y="3744897"/>
                  <a:pt x="7680358" y="3751233"/>
                </a:cubicBezTo>
                <a:cubicBezTo>
                  <a:pt x="7649249" y="3754499"/>
                  <a:pt x="7617946" y="3755075"/>
                  <a:pt x="7586836" y="3758148"/>
                </a:cubicBezTo>
                <a:cubicBezTo>
                  <a:pt x="7559567" y="3760838"/>
                  <a:pt x="7532490" y="3765830"/>
                  <a:pt x="7505221" y="3769096"/>
                </a:cubicBezTo>
                <a:cubicBezTo>
                  <a:pt x="7481600" y="3771782"/>
                  <a:pt x="7457787" y="3773318"/>
                  <a:pt x="7434167" y="3776008"/>
                </a:cubicBezTo>
                <a:cubicBezTo>
                  <a:pt x="7396337" y="3780424"/>
                  <a:pt x="7358696" y="3785419"/>
                  <a:pt x="7321059" y="3790027"/>
                </a:cubicBezTo>
                <a:cubicBezTo>
                  <a:pt x="7305312" y="3791755"/>
                  <a:pt x="7288795" y="3796555"/>
                  <a:pt x="7274008" y="3793677"/>
                </a:cubicBezTo>
                <a:cubicBezTo>
                  <a:pt x="7236753" y="3786377"/>
                  <a:pt x="7200073" y="3788491"/>
                  <a:pt x="7163010" y="3793483"/>
                </a:cubicBezTo>
                <a:cubicBezTo>
                  <a:pt x="7150336" y="3795213"/>
                  <a:pt x="7136701" y="3794827"/>
                  <a:pt x="7124411" y="3791563"/>
                </a:cubicBezTo>
                <a:cubicBezTo>
                  <a:pt x="7099253" y="3785033"/>
                  <a:pt x="7074865" y="3775814"/>
                  <a:pt x="7050092" y="3767750"/>
                </a:cubicBezTo>
                <a:cubicBezTo>
                  <a:pt x="7047401" y="3766790"/>
                  <a:pt x="7044138" y="3766598"/>
                  <a:pt x="7041259" y="3766022"/>
                </a:cubicBezTo>
                <a:cubicBezTo>
                  <a:pt x="7024935" y="3762756"/>
                  <a:pt x="7008806" y="3759492"/>
                  <a:pt x="6992479" y="3756611"/>
                </a:cubicBezTo>
                <a:cubicBezTo>
                  <a:pt x="6983647" y="3755075"/>
                  <a:pt x="6974621" y="3754883"/>
                  <a:pt x="6965786" y="3753539"/>
                </a:cubicBezTo>
                <a:cubicBezTo>
                  <a:pt x="6931605" y="3748161"/>
                  <a:pt x="6893965" y="3757188"/>
                  <a:pt x="6864390" y="3733953"/>
                </a:cubicBezTo>
                <a:cubicBezTo>
                  <a:pt x="6845188" y="3718972"/>
                  <a:pt x="6826559" y="3722430"/>
                  <a:pt x="6806012" y="3724734"/>
                </a:cubicBezTo>
                <a:cubicBezTo>
                  <a:pt x="6790457" y="3726462"/>
                  <a:pt x="6774517" y="3725884"/>
                  <a:pt x="6758771" y="3726078"/>
                </a:cubicBezTo>
                <a:cubicBezTo>
                  <a:pt x="6731118" y="3726652"/>
                  <a:pt x="6703464" y="3726846"/>
                  <a:pt x="6675809" y="3727806"/>
                </a:cubicBezTo>
                <a:cubicBezTo>
                  <a:pt x="6666975" y="3728190"/>
                  <a:pt x="6657953" y="3732993"/>
                  <a:pt x="6649308" y="3732225"/>
                </a:cubicBezTo>
                <a:cubicBezTo>
                  <a:pt x="6609365" y="3728574"/>
                  <a:pt x="6569421" y="3722812"/>
                  <a:pt x="6529475" y="3719548"/>
                </a:cubicBezTo>
                <a:cubicBezTo>
                  <a:pt x="6506816" y="3717630"/>
                  <a:pt x="6483579" y="3721276"/>
                  <a:pt x="6461111" y="3718588"/>
                </a:cubicBezTo>
                <a:cubicBezTo>
                  <a:pt x="6435188" y="3715516"/>
                  <a:pt x="6409839" y="3707644"/>
                  <a:pt x="6384104" y="3702841"/>
                </a:cubicBezTo>
                <a:cubicBezTo>
                  <a:pt x="6377000" y="3701497"/>
                  <a:pt x="6369125" y="3703225"/>
                  <a:pt x="6361637" y="3703609"/>
                </a:cubicBezTo>
                <a:cubicBezTo>
                  <a:pt x="6353187" y="3703993"/>
                  <a:pt x="6344928" y="3704761"/>
                  <a:pt x="6336480" y="3704953"/>
                </a:cubicBezTo>
                <a:cubicBezTo>
                  <a:pt x="6310745" y="3705339"/>
                  <a:pt x="6285014" y="3704761"/>
                  <a:pt x="6259279" y="3706108"/>
                </a:cubicBezTo>
                <a:cubicBezTo>
                  <a:pt x="6243533" y="3706876"/>
                  <a:pt x="6227020" y="3714748"/>
                  <a:pt x="6212421" y="3711868"/>
                </a:cubicBezTo>
                <a:cubicBezTo>
                  <a:pt x="6182658" y="3706298"/>
                  <a:pt x="6152891" y="3718780"/>
                  <a:pt x="6123127" y="3708412"/>
                </a:cubicBezTo>
                <a:cubicBezTo>
                  <a:pt x="6113907" y="3705339"/>
                  <a:pt x="6101232" y="3713020"/>
                  <a:pt x="6090095" y="3713404"/>
                </a:cubicBezTo>
                <a:cubicBezTo>
                  <a:pt x="6062249" y="3714364"/>
                  <a:pt x="6034404" y="3714172"/>
                  <a:pt x="6006559" y="3713980"/>
                </a:cubicBezTo>
                <a:cubicBezTo>
                  <a:pt x="5981594" y="3713788"/>
                  <a:pt x="5955667" y="3716476"/>
                  <a:pt x="5931664" y="3711100"/>
                </a:cubicBezTo>
                <a:cubicBezTo>
                  <a:pt x="5906505" y="3705339"/>
                  <a:pt x="5883846" y="3706108"/>
                  <a:pt x="5859457" y="3712636"/>
                </a:cubicBezTo>
                <a:cubicBezTo>
                  <a:pt x="5842749" y="3717052"/>
                  <a:pt x="5825082" y="3717630"/>
                  <a:pt x="5807800" y="3718972"/>
                </a:cubicBezTo>
                <a:cubicBezTo>
                  <a:pt x="5789173" y="3720508"/>
                  <a:pt x="5768624" y="3716476"/>
                  <a:pt x="5751725" y="3722812"/>
                </a:cubicBezTo>
                <a:cubicBezTo>
                  <a:pt x="5701409" y="3741633"/>
                  <a:pt x="5649751" y="3745665"/>
                  <a:pt x="5597135" y="3745665"/>
                </a:cubicBezTo>
                <a:cubicBezTo>
                  <a:pt x="5587530" y="3745665"/>
                  <a:pt x="5577737" y="3742979"/>
                  <a:pt x="5568522" y="3740097"/>
                </a:cubicBezTo>
                <a:cubicBezTo>
                  <a:pt x="5514748" y="3722812"/>
                  <a:pt x="5460785" y="3724348"/>
                  <a:pt x="5406055" y="3734911"/>
                </a:cubicBezTo>
                <a:cubicBezTo>
                  <a:pt x="5394725" y="3737217"/>
                  <a:pt x="5382052" y="3737601"/>
                  <a:pt x="5370722" y="3735297"/>
                </a:cubicBezTo>
                <a:cubicBezTo>
                  <a:pt x="5338843" y="3728574"/>
                  <a:pt x="5307923" y="3717436"/>
                  <a:pt x="5275854" y="3712636"/>
                </a:cubicBezTo>
                <a:cubicBezTo>
                  <a:pt x="5222853" y="3704761"/>
                  <a:pt x="5176956" y="3731262"/>
                  <a:pt x="5129523" y="3748547"/>
                </a:cubicBezTo>
                <a:cubicBezTo>
                  <a:pt x="5084393" y="3764870"/>
                  <a:pt x="5045986" y="3801741"/>
                  <a:pt x="4992598" y="3793483"/>
                </a:cubicBezTo>
                <a:cubicBezTo>
                  <a:pt x="4987223" y="3792715"/>
                  <a:pt x="4981269" y="3797899"/>
                  <a:pt x="4975315" y="3799245"/>
                </a:cubicBezTo>
                <a:cubicBezTo>
                  <a:pt x="4958992" y="3802893"/>
                  <a:pt x="4942670" y="3807309"/>
                  <a:pt x="4926153" y="3809040"/>
                </a:cubicBezTo>
                <a:cubicBezTo>
                  <a:pt x="4905990" y="3811344"/>
                  <a:pt x="4885441" y="3810576"/>
                  <a:pt x="4865279" y="3812496"/>
                </a:cubicBezTo>
                <a:cubicBezTo>
                  <a:pt x="4839352" y="3814800"/>
                  <a:pt x="4813813" y="3820944"/>
                  <a:pt x="4788077" y="3820944"/>
                </a:cubicBezTo>
                <a:cubicBezTo>
                  <a:pt x="4767337" y="3820944"/>
                  <a:pt x="4746790" y="3813840"/>
                  <a:pt x="4726243" y="3810382"/>
                </a:cubicBezTo>
                <a:cubicBezTo>
                  <a:pt x="4697244" y="3805581"/>
                  <a:pt x="4665364" y="3806925"/>
                  <a:pt x="4639824" y="3794635"/>
                </a:cubicBezTo>
                <a:cubicBezTo>
                  <a:pt x="4612556" y="3781576"/>
                  <a:pt x="4586629" y="3775624"/>
                  <a:pt x="4558401" y="3779656"/>
                </a:cubicBezTo>
                <a:cubicBezTo>
                  <a:pt x="4548990" y="3781000"/>
                  <a:pt x="4536892" y="3789067"/>
                  <a:pt x="4532667" y="3797323"/>
                </a:cubicBezTo>
                <a:cubicBezTo>
                  <a:pt x="4523257" y="3815760"/>
                  <a:pt x="4510393" y="3819026"/>
                  <a:pt x="4492916" y="3812686"/>
                </a:cubicBezTo>
                <a:cubicBezTo>
                  <a:pt x="4477745" y="3807309"/>
                  <a:pt x="4459117" y="3804621"/>
                  <a:pt x="4448748" y="3794251"/>
                </a:cubicBezTo>
                <a:cubicBezTo>
                  <a:pt x="4419365" y="3764870"/>
                  <a:pt x="4381917" y="3763910"/>
                  <a:pt x="4345430" y="3756037"/>
                </a:cubicBezTo>
                <a:cubicBezTo>
                  <a:pt x="4323158" y="3751233"/>
                  <a:pt x="4302414" y="3751043"/>
                  <a:pt x="4280138" y="3754307"/>
                </a:cubicBezTo>
                <a:cubicBezTo>
                  <a:pt x="4231745" y="3761606"/>
                  <a:pt x="4184696" y="3751233"/>
                  <a:pt x="4138222" y="3737985"/>
                </a:cubicBezTo>
                <a:cubicBezTo>
                  <a:pt x="4107495" y="3729150"/>
                  <a:pt x="4076002" y="3723774"/>
                  <a:pt x="4045468" y="3714748"/>
                </a:cubicBezTo>
                <a:cubicBezTo>
                  <a:pt x="4022615" y="3707836"/>
                  <a:pt x="3999765" y="3699577"/>
                  <a:pt x="3978834" y="3688439"/>
                </a:cubicBezTo>
                <a:cubicBezTo>
                  <a:pt x="3948489" y="3672114"/>
                  <a:pt x="3921990" y="3647533"/>
                  <a:pt x="3883388" y="3654063"/>
                </a:cubicBezTo>
                <a:cubicBezTo>
                  <a:pt x="3849397" y="3659824"/>
                  <a:pt x="3818673" y="3647727"/>
                  <a:pt x="3787562" y="3636205"/>
                </a:cubicBezTo>
                <a:cubicBezTo>
                  <a:pt x="3764709" y="3627754"/>
                  <a:pt x="3741860" y="3619112"/>
                  <a:pt x="3718236" y="3613736"/>
                </a:cubicBezTo>
                <a:cubicBezTo>
                  <a:pt x="3690198" y="3607398"/>
                  <a:pt x="3658511" y="3610088"/>
                  <a:pt x="3633546" y="3598371"/>
                </a:cubicBezTo>
                <a:cubicBezTo>
                  <a:pt x="3607429" y="3586081"/>
                  <a:pt x="3585730" y="3594339"/>
                  <a:pt x="3562493" y="3597797"/>
                </a:cubicBezTo>
                <a:cubicBezTo>
                  <a:pt x="3525430" y="3603173"/>
                  <a:pt x="3488557" y="3613160"/>
                  <a:pt x="3451111" y="3600485"/>
                </a:cubicBezTo>
                <a:cubicBezTo>
                  <a:pt x="3405599" y="3585123"/>
                  <a:pt x="3360470" y="3568608"/>
                  <a:pt x="3314766" y="3554014"/>
                </a:cubicBezTo>
                <a:cubicBezTo>
                  <a:pt x="3297095" y="3548441"/>
                  <a:pt x="3278088" y="3546137"/>
                  <a:pt x="3259650" y="3543641"/>
                </a:cubicBezTo>
                <a:cubicBezTo>
                  <a:pt x="3242177" y="3541529"/>
                  <a:pt x="3221244" y="3546905"/>
                  <a:pt x="3207800" y="3538841"/>
                </a:cubicBezTo>
                <a:cubicBezTo>
                  <a:pt x="3173232" y="3518102"/>
                  <a:pt x="3137707" y="3507924"/>
                  <a:pt x="3097761" y="3507924"/>
                </a:cubicBezTo>
                <a:cubicBezTo>
                  <a:pt x="3082781" y="3507924"/>
                  <a:pt x="3068186" y="3499281"/>
                  <a:pt x="3053018" y="3497743"/>
                </a:cubicBezTo>
                <a:cubicBezTo>
                  <a:pt x="3032275" y="3495825"/>
                  <a:pt x="3008462" y="3490639"/>
                  <a:pt x="2990411" y="3497937"/>
                </a:cubicBezTo>
                <a:cubicBezTo>
                  <a:pt x="2947971" y="3515220"/>
                  <a:pt x="2913598" y="3500817"/>
                  <a:pt x="2876535" y="3483727"/>
                </a:cubicBezTo>
                <a:cubicBezTo>
                  <a:pt x="2840045" y="3466826"/>
                  <a:pt x="2801638" y="3453386"/>
                  <a:pt x="2762848" y="3442245"/>
                </a:cubicBezTo>
                <a:cubicBezTo>
                  <a:pt x="2748254" y="3438213"/>
                  <a:pt x="2730779" y="3444935"/>
                  <a:pt x="2714647" y="3446277"/>
                </a:cubicBezTo>
                <a:cubicBezTo>
                  <a:pt x="2708884" y="3446663"/>
                  <a:pt x="2702546" y="3447239"/>
                  <a:pt x="2697364" y="3445319"/>
                </a:cubicBezTo>
                <a:cubicBezTo>
                  <a:pt x="2647242" y="3426883"/>
                  <a:pt x="2596350" y="3412864"/>
                  <a:pt x="2542006" y="3422464"/>
                </a:cubicBezTo>
                <a:cubicBezTo>
                  <a:pt x="2537013" y="3423426"/>
                  <a:pt x="2531443" y="3421314"/>
                  <a:pt x="2526449" y="3419970"/>
                </a:cubicBezTo>
                <a:cubicBezTo>
                  <a:pt x="2502060" y="3413056"/>
                  <a:pt x="2478247" y="3402110"/>
                  <a:pt x="2453476" y="3399614"/>
                </a:cubicBezTo>
                <a:cubicBezTo>
                  <a:pt x="2392408" y="3393469"/>
                  <a:pt x="2330957" y="3390971"/>
                  <a:pt x="2269501" y="3386939"/>
                </a:cubicBezTo>
                <a:cubicBezTo>
                  <a:pt x="2265661" y="3386747"/>
                  <a:pt x="2261629" y="3386747"/>
                  <a:pt x="2258173" y="3385403"/>
                </a:cubicBezTo>
                <a:cubicBezTo>
                  <a:pt x="2235512" y="3377145"/>
                  <a:pt x="2215733" y="3379835"/>
                  <a:pt x="2196526" y="3395579"/>
                </a:cubicBezTo>
                <a:cubicBezTo>
                  <a:pt x="2188078" y="3402494"/>
                  <a:pt x="2176555" y="3406142"/>
                  <a:pt x="2165995" y="3409984"/>
                </a:cubicBezTo>
                <a:cubicBezTo>
                  <a:pt x="2150438" y="3415746"/>
                  <a:pt x="2134500" y="3421314"/>
                  <a:pt x="2118369" y="3424963"/>
                </a:cubicBezTo>
                <a:cubicBezTo>
                  <a:pt x="2102428" y="3428419"/>
                  <a:pt x="2085338" y="3433219"/>
                  <a:pt x="2069975" y="3430533"/>
                </a:cubicBezTo>
                <a:cubicBezTo>
                  <a:pt x="2042322" y="3425731"/>
                  <a:pt x="2016011" y="3414978"/>
                  <a:pt x="1988742" y="3407870"/>
                </a:cubicBezTo>
                <a:cubicBezTo>
                  <a:pt x="1979334" y="3405374"/>
                  <a:pt x="1968961" y="3405760"/>
                  <a:pt x="1959169" y="3405566"/>
                </a:cubicBezTo>
                <a:cubicBezTo>
                  <a:pt x="1936700" y="3404992"/>
                  <a:pt x="1913655" y="3410560"/>
                  <a:pt x="1893300" y="3394621"/>
                </a:cubicBezTo>
                <a:cubicBezTo>
                  <a:pt x="1874482" y="3379643"/>
                  <a:pt x="1855467" y="3384057"/>
                  <a:pt x="1835688" y="3395389"/>
                </a:cubicBezTo>
                <a:cubicBezTo>
                  <a:pt x="1821477" y="3403456"/>
                  <a:pt x="1805349" y="3409792"/>
                  <a:pt x="1789408" y="3412864"/>
                </a:cubicBezTo>
                <a:cubicBezTo>
                  <a:pt x="1767515" y="3417088"/>
                  <a:pt x="1745815" y="3418818"/>
                  <a:pt x="1722194" y="3416320"/>
                </a:cubicBezTo>
                <a:cubicBezTo>
                  <a:pt x="1705487" y="3414592"/>
                  <a:pt x="1691850" y="3413824"/>
                  <a:pt x="1678792" y="3403646"/>
                </a:cubicBezTo>
                <a:cubicBezTo>
                  <a:pt x="1676682" y="3402110"/>
                  <a:pt x="1672842" y="3401726"/>
                  <a:pt x="1669960" y="3401920"/>
                </a:cubicBezTo>
                <a:cubicBezTo>
                  <a:pt x="1632128" y="3405184"/>
                  <a:pt x="1594681" y="3403456"/>
                  <a:pt x="1556465" y="3401150"/>
                </a:cubicBezTo>
                <a:cubicBezTo>
                  <a:pt x="1507881" y="3398077"/>
                  <a:pt x="1456797" y="3407102"/>
                  <a:pt x="1414742" y="3439365"/>
                </a:cubicBezTo>
                <a:cubicBezTo>
                  <a:pt x="1408597" y="3444167"/>
                  <a:pt x="1399379" y="3446277"/>
                  <a:pt x="1391313" y="3447431"/>
                </a:cubicBezTo>
                <a:cubicBezTo>
                  <a:pt x="1353289" y="3452424"/>
                  <a:pt x="1315074" y="3455882"/>
                  <a:pt x="1277050" y="3461450"/>
                </a:cubicBezTo>
                <a:cubicBezTo>
                  <a:pt x="1256309" y="3464522"/>
                  <a:pt x="1234609" y="3467212"/>
                  <a:pt x="1215792" y="3475661"/>
                </a:cubicBezTo>
                <a:cubicBezTo>
                  <a:pt x="1197357" y="3483917"/>
                  <a:pt x="1182567" y="3493711"/>
                  <a:pt x="1171622" y="3476429"/>
                </a:cubicBezTo>
                <a:cubicBezTo>
                  <a:pt x="1152035" y="3485647"/>
                  <a:pt x="1134940" y="3493329"/>
                  <a:pt x="1118238" y="3501586"/>
                </a:cubicBezTo>
                <a:cubicBezTo>
                  <a:pt x="1112090" y="3504658"/>
                  <a:pt x="1106906" y="3509652"/>
                  <a:pt x="1100759" y="3512532"/>
                </a:cubicBezTo>
                <a:cubicBezTo>
                  <a:pt x="1094229" y="3515606"/>
                  <a:pt x="1086933" y="3517524"/>
                  <a:pt x="1079829" y="3519060"/>
                </a:cubicBezTo>
                <a:cubicBezTo>
                  <a:pt x="1048141" y="3525974"/>
                  <a:pt x="1016454" y="3532311"/>
                  <a:pt x="984963" y="3539801"/>
                </a:cubicBezTo>
                <a:cubicBezTo>
                  <a:pt x="978814" y="3541337"/>
                  <a:pt x="973630" y="3547483"/>
                  <a:pt x="968060" y="3551515"/>
                </a:cubicBezTo>
                <a:cubicBezTo>
                  <a:pt x="964412" y="3554204"/>
                  <a:pt x="960764" y="3558236"/>
                  <a:pt x="956730" y="3558814"/>
                </a:cubicBezTo>
                <a:cubicBezTo>
                  <a:pt x="926004" y="3563422"/>
                  <a:pt x="895471" y="3568800"/>
                  <a:pt x="864554" y="3571104"/>
                </a:cubicBezTo>
                <a:cubicBezTo>
                  <a:pt x="838629" y="3573022"/>
                  <a:pt x="813662" y="3572448"/>
                  <a:pt x="806942" y="3605862"/>
                </a:cubicBezTo>
                <a:cubicBezTo>
                  <a:pt x="805790" y="3611624"/>
                  <a:pt x="797532" y="3617770"/>
                  <a:pt x="791197" y="3620648"/>
                </a:cubicBezTo>
                <a:cubicBezTo>
                  <a:pt x="773144" y="3628906"/>
                  <a:pt x="753938" y="3634475"/>
                  <a:pt x="736079" y="3642925"/>
                </a:cubicBezTo>
                <a:cubicBezTo>
                  <a:pt x="677509" y="3671154"/>
                  <a:pt x="616250" y="3689015"/>
                  <a:pt x="550764" y="3685751"/>
                </a:cubicBezTo>
                <a:cubicBezTo>
                  <a:pt x="530409" y="3684791"/>
                  <a:pt x="510628" y="3674418"/>
                  <a:pt x="497762" y="3670578"/>
                </a:cubicBezTo>
                <a:cubicBezTo>
                  <a:pt x="460700" y="3685751"/>
                  <a:pt x="429589" y="3700345"/>
                  <a:pt x="397134" y="3711290"/>
                </a:cubicBezTo>
                <a:cubicBezTo>
                  <a:pt x="368521" y="3721084"/>
                  <a:pt x="338562" y="3727230"/>
                  <a:pt x="309178" y="3734335"/>
                </a:cubicBezTo>
                <a:cubicBezTo>
                  <a:pt x="298424" y="3737025"/>
                  <a:pt x="287479" y="3738561"/>
                  <a:pt x="276533" y="3739905"/>
                </a:cubicBezTo>
                <a:cubicBezTo>
                  <a:pt x="242352" y="3744129"/>
                  <a:pt x="206632" y="3733953"/>
                  <a:pt x="173219" y="3750083"/>
                </a:cubicBezTo>
                <a:cubicBezTo>
                  <a:pt x="155742" y="3758534"/>
                  <a:pt x="138458" y="3768710"/>
                  <a:pt x="120023" y="3773128"/>
                </a:cubicBezTo>
                <a:cubicBezTo>
                  <a:pt x="100244" y="3777928"/>
                  <a:pt x="80895" y="3785419"/>
                  <a:pt x="61139" y="3790771"/>
                </a:cubicBezTo>
                <a:lnTo>
                  <a:pt x="0" y="3795581"/>
                </a:lnTo>
                <a:lnTo>
                  <a:pt x="0" y="3082393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92A5623-0EC7-BD9D-453E-B4C5E8A9F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159" y="910121"/>
            <a:ext cx="9789767" cy="502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36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lindrome Program in Python. Learn about the string palindrome… | by  Ramandeep Ladhar | Python in Plain English">
            <a:extLst>
              <a:ext uri="{FF2B5EF4-FFF2-40B4-BE49-F238E27FC236}">
                <a16:creationId xmlns:a16="http://schemas.microsoft.com/office/drawing/2014/main" id="{F181FED1-3576-F2ED-1676-9D6E39158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" b="7420"/>
          <a:stretch/>
        </p:blipFill>
        <p:spPr>
          <a:xfrm>
            <a:off x="6933097" y="1925983"/>
            <a:ext cx="5062342" cy="2365353"/>
          </a:xfrm>
          <a:prstGeom prst="rect">
            <a:avLst/>
          </a:prstGeom>
        </p:spPr>
      </p:pic>
      <p:pic>
        <p:nvPicPr>
          <p:cNvPr id="26" name="Picture 25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203216C4-0F44-4844-DDD8-13A9DE87D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61" y="1459325"/>
            <a:ext cx="3580158" cy="1454563"/>
          </a:xfrm>
          <a:prstGeom prst="rect">
            <a:avLst/>
          </a:prstGeom>
        </p:spPr>
      </p:pic>
      <p:pic>
        <p:nvPicPr>
          <p:cNvPr id="29" name="Picture 28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0D48F3FA-15E6-2F63-5C6E-019BFB3AD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422" y="3117574"/>
            <a:ext cx="3612460" cy="1473199"/>
          </a:xfrm>
          <a:prstGeom prst="rect">
            <a:avLst/>
          </a:prstGeom>
        </p:spPr>
      </p:pic>
      <p:pic>
        <p:nvPicPr>
          <p:cNvPr id="31" name="Picture 30" descr="A screen shot of a black and white screen&#10;&#10;Description automatically generated">
            <a:extLst>
              <a:ext uri="{FF2B5EF4-FFF2-40B4-BE49-F238E27FC236}">
                <a16:creationId xmlns:a16="http://schemas.microsoft.com/office/drawing/2014/main" id="{82DF8B83-4734-983B-A0FB-80FECA9B2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5936" y="4887568"/>
            <a:ext cx="3844649" cy="134564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12D07C0-0911-7667-F994-210E0698605C}"/>
              </a:ext>
            </a:extLst>
          </p:cNvPr>
          <p:cNvSpPr txBox="1"/>
          <p:nvPr/>
        </p:nvSpPr>
        <p:spPr>
          <a:xfrm>
            <a:off x="307009" y="35118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Times New Roman"/>
              </a:rPr>
              <a:t>Output: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8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7" name="Rectangle 7186">
            <a:extLst>
              <a:ext uri="{FF2B5EF4-FFF2-40B4-BE49-F238E27FC236}">
                <a16:creationId xmlns:a16="http://schemas.microsoft.com/office/drawing/2014/main" id="{80BB07B4-8756-4AE5-A848-6EA4FA2ED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22,000+ Presentation Thank You Slide Pictures">
            <a:extLst>
              <a:ext uri="{FF2B5EF4-FFF2-40B4-BE49-F238E27FC236}">
                <a16:creationId xmlns:a16="http://schemas.microsoft.com/office/drawing/2014/main" id="{FC8FCA9C-4B7E-A02D-FA51-A77A8D9BD0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7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4">
            <a:extLst>
              <a:ext uri="{FF2B5EF4-FFF2-40B4-BE49-F238E27FC236}">
                <a16:creationId xmlns:a16="http://schemas.microsoft.com/office/drawing/2014/main" id="{0EB18610-EF59-6395-3B8C-782E30DB78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31" b="40031"/>
          <a:stretch/>
        </p:blipFill>
        <p:spPr>
          <a:xfrm>
            <a:off x="476" y="0"/>
            <a:ext cx="12191524" cy="993913"/>
          </a:xfrm>
          <a:custGeom>
            <a:avLst/>
            <a:gdLst/>
            <a:ahLst/>
            <a:cxnLst/>
            <a:rect l="l" t="t" r="r" b="b"/>
            <a:pathLst>
              <a:path w="12191524" h="3820944">
                <a:moveTo>
                  <a:pt x="0" y="0"/>
                </a:moveTo>
                <a:lnTo>
                  <a:pt x="12191524" y="0"/>
                </a:lnTo>
                <a:lnTo>
                  <a:pt x="12191524" y="999522"/>
                </a:lnTo>
                <a:lnTo>
                  <a:pt x="12191524" y="1442807"/>
                </a:lnTo>
                <a:lnTo>
                  <a:pt x="12122577" y="1473667"/>
                </a:lnTo>
                <a:cubicBezTo>
                  <a:pt x="12109137" y="1479237"/>
                  <a:pt x="12094348" y="1482309"/>
                  <a:pt x="12082252" y="1489797"/>
                </a:cubicBezTo>
                <a:cubicBezTo>
                  <a:pt x="12026558" y="1523980"/>
                  <a:pt x="11972595" y="1560851"/>
                  <a:pt x="11916137" y="1593691"/>
                </a:cubicBezTo>
                <a:cubicBezTo>
                  <a:pt x="11857951" y="1627681"/>
                  <a:pt x="11805909" y="1667816"/>
                  <a:pt x="11765771" y="1722164"/>
                </a:cubicBezTo>
                <a:cubicBezTo>
                  <a:pt x="11728516" y="1772670"/>
                  <a:pt x="11692413" y="1823942"/>
                  <a:pt x="11655351" y="1874640"/>
                </a:cubicBezTo>
                <a:cubicBezTo>
                  <a:pt x="11645941" y="1887507"/>
                  <a:pt x="11637298" y="1902679"/>
                  <a:pt x="11624432" y="1910938"/>
                </a:cubicBezTo>
                <a:cubicBezTo>
                  <a:pt x="11597739" y="1928220"/>
                  <a:pt x="11568548" y="1942239"/>
                  <a:pt x="11539935" y="1956449"/>
                </a:cubicBezTo>
                <a:cubicBezTo>
                  <a:pt x="11515354" y="1968548"/>
                  <a:pt x="11489237" y="1977572"/>
                  <a:pt x="11465234" y="1990631"/>
                </a:cubicBezTo>
                <a:cubicBezTo>
                  <a:pt x="11446031" y="2001003"/>
                  <a:pt x="11428938" y="2015406"/>
                  <a:pt x="11411078" y="2028464"/>
                </a:cubicBezTo>
                <a:cubicBezTo>
                  <a:pt x="11395523" y="2039793"/>
                  <a:pt x="11378432" y="2049587"/>
                  <a:pt x="11365374" y="2063224"/>
                </a:cubicBezTo>
                <a:cubicBezTo>
                  <a:pt x="11333494" y="2096253"/>
                  <a:pt x="11301423" y="2128708"/>
                  <a:pt x="11261864" y="2153097"/>
                </a:cubicBezTo>
                <a:cubicBezTo>
                  <a:pt x="11222880" y="2177292"/>
                  <a:pt x="11186009" y="2204371"/>
                  <a:pt x="11147219" y="2228952"/>
                </a:cubicBezTo>
                <a:cubicBezTo>
                  <a:pt x="11109194" y="2252957"/>
                  <a:pt x="11074820" y="2279264"/>
                  <a:pt x="11055040" y="2321898"/>
                </a:cubicBezTo>
                <a:cubicBezTo>
                  <a:pt x="11046207" y="2340716"/>
                  <a:pt x="11033723" y="2361265"/>
                  <a:pt x="11017016" y="2372212"/>
                </a:cubicBezTo>
                <a:cubicBezTo>
                  <a:pt x="10993203" y="2387766"/>
                  <a:pt x="10963054" y="2393336"/>
                  <a:pt x="10937127" y="2406587"/>
                </a:cubicBezTo>
                <a:cubicBezTo>
                  <a:pt x="10906594" y="2422142"/>
                  <a:pt x="10871260" y="2435584"/>
                  <a:pt x="10850520" y="2460357"/>
                </a:cubicBezTo>
                <a:cubicBezTo>
                  <a:pt x="10832083" y="2482442"/>
                  <a:pt x="10813456" y="2499725"/>
                  <a:pt x="10789065" y="2513743"/>
                </a:cubicBezTo>
                <a:cubicBezTo>
                  <a:pt x="10771977" y="2523538"/>
                  <a:pt x="10759302" y="2541396"/>
                  <a:pt x="10741635" y="2549463"/>
                </a:cubicBezTo>
                <a:cubicBezTo>
                  <a:pt x="10718398" y="2560217"/>
                  <a:pt x="10694970" y="2568667"/>
                  <a:pt x="10674613" y="2585374"/>
                </a:cubicBezTo>
                <a:cubicBezTo>
                  <a:pt x="10653488" y="2602657"/>
                  <a:pt x="10629485" y="2616291"/>
                  <a:pt x="10607400" y="2632424"/>
                </a:cubicBezTo>
                <a:cubicBezTo>
                  <a:pt x="10595686" y="2641064"/>
                  <a:pt x="10586083" y="2652395"/>
                  <a:pt x="10574755" y="2661421"/>
                </a:cubicBezTo>
                <a:cubicBezTo>
                  <a:pt x="10554014" y="2677936"/>
                  <a:pt x="10532889" y="2694066"/>
                  <a:pt x="10511572" y="2709621"/>
                </a:cubicBezTo>
                <a:cubicBezTo>
                  <a:pt x="10490258" y="2725177"/>
                  <a:pt x="10469901" y="2743228"/>
                  <a:pt x="10446472" y="2754559"/>
                </a:cubicBezTo>
                <a:cubicBezTo>
                  <a:pt x="10406530" y="2773763"/>
                  <a:pt x="10362937" y="2785286"/>
                  <a:pt x="10324143" y="2806024"/>
                </a:cubicBezTo>
                <a:cubicBezTo>
                  <a:pt x="10284778" y="2827147"/>
                  <a:pt x="10247712" y="2853650"/>
                  <a:pt x="10212763" y="2881687"/>
                </a:cubicBezTo>
                <a:cubicBezTo>
                  <a:pt x="10185110" y="2903772"/>
                  <a:pt x="10159185" y="2925665"/>
                  <a:pt x="10124423" y="2936993"/>
                </a:cubicBezTo>
                <a:cubicBezTo>
                  <a:pt x="10105029" y="2943332"/>
                  <a:pt x="10084674" y="2957158"/>
                  <a:pt x="10072957" y="2973291"/>
                </a:cubicBezTo>
                <a:cubicBezTo>
                  <a:pt x="10047608" y="3008432"/>
                  <a:pt x="10015155" y="3033205"/>
                  <a:pt x="9978476" y="3054330"/>
                </a:cubicBezTo>
                <a:cubicBezTo>
                  <a:pt x="9929506" y="3082751"/>
                  <a:pt x="9881112" y="3111748"/>
                  <a:pt x="9831950" y="3139593"/>
                </a:cubicBezTo>
                <a:cubicBezTo>
                  <a:pt x="9802955" y="3156110"/>
                  <a:pt x="9774150" y="3173585"/>
                  <a:pt x="9743420" y="3185683"/>
                </a:cubicBezTo>
                <a:cubicBezTo>
                  <a:pt x="9680626" y="3210648"/>
                  <a:pt x="9616293" y="3231963"/>
                  <a:pt x="9552921" y="3255202"/>
                </a:cubicBezTo>
                <a:cubicBezTo>
                  <a:pt x="9532180" y="3262690"/>
                  <a:pt x="9512591" y="3273445"/>
                  <a:pt x="9491467" y="3279975"/>
                </a:cubicBezTo>
                <a:cubicBezTo>
                  <a:pt x="9468614" y="3287079"/>
                  <a:pt x="9444037" y="3289191"/>
                  <a:pt x="9421184" y="3296297"/>
                </a:cubicBezTo>
                <a:cubicBezTo>
                  <a:pt x="9383158" y="3308010"/>
                  <a:pt x="9346287" y="3322991"/>
                  <a:pt x="9308263" y="3334897"/>
                </a:cubicBezTo>
                <a:cubicBezTo>
                  <a:pt x="9234905" y="3357750"/>
                  <a:pt x="9161354" y="3379643"/>
                  <a:pt x="9087805" y="3401342"/>
                </a:cubicBezTo>
                <a:cubicBezTo>
                  <a:pt x="9072058" y="3405952"/>
                  <a:pt x="9054966" y="3406528"/>
                  <a:pt x="9039413" y="3411520"/>
                </a:cubicBezTo>
                <a:cubicBezTo>
                  <a:pt x="8998123" y="3424963"/>
                  <a:pt x="8957026" y="3439557"/>
                  <a:pt x="8916122" y="3454344"/>
                </a:cubicBezTo>
                <a:cubicBezTo>
                  <a:pt x="8891351" y="3463370"/>
                  <a:pt x="8867152" y="3474508"/>
                  <a:pt x="8842189" y="3483149"/>
                </a:cubicBezTo>
                <a:cubicBezTo>
                  <a:pt x="8822216" y="3490063"/>
                  <a:pt x="8801668" y="3495439"/>
                  <a:pt x="8780927" y="3499665"/>
                </a:cubicBezTo>
                <a:cubicBezTo>
                  <a:pt x="8763068" y="3503316"/>
                  <a:pt x="8744441" y="3502930"/>
                  <a:pt x="8726773" y="3507348"/>
                </a:cubicBezTo>
                <a:cubicBezTo>
                  <a:pt x="8678955" y="3519252"/>
                  <a:pt x="8631715" y="3532697"/>
                  <a:pt x="8584281" y="3545369"/>
                </a:cubicBezTo>
                <a:cubicBezTo>
                  <a:pt x="8565270" y="3550363"/>
                  <a:pt x="8545874" y="3554014"/>
                  <a:pt x="8527437" y="3560350"/>
                </a:cubicBezTo>
                <a:cubicBezTo>
                  <a:pt x="8478083" y="3577056"/>
                  <a:pt x="8429499" y="3596067"/>
                  <a:pt x="8379953" y="3611816"/>
                </a:cubicBezTo>
                <a:cubicBezTo>
                  <a:pt x="8338858" y="3624874"/>
                  <a:pt x="8296608" y="3634283"/>
                  <a:pt x="8254935" y="3645805"/>
                </a:cubicBezTo>
                <a:cubicBezTo>
                  <a:pt x="8237268" y="3650799"/>
                  <a:pt x="8220369" y="3657906"/>
                  <a:pt x="8202705" y="3662128"/>
                </a:cubicBezTo>
                <a:cubicBezTo>
                  <a:pt x="8163143" y="3671732"/>
                  <a:pt x="8123007" y="3679796"/>
                  <a:pt x="8083256" y="3689399"/>
                </a:cubicBezTo>
                <a:cubicBezTo>
                  <a:pt x="8060593" y="3694967"/>
                  <a:pt x="8038702" y="3704953"/>
                  <a:pt x="8015657" y="3708604"/>
                </a:cubicBezTo>
                <a:cubicBezTo>
                  <a:pt x="7960927" y="3717244"/>
                  <a:pt x="7905813" y="3723388"/>
                  <a:pt x="7850697" y="3730302"/>
                </a:cubicBezTo>
                <a:cubicBezTo>
                  <a:pt x="7793857" y="3737407"/>
                  <a:pt x="7737204" y="3744897"/>
                  <a:pt x="7680358" y="3751233"/>
                </a:cubicBezTo>
                <a:cubicBezTo>
                  <a:pt x="7649249" y="3754499"/>
                  <a:pt x="7617946" y="3755075"/>
                  <a:pt x="7586836" y="3758148"/>
                </a:cubicBezTo>
                <a:cubicBezTo>
                  <a:pt x="7559567" y="3760838"/>
                  <a:pt x="7532490" y="3765830"/>
                  <a:pt x="7505221" y="3769096"/>
                </a:cubicBezTo>
                <a:cubicBezTo>
                  <a:pt x="7481600" y="3771782"/>
                  <a:pt x="7457787" y="3773318"/>
                  <a:pt x="7434167" y="3776008"/>
                </a:cubicBezTo>
                <a:cubicBezTo>
                  <a:pt x="7396337" y="3780424"/>
                  <a:pt x="7358696" y="3785419"/>
                  <a:pt x="7321059" y="3790027"/>
                </a:cubicBezTo>
                <a:cubicBezTo>
                  <a:pt x="7305312" y="3791755"/>
                  <a:pt x="7288795" y="3796555"/>
                  <a:pt x="7274008" y="3793677"/>
                </a:cubicBezTo>
                <a:cubicBezTo>
                  <a:pt x="7236753" y="3786377"/>
                  <a:pt x="7200073" y="3788491"/>
                  <a:pt x="7163010" y="3793483"/>
                </a:cubicBezTo>
                <a:cubicBezTo>
                  <a:pt x="7150336" y="3795213"/>
                  <a:pt x="7136701" y="3794827"/>
                  <a:pt x="7124411" y="3791563"/>
                </a:cubicBezTo>
                <a:cubicBezTo>
                  <a:pt x="7099253" y="3785033"/>
                  <a:pt x="7074865" y="3775814"/>
                  <a:pt x="7050092" y="3767750"/>
                </a:cubicBezTo>
                <a:cubicBezTo>
                  <a:pt x="7047401" y="3766790"/>
                  <a:pt x="7044138" y="3766598"/>
                  <a:pt x="7041259" y="3766022"/>
                </a:cubicBezTo>
                <a:cubicBezTo>
                  <a:pt x="7024935" y="3762756"/>
                  <a:pt x="7008806" y="3759492"/>
                  <a:pt x="6992479" y="3756611"/>
                </a:cubicBezTo>
                <a:cubicBezTo>
                  <a:pt x="6983647" y="3755075"/>
                  <a:pt x="6974621" y="3754883"/>
                  <a:pt x="6965786" y="3753539"/>
                </a:cubicBezTo>
                <a:cubicBezTo>
                  <a:pt x="6931605" y="3748161"/>
                  <a:pt x="6893965" y="3757188"/>
                  <a:pt x="6864390" y="3733953"/>
                </a:cubicBezTo>
                <a:cubicBezTo>
                  <a:pt x="6845188" y="3718972"/>
                  <a:pt x="6826559" y="3722430"/>
                  <a:pt x="6806012" y="3724734"/>
                </a:cubicBezTo>
                <a:cubicBezTo>
                  <a:pt x="6790457" y="3726462"/>
                  <a:pt x="6774517" y="3725884"/>
                  <a:pt x="6758771" y="3726078"/>
                </a:cubicBezTo>
                <a:cubicBezTo>
                  <a:pt x="6731118" y="3726652"/>
                  <a:pt x="6703464" y="3726846"/>
                  <a:pt x="6675809" y="3727806"/>
                </a:cubicBezTo>
                <a:cubicBezTo>
                  <a:pt x="6666975" y="3728190"/>
                  <a:pt x="6657953" y="3732993"/>
                  <a:pt x="6649308" y="3732225"/>
                </a:cubicBezTo>
                <a:cubicBezTo>
                  <a:pt x="6609365" y="3728574"/>
                  <a:pt x="6569421" y="3722812"/>
                  <a:pt x="6529475" y="3719548"/>
                </a:cubicBezTo>
                <a:cubicBezTo>
                  <a:pt x="6506816" y="3717630"/>
                  <a:pt x="6483579" y="3721276"/>
                  <a:pt x="6461111" y="3718588"/>
                </a:cubicBezTo>
                <a:cubicBezTo>
                  <a:pt x="6435188" y="3715516"/>
                  <a:pt x="6409839" y="3707644"/>
                  <a:pt x="6384104" y="3702841"/>
                </a:cubicBezTo>
                <a:cubicBezTo>
                  <a:pt x="6377000" y="3701497"/>
                  <a:pt x="6369125" y="3703225"/>
                  <a:pt x="6361637" y="3703609"/>
                </a:cubicBezTo>
                <a:cubicBezTo>
                  <a:pt x="6353187" y="3703993"/>
                  <a:pt x="6344928" y="3704761"/>
                  <a:pt x="6336480" y="3704953"/>
                </a:cubicBezTo>
                <a:cubicBezTo>
                  <a:pt x="6310745" y="3705339"/>
                  <a:pt x="6285014" y="3704761"/>
                  <a:pt x="6259279" y="3706108"/>
                </a:cubicBezTo>
                <a:cubicBezTo>
                  <a:pt x="6243533" y="3706876"/>
                  <a:pt x="6227020" y="3714748"/>
                  <a:pt x="6212421" y="3711868"/>
                </a:cubicBezTo>
                <a:cubicBezTo>
                  <a:pt x="6182658" y="3706298"/>
                  <a:pt x="6152891" y="3718780"/>
                  <a:pt x="6123127" y="3708412"/>
                </a:cubicBezTo>
                <a:cubicBezTo>
                  <a:pt x="6113907" y="3705339"/>
                  <a:pt x="6101232" y="3713020"/>
                  <a:pt x="6090095" y="3713404"/>
                </a:cubicBezTo>
                <a:cubicBezTo>
                  <a:pt x="6062249" y="3714364"/>
                  <a:pt x="6034404" y="3714172"/>
                  <a:pt x="6006559" y="3713980"/>
                </a:cubicBezTo>
                <a:cubicBezTo>
                  <a:pt x="5981594" y="3713788"/>
                  <a:pt x="5955667" y="3716476"/>
                  <a:pt x="5931664" y="3711100"/>
                </a:cubicBezTo>
                <a:cubicBezTo>
                  <a:pt x="5906505" y="3705339"/>
                  <a:pt x="5883846" y="3706108"/>
                  <a:pt x="5859457" y="3712636"/>
                </a:cubicBezTo>
                <a:cubicBezTo>
                  <a:pt x="5842749" y="3717052"/>
                  <a:pt x="5825082" y="3717630"/>
                  <a:pt x="5807800" y="3718972"/>
                </a:cubicBezTo>
                <a:cubicBezTo>
                  <a:pt x="5789173" y="3720508"/>
                  <a:pt x="5768624" y="3716476"/>
                  <a:pt x="5751725" y="3722812"/>
                </a:cubicBezTo>
                <a:cubicBezTo>
                  <a:pt x="5701409" y="3741633"/>
                  <a:pt x="5649751" y="3745665"/>
                  <a:pt x="5597135" y="3745665"/>
                </a:cubicBezTo>
                <a:cubicBezTo>
                  <a:pt x="5587530" y="3745665"/>
                  <a:pt x="5577737" y="3742979"/>
                  <a:pt x="5568522" y="3740097"/>
                </a:cubicBezTo>
                <a:cubicBezTo>
                  <a:pt x="5514748" y="3722812"/>
                  <a:pt x="5460785" y="3724348"/>
                  <a:pt x="5406055" y="3734911"/>
                </a:cubicBezTo>
                <a:cubicBezTo>
                  <a:pt x="5394725" y="3737217"/>
                  <a:pt x="5382052" y="3737601"/>
                  <a:pt x="5370722" y="3735297"/>
                </a:cubicBezTo>
                <a:cubicBezTo>
                  <a:pt x="5338843" y="3728574"/>
                  <a:pt x="5307923" y="3717436"/>
                  <a:pt x="5275854" y="3712636"/>
                </a:cubicBezTo>
                <a:cubicBezTo>
                  <a:pt x="5222853" y="3704761"/>
                  <a:pt x="5176956" y="3731262"/>
                  <a:pt x="5129523" y="3748547"/>
                </a:cubicBezTo>
                <a:cubicBezTo>
                  <a:pt x="5084393" y="3764870"/>
                  <a:pt x="5045986" y="3801741"/>
                  <a:pt x="4992598" y="3793483"/>
                </a:cubicBezTo>
                <a:cubicBezTo>
                  <a:pt x="4987223" y="3792715"/>
                  <a:pt x="4981269" y="3797899"/>
                  <a:pt x="4975315" y="3799245"/>
                </a:cubicBezTo>
                <a:cubicBezTo>
                  <a:pt x="4958992" y="3802893"/>
                  <a:pt x="4942670" y="3807309"/>
                  <a:pt x="4926153" y="3809040"/>
                </a:cubicBezTo>
                <a:cubicBezTo>
                  <a:pt x="4905990" y="3811344"/>
                  <a:pt x="4885441" y="3810576"/>
                  <a:pt x="4865279" y="3812496"/>
                </a:cubicBezTo>
                <a:cubicBezTo>
                  <a:pt x="4839352" y="3814800"/>
                  <a:pt x="4813813" y="3820944"/>
                  <a:pt x="4788077" y="3820944"/>
                </a:cubicBezTo>
                <a:cubicBezTo>
                  <a:pt x="4767337" y="3820944"/>
                  <a:pt x="4746790" y="3813840"/>
                  <a:pt x="4726243" y="3810382"/>
                </a:cubicBezTo>
                <a:cubicBezTo>
                  <a:pt x="4697244" y="3805581"/>
                  <a:pt x="4665364" y="3806925"/>
                  <a:pt x="4639824" y="3794635"/>
                </a:cubicBezTo>
                <a:cubicBezTo>
                  <a:pt x="4612556" y="3781576"/>
                  <a:pt x="4586629" y="3775624"/>
                  <a:pt x="4558401" y="3779656"/>
                </a:cubicBezTo>
                <a:cubicBezTo>
                  <a:pt x="4548990" y="3781000"/>
                  <a:pt x="4536892" y="3789067"/>
                  <a:pt x="4532667" y="3797323"/>
                </a:cubicBezTo>
                <a:cubicBezTo>
                  <a:pt x="4523257" y="3815760"/>
                  <a:pt x="4510393" y="3819026"/>
                  <a:pt x="4492916" y="3812686"/>
                </a:cubicBezTo>
                <a:cubicBezTo>
                  <a:pt x="4477745" y="3807309"/>
                  <a:pt x="4459117" y="3804621"/>
                  <a:pt x="4448748" y="3794251"/>
                </a:cubicBezTo>
                <a:cubicBezTo>
                  <a:pt x="4419365" y="3764870"/>
                  <a:pt x="4381917" y="3763910"/>
                  <a:pt x="4345430" y="3756037"/>
                </a:cubicBezTo>
                <a:cubicBezTo>
                  <a:pt x="4323158" y="3751233"/>
                  <a:pt x="4302414" y="3751043"/>
                  <a:pt x="4280138" y="3754307"/>
                </a:cubicBezTo>
                <a:cubicBezTo>
                  <a:pt x="4231745" y="3761606"/>
                  <a:pt x="4184696" y="3751233"/>
                  <a:pt x="4138222" y="3737985"/>
                </a:cubicBezTo>
                <a:cubicBezTo>
                  <a:pt x="4107495" y="3729150"/>
                  <a:pt x="4076002" y="3723774"/>
                  <a:pt x="4045468" y="3714748"/>
                </a:cubicBezTo>
                <a:cubicBezTo>
                  <a:pt x="4022615" y="3707836"/>
                  <a:pt x="3999765" y="3699577"/>
                  <a:pt x="3978834" y="3688439"/>
                </a:cubicBezTo>
                <a:cubicBezTo>
                  <a:pt x="3948489" y="3672114"/>
                  <a:pt x="3921990" y="3647533"/>
                  <a:pt x="3883388" y="3654063"/>
                </a:cubicBezTo>
                <a:cubicBezTo>
                  <a:pt x="3849397" y="3659824"/>
                  <a:pt x="3818673" y="3647727"/>
                  <a:pt x="3787562" y="3636205"/>
                </a:cubicBezTo>
                <a:cubicBezTo>
                  <a:pt x="3764709" y="3627754"/>
                  <a:pt x="3741860" y="3619112"/>
                  <a:pt x="3718236" y="3613736"/>
                </a:cubicBezTo>
                <a:cubicBezTo>
                  <a:pt x="3690198" y="3607398"/>
                  <a:pt x="3658511" y="3610088"/>
                  <a:pt x="3633546" y="3598371"/>
                </a:cubicBezTo>
                <a:cubicBezTo>
                  <a:pt x="3607429" y="3586081"/>
                  <a:pt x="3585730" y="3594339"/>
                  <a:pt x="3562493" y="3597797"/>
                </a:cubicBezTo>
                <a:cubicBezTo>
                  <a:pt x="3525430" y="3603173"/>
                  <a:pt x="3488557" y="3613160"/>
                  <a:pt x="3451111" y="3600485"/>
                </a:cubicBezTo>
                <a:cubicBezTo>
                  <a:pt x="3405599" y="3585123"/>
                  <a:pt x="3360470" y="3568608"/>
                  <a:pt x="3314766" y="3554014"/>
                </a:cubicBezTo>
                <a:cubicBezTo>
                  <a:pt x="3297095" y="3548441"/>
                  <a:pt x="3278088" y="3546137"/>
                  <a:pt x="3259650" y="3543641"/>
                </a:cubicBezTo>
                <a:cubicBezTo>
                  <a:pt x="3242177" y="3541529"/>
                  <a:pt x="3221244" y="3546905"/>
                  <a:pt x="3207800" y="3538841"/>
                </a:cubicBezTo>
                <a:cubicBezTo>
                  <a:pt x="3173232" y="3518102"/>
                  <a:pt x="3137707" y="3507924"/>
                  <a:pt x="3097761" y="3507924"/>
                </a:cubicBezTo>
                <a:cubicBezTo>
                  <a:pt x="3082781" y="3507924"/>
                  <a:pt x="3068186" y="3499281"/>
                  <a:pt x="3053018" y="3497743"/>
                </a:cubicBezTo>
                <a:cubicBezTo>
                  <a:pt x="3032275" y="3495825"/>
                  <a:pt x="3008462" y="3490639"/>
                  <a:pt x="2990411" y="3497937"/>
                </a:cubicBezTo>
                <a:cubicBezTo>
                  <a:pt x="2947971" y="3515220"/>
                  <a:pt x="2913598" y="3500817"/>
                  <a:pt x="2876535" y="3483727"/>
                </a:cubicBezTo>
                <a:cubicBezTo>
                  <a:pt x="2840045" y="3466826"/>
                  <a:pt x="2801638" y="3453386"/>
                  <a:pt x="2762848" y="3442245"/>
                </a:cubicBezTo>
                <a:cubicBezTo>
                  <a:pt x="2748254" y="3438213"/>
                  <a:pt x="2730779" y="3444935"/>
                  <a:pt x="2714647" y="3446277"/>
                </a:cubicBezTo>
                <a:cubicBezTo>
                  <a:pt x="2708884" y="3446663"/>
                  <a:pt x="2702546" y="3447239"/>
                  <a:pt x="2697364" y="3445319"/>
                </a:cubicBezTo>
                <a:cubicBezTo>
                  <a:pt x="2647242" y="3426883"/>
                  <a:pt x="2596350" y="3412864"/>
                  <a:pt x="2542006" y="3422464"/>
                </a:cubicBezTo>
                <a:cubicBezTo>
                  <a:pt x="2537013" y="3423426"/>
                  <a:pt x="2531443" y="3421314"/>
                  <a:pt x="2526449" y="3419970"/>
                </a:cubicBezTo>
                <a:cubicBezTo>
                  <a:pt x="2502060" y="3413056"/>
                  <a:pt x="2478247" y="3402110"/>
                  <a:pt x="2453476" y="3399614"/>
                </a:cubicBezTo>
                <a:cubicBezTo>
                  <a:pt x="2392408" y="3393469"/>
                  <a:pt x="2330957" y="3390971"/>
                  <a:pt x="2269501" y="3386939"/>
                </a:cubicBezTo>
                <a:cubicBezTo>
                  <a:pt x="2265661" y="3386747"/>
                  <a:pt x="2261629" y="3386747"/>
                  <a:pt x="2258173" y="3385403"/>
                </a:cubicBezTo>
                <a:cubicBezTo>
                  <a:pt x="2235512" y="3377145"/>
                  <a:pt x="2215733" y="3379835"/>
                  <a:pt x="2196526" y="3395579"/>
                </a:cubicBezTo>
                <a:cubicBezTo>
                  <a:pt x="2188078" y="3402494"/>
                  <a:pt x="2176555" y="3406142"/>
                  <a:pt x="2165995" y="3409984"/>
                </a:cubicBezTo>
                <a:cubicBezTo>
                  <a:pt x="2150438" y="3415746"/>
                  <a:pt x="2134500" y="3421314"/>
                  <a:pt x="2118369" y="3424963"/>
                </a:cubicBezTo>
                <a:cubicBezTo>
                  <a:pt x="2102428" y="3428419"/>
                  <a:pt x="2085338" y="3433219"/>
                  <a:pt x="2069975" y="3430533"/>
                </a:cubicBezTo>
                <a:cubicBezTo>
                  <a:pt x="2042322" y="3425731"/>
                  <a:pt x="2016011" y="3414978"/>
                  <a:pt x="1988742" y="3407870"/>
                </a:cubicBezTo>
                <a:cubicBezTo>
                  <a:pt x="1979334" y="3405374"/>
                  <a:pt x="1968961" y="3405760"/>
                  <a:pt x="1959169" y="3405566"/>
                </a:cubicBezTo>
                <a:cubicBezTo>
                  <a:pt x="1936700" y="3404992"/>
                  <a:pt x="1913655" y="3410560"/>
                  <a:pt x="1893300" y="3394621"/>
                </a:cubicBezTo>
                <a:cubicBezTo>
                  <a:pt x="1874482" y="3379643"/>
                  <a:pt x="1855467" y="3384057"/>
                  <a:pt x="1835688" y="3395389"/>
                </a:cubicBezTo>
                <a:cubicBezTo>
                  <a:pt x="1821477" y="3403456"/>
                  <a:pt x="1805349" y="3409792"/>
                  <a:pt x="1789408" y="3412864"/>
                </a:cubicBezTo>
                <a:cubicBezTo>
                  <a:pt x="1767515" y="3417088"/>
                  <a:pt x="1745815" y="3418818"/>
                  <a:pt x="1722194" y="3416320"/>
                </a:cubicBezTo>
                <a:cubicBezTo>
                  <a:pt x="1705487" y="3414592"/>
                  <a:pt x="1691850" y="3413824"/>
                  <a:pt x="1678792" y="3403646"/>
                </a:cubicBezTo>
                <a:cubicBezTo>
                  <a:pt x="1676682" y="3402110"/>
                  <a:pt x="1672842" y="3401726"/>
                  <a:pt x="1669960" y="3401920"/>
                </a:cubicBezTo>
                <a:cubicBezTo>
                  <a:pt x="1632128" y="3405184"/>
                  <a:pt x="1594681" y="3403456"/>
                  <a:pt x="1556465" y="3401150"/>
                </a:cubicBezTo>
                <a:cubicBezTo>
                  <a:pt x="1507881" y="3398077"/>
                  <a:pt x="1456797" y="3407102"/>
                  <a:pt x="1414742" y="3439365"/>
                </a:cubicBezTo>
                <a:cubicBezTo>
                  <a:pt x="1408597" y="3444167"/>
                  <a:pt x="1399379" y="3446277"/>
                  <a:pt x="1391313" y="3447431"/>
                </a:cubicBezTo>
                <a:cubicBezTo>
                  <a:pt x="1353289" y="3452424"/>
                  <a:pt x="1315074" y="3455882"/>
                  <a:pt x="1277050" y="3461450"/>
                </a:cubicBezTo>
                <a:cubicBezTo>
                  <a:pt x="1256309" y="3464522"/>
                  <a:pt x="1234609" y="3467212"/>
                  <a:pt x="1215792" y="3475661"/>
                </a:cubicBezTo>
                <a:cubicBezTo>
                  <a:pt x="1197357" y="3483917"/>
                  <a:pt x="1182567" y="3493711"/>
                  <a:pt x="1171622" y="3476429"/>
                </a:cubicBezTo>
                <a:cubicBezTo>
                  <a:pt x="1152035" y="3485647"/>
                  <a:pt x="1134940" y="3493329"/>
                  <a:pt x="1118238" y="3501586"/>
                </a:cubicBezTo>
                <a:cubicBezTo>
                  <a:pt x="1112090" y="3504658"/>
                  <a:pt x="1106906" y="3509652"/>
                  <a:pt x="1100759" y="3512532"/>
                </a:cubicBezTo>
                <a:cubicBezTo>
                  <a:pt x="1094229" y="3515606"/>
                  <a:pt x="1086933" y="3517524"/>
                  <a:pt x="1079829" y="3519060"/>
                </a:cubicBezTo>
                <a:cubicBezTo>
                  <a:pt x="1048141" y="3525974"/>
                  <a:pt x="1016454" y="3532311"/>
                  <a:pt x="984963" y="3539801"/>
                </a:cubicBezTo>
                <a:cubicBezTo>
                  <a:pt x="978814" y="3541337"/>
                  <a:pt x="973630" y="3547483"/>
                  <a:pt x="968060" y="3551515"/>
                </a:cubicBezTo>
                <a:cubicBezTo>
                  <a:pt x="964412" y="3554204"/>
                  <a:pt x="960764" y="3558236"/>
                  <a:pt x="956730" y="3558814"/>
                </a:cubicBezTo>
                <a:cubicBezTo>
                  <a:pt x="926004" y="3563422"/>
                  <a:pt x="895471" y="3568800"/>
                  <a:pt x="864554" y="3571104"/>
                </a:cubicBezTo>
                <a:cubicBezTo>
                  <a:pt x="838629" y="3573022"/>
                  <a:pt x="813662" y="3572448"/>
                  <a:pt x="806942" y="3605862"/>
                </a:cubicBezTo>
                <a:cubicBezTo>
                  <a:pt x="805790" y="3611624"/>
                  <a:pt x="797532" y="3617770"/>
                  <a:pt x="791197" y="3620648"/>
                </a:cubicBezTo>
                <a:cubicBezTo>
                  <a:pt x="773144" y="3628906"/>
                  <a:pt x="753938" y="3634475"/>
                  <a:pt x="736079" y="3642925"/>
                </a:cubicBezTo>
                <a:cubicBezTo>
                  <a:pt x="677509" y="3671154"/>
                  <a:pt x="616250" y="3689015"/>
                  <a:pt x="550764" y="3685751"/>
                </a:cubicBezTo>
                <a:cubicBezTo>
                  <a:pt x="530409" y="3684791"/>
                  <a:pt x="510628" y="3674418"/>
                  <a:pt x="497762" y="3670578"/>
                </a:cubicBezTo>
                <a:cubicBezTo>
                  <a:pt x="460700" y="3685751"/>
                  <a:pt x="429589" y="3700345"/>
                  <a:pt x="397134" y="3711290"/>
                </a:cubicBezTo>
                <a:cubicBezTo>
                  <a:pt x="368521" y="3721084"/>
                  <a:pt x="338562" y="3727230"/>
                  <a:pt x="309178" y="3734335"/>
                </a:cubicBezTo>
                <a:cubicBezTo>
                  <a:pt x="298424" y="3737025"/>
                  <a:pt x="287479" y="3738561"/>
                  <a:pt x="276533" y="3739905"/>
                </a:cubicBezTo>
                <a:cubicBezTo>
                  <a:pt x="242352" y="3744129"/>
                  <a:pt x="206632" y="3733953"/>
                  <a:pt x="173219" y="3750083"/>
                </a:cubicBezTo>
                <a:cubicBezTo>
                  <a:pt x="155742" y="3758534"/>
                  <a:pt x="138458" y="3768710"/>
                  <a:pt x="120023" y="3773128"/>
                </a:cubicBezTo>
                <a:cubicBezTo>
                  <a:pt x="100244" y="3777928"/>
                  <a:pt x="80895" y="3785419"/>
                  <a:pt x="61139" y="3790771"/>
                </a:cubicBezTo>
                <a:lnTo>
                  <a:pt x="0" y="3795581"/>
                </a:lnTo>
                <a:lnTo>
                  <a:pt x="0" y="3082393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0FC1C1-A93B-D38C-04B0-B266601EC3CA}"/>
              </a:ext>
            </a:extLst>
          </p:cNvPr>
          <p:cNvSpPr txBox="1"/>
          <p:nvPr/>
        </p:nvSpPr>
        <p:spPr>
          <a:xfrm>
            <a:off x="195232" y="1135545"/>
            <a:ext cx="6318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1A7C2-D7EE-9C05-871A-CB33476153D5}"/>
              </a:ext>
            </a:extLst>
          </p:cNvPr>
          <p:cNvSpPr txBox="1"/>
          <p:nvPr/>
        </p:nvSpPr>
        <p:spPr>
          <a:xfrm>
            <a:off x="1277886" y="2459504"/>
            <a:ext cx="52361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◇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◇ Problem Statement</a:t>
            </a:r>
          </a:p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◇ Real Life Approach</a:t>
            </a:r>
          </a:p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◇ Implementation </a:t>
            </a:r>
          </a:p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◇ Code &amp; Output</a:t>
            </a:r>
          </a:p>
        </p:txBody>
      </p:sp>
    </p:spTree>
    <p:extLst>
      <p:ext uri="{BB962C8B-B14F-4D97-AF65-F5344CB8AC3E}">
        <p14:creationId xmlns:p14="http://schemas.microsoft.com/office/powerpoint/2010/main" val="403723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2" name="Rectangle 208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07C7D-ED9D-9DDA-C934-0794BFB6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4" y="902635"/>
            <a:ext cx="6095999" cy="162405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000" b="1" dirty="0">
                <a:latin typeface="Times New Roman"/>
                <a:cs typeface="Times New Roman"/>
              </a:rPr>
              <a:t>Key Definition</a:t>
            </a:r>
            <a:r>
              <a:rPr lang="en-US" sz="4000" b="1" kern="1200" dirty="0">
                <a:latin typeface="Times New Roman"/>
                <a:cs typeface="Times New Roman"/>
              </a:rPr>
              <a:t>:</a:t>
            </a:r>
          </a:p>
        </p:txBody>
      </p:sp>
      <p:pic>
        <p:nvPicPr>
          <p:cNvPr id="5" name="Picture 4" descr="Can I Write Poems Using Only Palindromes? | Poets">
            <a:extLst>
              <a:ext uri="{FF2B5EF4-FFF2-40B4-BE49-F238E27FC236}">
                <a16:creationId xmlns:a16="http://schemas.microsoft.com/office/drawing/2014/main" id="{E16498B7-D8DB-71F4-97D2-9B49DDE91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88" r="25512" b="-1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2084" name="Freeform: Shape 2083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86" name="Freeform: Shape 2085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3D08C-0AD4-D35E-9C5F-B2A31F8A1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65915" y="2945279"/>
            <a:ext cx="5864086" cy="32311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100" b="1" dirty="0">
                <a:solidFill>
                  <a:schemeClr val="accent2"/>
                </a:solidFill>
                <a:latin typeface="Times New Roman"/>
                <a:ea typeface="+mn-lt"/>
                <a:cs typeface="Times New Roman"/>
              </a:rPr>
              <a:t>Assembly Language:</a:t>
            </a:r>
            <a:r>
              <a:rPr lang="en-US" sz="2100" dirty="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Low-level programming language closely tied to machine code instructions, often used for system programming and real-time applications.</a:t>
            </a:r>
            <a:endParaRPr lang="en-US" dirty="0"/>
          </a:p>
          <a:p>
            <a:r>
              <a:rPr lang="en-US" sz="2100" b="1" dirty="0">
                <a:solidFill>
                  <a:schemeClr val="accent2"/>
                </a:solidFill>
                <a:latin typeface="Times New Roman"/>
                <a:ea typeface="+mn-lt"/>
                <a:cs typeface="+mn-lt"/>
              </a:rPr>
              <a:t>Palindrome:</a:t>
            </a:r>
            <a:r>
              <a:rPr lang="en-US" sz="2100" dirty="0">
                <a:solidFill>
                  <a:schemeClr val="accent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100" dirty="0">
                <a:latin typeface="Times New Roman"/>
                <a:ea typeface="+mn-lt"/>
                <a:cs typeface="+mn-lt"/>
              </a:rPr>
              <a:t>A word, phrase, number, or other sequence of characters that reads the same forward and backward.</a:t>
            </a:r>
          </a:p>
          <a:p>
            <a:r>
              <a:rPr lang="en-US" sz="2100" b="1" dirty="0">
                <a:solidFill>
                  <a:schemeClr val="accent2"/>
                </a:solidFill>
                <a:latin typeface="Times New Roman"/>
                <a:ea typeface="+mn-lt"/>
                <a:cs typeface="+mn-lt"/>
              </a:rPr>
              <a:t>Interrupt 21h (INT 21h):</a:t>
            </a:r>
            <a:r>
              <a:rPr lang="en-US" sz="2100" dirty="0">
                <a:latin typeface="Times New Roman"/>
                <a:ea typeface="+mn-lt"/>
                <a:cs typeface="+mn-lt"/>
              </a:rPr>
              <a:t> A DOS interrupt used to perform various input/output operations, such as reading from the keyboard and displaying messages.</a:t>
            </a:r>
          </a:p>
          <a:p>
            <a:endParaRPr lang="en-US" sz="2100" dirty="0">
              <a:latin typeface="Times New Roman"/>
              <a:cs typeface="Times New Roman"/>
            </a:endParaRPr>
          </a:p>
          <a:p>
            <a:endParaRPr lang="en-US" sz="2100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375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E5DF58-5CFD-4D62-AC3A-9EA04E1AF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064D39A-E0A4-461B-A8D2-9C3AE870C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9" y="1498601"/>
            <a:ext cx="5260975" cy="4707593"/>
          </a:xfrm>
          <a:custGeom>
            <a:avLst/>
            <a:gdLst>
              <a:gd name="connsiteX0" fmla="*/ 0 w 5260975"/>
              <a:gd name="connsiteY0" fmla="*/ 0 h 4707593"/>
              <a:gd name="connsiteX1" fmla="*/ 5260975 w 5260975"/>
              <a:gd name="connsiteY1" fmla="*/ 0 h 4707593"/>
              <a:gd name="connsiteX2" fmla="*/ 5260975 w 5260975"/>
              <a:gd name="connsiteY2" fmla="*/ 3296937 h 4707593"/>
              <a:gd name="connsiteX3" fmla="*/ 5260975 w 5260975"/>
              <a:gd name="connsiteY3" fmla="*/ 3518571 h 4707593"/>
              <a:gd name="connsiteX4" fmla="*/ 5226504 w 5260975"/>
              <a:gd name="connsiteY4" fmla="*/ 3534000 h 4707593"/>
              <a:gd name="connsiteX5" fmla="*/ 5206341 w 5260975"/>
              <a:gd name="connsiteY5" fmla="*/ 3542065 h 4707593"/>
              <a:gd name="connsiteX6" fmla="*/ 5123287 w 5260975"/>
              <a:gd name="connsiteY6" fmla="*/ 3594010 h 4707593"/>
              <a:gd name="connsiteX7" fmla="*/ 5048107 w 5260975"/>
              <a:gd name="connsiteY7" fmla="*/ 3658244 h 4707593"/>
              <a:gd name="connsiteX8" fmla="*/ 4992899 w 5260975"/>
              <a:gd name="connsiteY8" fmla="*/ 3734479 h 4707593"/>
              <a:gd name="connsiteX9" fmla="*/ 4977440 w 5260975"/>
              <a:gd name="connsiteY9" fmla="*/ 3752627 h 4707593"/>
              <a:gd name="connsiteX10" fmla="*/ 4935194 w 5260975"/>
              <a:gd name="connsiteY10" fmla="*/ 3775382 h 4707593"/>
              <a:gd name="connsiteX11" fmla="*/ 4897844 w 5260975"/>
              <a:gd name="connsiteY11" fmla="*/ 3792472 h 4707593"/>
              <a:gd name="connsiteX12" fmla="*/ 4870767 w 5260975"/>
              <a:gd name="connsiteY12" fmla="*/ 3811388 h 4707593"/>
              <a:gd name="connsiteX13" fmla="*/ 4847917 w 5260975"/>
              <a:gd name="connsiteY13" fmla="*/ 3828767 h 4707593"/>
              <a:gd name="connsiteX14" fmla="*/ 4796163 w 5260975"/>
              <a:gd name="connsiteY14" fmla="*/ 3873702 h 4707593"/>
              <a:gd name="connsiteX15" fmla="*/ 4738843 w 5260975"/>
              <a:gd name="connsiteY15" fmla="*/ 3911628 h 4707593"/>
              <a:gd name="connsiteX16" fmla="*/ 4692755 w 5260975"/>
              <a:gd name="connsiteY16" fmla="*/ 3958099 h 4707593"/>
              <a:gd name="connsiteX17" fmla="*/ 4673744 w 5260975"/>
              <a:gd name="connsiteY17" fmla="*/ 3983255 h 4707593"/>
              <a:gd name="connsiteX18" fmla="*/ 4633801 w 5260975"/>
              <a:gd name="connsiteY18" fmla="*/ 4000442 h 4707593"/>
              <a:gd name="connsiteX19" fmla="*/ 4590499 w 5260975"/>
              <a:gd name="connsiteY19" fmla="*/ 4027326 h 4707593"/>
              <a:gd name="connsiteX20" fmla="*/ 4559773 w 5260975"/>
              <a:gd name="connsiteY20" fmla="*/ 4054018 h 4707593"/>
              <a:gd name="connsiteX21" fmla="*/ 4536059 w 5260975"/>
              <a:gd name="connsiteY21" fmla="*/ 4071877 h 4707593"/>
              <a:gd name="connsiteX22" fmla="*/ 4502550 w 5260975"/>
              <a:gd name="connsiteY22" fmla="*/ 4089832 h 4707593"/>
              <a:gd name="connsiteX23" fmla="*/ 4468944 w 5260975"/>
              <a:gd name="connsiteY23" fmla="*/ 4113356 h 4707593"/>
              <a:gd name="connsiteX24" fmla="*/ 4452623 w 5260975"/>
              <a:gd name="connsiteY24" fmla="*/ 4127854 h 4707593"/>
              <a:gd name="connsiteX25" fmla="*/ 4421032 w 5260975"/>
              <a:gd name="connsiteY25" fmla="*/ 4151953 h 4707593"/>
              <a:gd name="connsiteX26" fmla="*/ 4388483 w 5260975"/>
              <a:gd name="connsiteY26" fmla="*/ 4174421 h 4707593"/>
              <a:gd name="connsiteX27" fmla="*/ 4327321 w 5260975"/>
              <a:gd name="connsiteY27" fmla="*/ 4200153 h 4707593"/>
              <a:gd name="connsiteX28" fmla="*/ 4271633 w 5260975"/>
              <a:gd name="connsiteY28" fmla="*/ 4237983 h 4707593"/>
              <a:gd name="connsiteX29" fmla="*/ 4227465 w 5260975"/>
              <a:gd name="connsiteY29" fmla="*/ 4265635 h 4707593"/>
              <a:gd name="connsiteX30" fmla="*/ 4201733 w 5260975"/>
              <a:gd name="connsiteY30" fmla="*/ 4283783 h 4707593"/>
              <a:gd name="connsiteX31" fmla="*/ 4154494 w 5260975"/>
              <a:gd name="connsiteY31" fmla="*/ 4324301 h 4707593"/>
              <a:gd name="connsiteX32" fmla="*/ 4081234 w 5260975"/>
              <a:gd name="connsiteY32" fmla="*/ 4366931 h 4707593"/>
              <a:gd name="connsiteX33" fmla="*/ 4036971 w 5260975"/>
              <a:gd name="connsiteY33" fmla="*/ 4389975 h 4707593"/>
              <a:gd name="connsiteX34" fmla="*/ 3941725 w 5260975"/>
              <a:gd name="connsiteY34" fmla="*/ 4424733 h 4707593"/>
              <a:gd name="connsiteX35" fmla="*/ 3910999 w 5260975"/>
              <a:gd name="connsiteY35" fmla="*/ 4437119 h 4707593"/>
              <a:gd name="connsiteX36" fmla="*/ 3875859 w 5260975"/>
              <a:gd name="connsiteY36" fmla="*/ 4445280 h 4707593"/>
              <a:gd name="connsiteX37" fmla="*/ 3819401 w 5260975"/>
              <a:gd name="connsiteY37" fmla="*/ 4464579 h 4707593"/>
              <a:gd name="connsiteX38" fmla="*/ 3709176 w 5260975"/>
              <a:gd name="connsiteY38" fmla="*/ 4497800 h 4707593"/>
              <a:gd name="connsiteX39" fmla="*/ 3684981 w 5260975"/>
              <a:gd name="connsiteY39" fmla="*/ 4502889 h 4707593"/>
              <a:gd name="connsiteX40" fmla="*/ 3623338 w 5260975"/>
              <a:gd name="connsiteY40" fmla="*/ 4524300 h 4707593"/>
              <a:gd name="connsiteX41" fmla="*/ 3586373 w 5260975"/>
              <a:gd name="connsiteY41" fmla="*/ 4538702 h 4707593"/>
              <a:gd name="connsiteX42" fmla="*/ 3555743 w 5260975"/>
              <a:gd name="connsiteY42" fmla="*/ 4546960 h 4707593"/>
              <a:gd name="connsiteX43" fmla="*/ 3528667 w 5260975"/>
              <a:gd name="connsiteY43" fmla="*/ 4550801 h 4707593"/>
              <a:gd name="connsiteX44" fmla="*/ 3457424 w 5260975"/>
              <a:gd name="connsiteY44" fmla="*/ 4569811 h 4707593"/>
              <a:gd name="connsiteX45" fmla="*/ 3429003 w 5260975"/>
              <a:gd name="connsiteY45" fmla="*/ 4577301 h 4707593"/>
              <a:gd name="connsiteX46" fmla="*/ 3355264 w 5260975"/>
              <a:gd name="connsiteY46" fmla="*/ 4603033 h 4707593"/>
              <a:gd name="connsiteX47" fmla="*/ 3292757 w 5260975"/>
              <a:gd name="connsiteY47" fmla="*/ 4620027 h 4707593"/>
              <a:gd name="connsiteX48" fmla="*/ 3266643 w 5260975"/>
              <a:gd name="connsiteY48" fmla="*/ 4628188 h 4707593"/>
              <a:gd name="connsiteX49" fmla="*/ 3206921 w 5260975"/>
              <a:gd name="connsiteY49" fmla="*/ 4641823 h 4707593"/>
              <a:gd name="connsiteX50" fmla="*/ 3173123 w 5260975"/>
              <a:gd name="connsiteY50" fmla="*/ 4651425 h 4707593"/>
              <a:gd name="connsiteX51" fmla="*/ 3090646 w 5260975"/>
              <a:gd name="connsiteY51" fmla="*/ 4662274 h 4707593"/>
              <a:gd name="connsiteX52" fmla="*/ 3005480 w 5260975"/>
              <a:gd name="connsiteY52" fmla="*/ 4672739 h 4707593"/>
              <a:gd name="connsiteX53" fmla="*/ 2958721 w 5260975"/>
              <a:gd name="connsiteY53" fmla="*/ 4676196 h 4707593"/>
              <a:gd name="connsiteX54" fmla="*/ 2917915 w 5260975"/>
              <a:gd name="connsiteY54" fmla="*/ 4681670 h 4707593"/>
              <a:gd name="connsiteX55" fmla="*/ 2882389 w 5260975"/>
              <a:gd name="connsiteY55" fmla="*/ 4685126 h 4707593"/>
              <a:gd name="connsiteX56" fmla="*/ 2825837 w 5260975"/>
              <a:gd name="connsiteY56" fmla="*/ 4692135 h 4707593"/>
              <a:gd name="connsiteX57" fmla="*/ 2802313 w 5260975"/>
              <a:gd name="connsiteY57" fmla="*/ 4693960 h 4707593"/>
              <a:gd name="connsiteX58" fmla="*/ 2746816 w 5260975"/>
              <a:gd name="connsiteY58" fmla="*/ 4693863 h 4707593"/>
              <a:gd name="connsiteX59" fmla="*/ 2727517 w 5260975"/>
              <a:gd name="connsiteY59" fmla="*/ 4692903 h 4707593"/>
              <a:gd name="connsiteX60" fmla="*/ 2690359 w 5260975"/>
              <a:gd name="connsiteY60" fmla="*/ 4680997 h 4707593"/>
              <a:gd name="connsiteX61" fmla="*/ 2685943 w 5260975"/>
              <a:gd name="connsiteY61" fmla="*/ 4680133 h 4707593"/>
              <a:gd name="connsiteX62" fmla="*/ 2661554 w 5260975"/>
              <a:gd name="connsiteY62" fmla="*/ 4675428 h 4707593"/>
              <a:gd name="connsiteX63" fmla="*/ 2648208 w 5260975"/>
              <a:gd name="connsiteY63" fmla="*/ 4673892 h 4707593"/>
              <a:gd name="connsiteX64" fmla="*/ 2597512 w 5260975"/>
              <a:gd name="connsiteY64" fmla="*/ 4664099 h 4707593"/>
              <a:gd name="connsiteX65" fmla="*/ 2568324 w 5260975"/>
              <a:gd name="connsiteY65" fmla="*/ 4659490 h 4707593"/>
              <a:gd name="connsiteX66" fmla="*/ 2544704 w 5260975"/>
              <a:gd name="connsiteY66" fmla="*/ 4660162 h 4707593"/>
              <a:gd name="connsiteX67" fmla="*/ 2503225 w 5260975"/>
              <a:gd name="connsiteY67" fmla="*/ 4661026 h 4707593"/>
              <a:gd name="connsiteX68" fmla="*/ 2489975 w 5260975"/>
              <a:gd name="connsiteY68" fmla="*/ 4663235 h 4707593"/>
              <a:gd name="connsiteX69" fmla="*/ 2430061 w 5260975"/>
              <a:gd name="connsiteY69" fmla="*/ 4656897 h 4707593"/>
              <a:gd name="connsiteX70" fmla="*/ 2395880 w 5260975"/>
              <a:gd name="connsiteY70" fmla="*/ 4656417 h 4707593"/>
              <a:gd name="connsiteX71" fmla="*/ 2357378 w 5260975"/>
              <a:gd name="connsiteY71" fmla="*/ 4648544 h 4707593"/>
              <a:gd name="connsiteX72" fmla="*/ 2346145 w 5260975"/>
              <a:gd name="connsiteY72" fmla="*/ 4648928 h 4707593"/>
              <a:gd name="connsiteX73" fmla="*/ 2333567 w 5260975"/>
              <a:gd name="connsiteY73" fmla="*/ 4649600 h 4707593"/>
              <a:gd name="connsiteX74" fmla="*/ 2294968 w 5260975"/>
              <a:gd name="connsiteY74" fmla="*/ 4650177 h 4707593"/>
              <a:gd name="connsiteX75" fmla="*/ 2271540 w 5260975"/>
              <a:gd name="connsiteY75" fmla="*/ 4653057 h 4707593"/>
              <a:gd name="connsiteX76" fmla="*/ 2226895 w 5260975"/>
              <a:gd name="connsiteY76" fmla="*/ 4651329 h 4707593"/>
              <a:gd name="connsiteX77" fmla="*/ 2210379 w 5260975"/>
              <a:gd name="connsiteY77" fmla="*/ 4653825 h 4707593"/>
              <a:gd name="connsiteX78" fmla="*/ 2168613 w 5260975"/>
              <a:gd name="connsiteY78" fmla="*/ 4654113 h 4707593"/>
              <a:gd name="connsiteX79" fmla="*/ 2131167 w 5260975"/>
              <a:gd name="connsiteY79" fmla="*/ 4652673 h 4707593"/>
              <a:gd name="connsiteX80" fmla="*/ 2095065 w 5260975"/>
              <a:gd name="connsiteY80" fmla="*/ 4653441 h 4707593"/>
              <a:gd name="connsiteX81" fmla="*/ 2069237 w 5260975"/>
              <a:gd name="connsiteY81" fmla="*/ 4656609 h 4707593"/>
              <a:gd name="connsiteX82" fmla="*/ 2041201 w 5260975"/>
              <a:gd name="connsiteY82" fmla="*/ 4658529 h 4707593"/>
              <a:gd name="connsiteX83" fmla="*/ 1963909 w 5260975"/>
              <a:gd name="connsiteY83" fmla="*/ 4669955 h 4707593"/>
              <a:gd name="connsiteX84" fmla="*/ 1949603 w 5260975"/>
              <a:gd name="connsiteY84" fmla="*/ 4667171 h 4707593"/>
              <a:gd name="connsiteX85" fmla="*/ 1868373 w 5260975"/>
              <a:gd name="connsiteY85" fmla="*/ 4664578 h 4707593"/>
              <a:gd name="connsiteX86" fmla="*/ 1850707 w 5260975"/>
              <a:gd name="connsiteY86" fmla="*/ 4664771 h 4707593"/>
              <a:gd name="connsiteX87" fmla="*/ 1803275 w 5260975"/>
              <a:gd name="connsiteY87" fmla="*/ 4653441 h 4707593"/>
              <a:gd name="connsiteX88" fmla="*/ 1730112 w 5260975"/>
              <a:gd name="connsiteY88" fmla="*/ 4671396 h 4707593"/>
              <a:gd name="connsiteX89" fmla="*/ 1661652 w 5260975"/>
              <a:gd name="connsiteY89" fmla="*/ 4693863 h 4707593"/>
              <a:gd name="connsiteX90" fmla="*/ 1653011 w 5260975"/>
              <a:gd name="connsiteY90" fmla="*/ 4696744 h 4707593"/>
              <a:gd name="connsiteX91" fmla="*/ 1628431 w 5260975"/>
              <a:gd name="connsiteY91" fmla="*/ 4701641 h 4707593"/>
              <a:gd name="connsiteX92" fmla="*/ 1597995 w 5260975"/>
              <a:gd name="connsiteY92" fmla="*/ 4703369 h 4707593"/>
              <a:gd name="connsiteX93" fmla="*/ 1559396 w 5260975"/>
              <a:gd name="connsiteY93" fmla="*/ 4707593 h 4707593"/>
              <a:gd name="connsiteX94" fmla="*/ 1528480 w 5260975"/>
              <a:gd name="connsiteY94" fmla="*/ 4702312 h 4707593"/>
              <a:gd name="connsiteX95" fmla="*/ 1485272 w 5260975"/>
              <a:gd name="connsiteY95" fmla="*/ 4694439 h 4707593"/>
              <a:gd name="connsiteX96" fmla="*/ 1444562 w 5260975"/>
              <a:gd name="connsiteY96" fmla="*/ 4686950 h 4707593"/>
              <a:gd name="connsiteX97" fmla="*/ 1431696 w 5260975"/>
              <a:gd name="connsiteY97" fmla="*/ 4695783 h 4707593"/>
              <a:gd name="connsiteX98" fmla="*/ 1411821 w 5260975"/>
              <a:gd name="connsiteY98" fmla="*/ 4703464 h 4707593"/>
              <a:gd name="connsiteX99" fmla="*/ 1389738 w 5260975"/>
              <a:gd name="connsiteY99" fmla="*/ 4694247 h 4707593"/>
              <a:gd name="connsiteX100" fmla="*/ 1338081 w 5260975"/>
              <a:gd name="connsiteY100" fmla="*/ 4675141 h 4707593"/>
              <a:gd name="connsiteX101" fmla="*/ 1305436 w 5260975"/>
              <a:gd name="connsiteY101" fmla="*/ 4674276 h 4707593"/>
              <a:gd name="connsiteX102" fmla="*/ 1234481 w 5260975"/>
              <a:gd name="connsiteY102" fmla="*/ 4666115 h 4707593"/>
              <a:gd name="connsiteX103" fmla="*/ 1188106 w 5260975"/>
              <a:gd name="connsiteY103" fmla="*/ 4654497 h 4707593"/>
              <a:gd name="connsiteX104" fmla="*/ 1154790 w 5260975"/>
              <a:gd name="connsiteY104" fmla="*/ 4641343 h 4707593"/>
              <a:gd name="connsiteX105" fmla="*/ 1107069 w 5260975"/>
              <a:gd name="connsiteY105" fmla="*/ 4624156 h 4707593"/>
              <a:gd name="connsiteX106" fmla="*/ 1059158 w 5260975"/>
              <a:gd name="connsiteY106" fmla="*/ 4615227 h 4707593"/>
              <a:gd name="connsiteX107" fmla="*/ 1024496 w 5260975"/>
              <a:gd name="connsiteY107" fmla="*/ 4603993 h 4707593"/>
              <a:gd name="connsiteX108" fmla="*/ 982153 w 5260975"/>
              <a:gd name="connsiteY108" fmla="*/ 4596311 h 4707593"/>
              <a:gd name="connsiteX109" fmla="*/ 946628 w 5260975"/>
              <a:gd name="connsiteY109" fmla="*/ 4596024 h 4707593"/>
              <a:gd name="connsiteX110" fmla="*/ 890939 w 5260975"/>
              <a:gd name="connsiteY110" fmla="*/ 4597368 h 4707593"/>
              <a:gd name="connsiteX111" fmla="*/ 822769 w 5260975"/>
              <a:gd name="connsiteY111" fmla="*/ 4574133 h 4707593"/>
              <a:gd name="connsiteX112" fmla="*/ 795212 w 5260975"/>
              <a:gd name="connsiteY112" fmla="*/ 4568947 h 4707593"/>
              <a:gd name="connsiteX113" fmla="*/ 769288 w 5260975"/>
              <a:gd name="connsiteY113" fmla="*/ 4566547 h 4707593"/>
              <a:gd name="connsiteX114" fmla="*/ 714271 w 5260975"/>
              <a:gd name="connsiteY114" fmla="*/ 4551089 h 4707593"/>
              <a:gd name="connsiteX115" fmla="*/ 691900 w 5260975"/>
              <a:gd name="connsiteY115" fmla="*/ 4545999 h 4707593"/>
              <a:gd name="connsiteX116" fmla="*/ 660598 w 5260975"/>
              <a:gd name="connsiteY116" fmla="*/ 4546096 h 4707593"/>
              <a:gd name="connsiteX117" fmla="*/ 603662 w 5260975"/>
              <a:gd name="connsiteY117" fmla="*/ 4538991 h 4707593"/>
              <a:gd name="connsiteX118" fmla="*/ 546821 w 5260975"/>
              <a:gd name="connsiteY118" fmla="*/ 4518251 h 4707593"/>
              <a:gd name="connsiteX119" fmla="*/ 522721 w 5260975"/>
              <a:gd name="connsiteY119" fmla="*/ 4520267 h 4707593"/>
              <a:gd name="connsiteX120" fmla="*/ 514080 w 5260975"/>
              <a:gd name="connsiteY120" fmla="*/ 4519788 h 4707593"/>
              <a:gd name="connsiteX121" fmla="*/ 436404 w 5260975"/>
              <a:gd name="connsiteY121" fmla="*/ 4508361 h 4707593"/>
              <a:gd name="connsiteX122" fmla="*/ 428626 w 5260975"/>
              <a:gd name="connsiteY122" fmla="*/ 4507114 h 4707593"/>
              <a:gd name="connsiteX123" fmla="*/ 392141 w 5260975"/>
              <a:gd name="connsiteY123" fmla="*/ 4496936 h 4707593"/>
              <a:gd name="connsiteX124" fmla="*/ 300157 w 5260975"/>
              <a:gd name="connsiteY124" fmla="*/ 4490599 h 4707593"/>
              <a:gd name="connsiteX125" fmla="*/ 294493 w 5260975"/>
              <a:gd name="connsiteY125" fmla="*/ 4489831 h 4707593"/>
              <a:gd name="connsiteX126" fmla="*/ 263671 w 5260975"/>
              <a:gd name="connsiteY126" fmla="*/ 4494919 h 4707593"/>
              <a:gd name="connsiteX127" fmla="*/ 248406 w 5260975"/>
              <a:gd name="connsiteY127" fmla="*/ 4502121 h 4707593"/>
              <a:gd name="connsiteX128" fmla="*/ 224594 w 5260975"/>
              <a:gd name="connsiteY128" fmla="*/ 4509610 h 4707593"/>
              <a:gd name="connsiteX129" fmla="*/ 200398 w 5260975"/>
              <a:gd name="connsiteY129" fmla="*/ 4512395 h 4707593"/>
              <a:gd name="connsiteX130" fmla="*/ 159783 w 5260975"/>
              <a:gd name="connsiteY130" fmla="*/ 4501064 h 4707593"/>
              <a:gd name="connsiteX131" fmla="*/ 144997 w 5260975"/>
              <a:gd name="connsiteY131" fmla="*/ 4499912 h 4707593"/>
              <a:gd name="connsiteX132" fmla="*/ 112064 w 5260975"/>
              <a:gd name="connsiteY132" fmla="*/ 4494440 h 4707593"/>
              <a:gd name="connsiteX133" fmla="*/ 83259 w 5260975"/>
              <a:gd name="connsiteY133" fmla="*/ 4494824 h 4707593"/>
              <a:gd name="connsiteX134" fmla="*/ 60120 w 5260975"/>
              <a:gd name="connsiteY134" fmla="*/ 4503561 h 4707593"/>
              <a:gd name="connsiteX135" fmla="*/ 26514 w 5260975"/>
              <a:gd name="connsiteY135" fmla="*/ 4505289 h 4707593"/>
              <a:gd name="connsiteX136" fmla="*/ 4814 w 5260975"/>
              <a:gd name="connsiteY136" fmla="*/ 4498952 h 4707593"/>
              <a:gd name="connsiteX137" fmla="*/ 398 w 5260975"/>
              <a:gd name="connsiteY137" fmla="*/ 4498089 h 4707593"/>
              <a:gd name="connsiteX138" fmla="*/ 0 w 5260975"/>
              <a:gd name="connsiteY138" fmla="*/ 4498087 h 47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4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4" y="3748498"/>
                  <a:pt x="4977440" y="3752627"/>
                </a:cubicBezTo>
                <a:cubicBezTo>
                  <a:pt x="4964094" y="3761268"/>
                  <a:pt x="4949500" y="3768277"/>
                  <a:pt x="4935194" y="3775382"/>
                </a:cubicBezTo>
                <a:cubicBezTo>
                  <a:pt x="4922903" y="3781431"/>
                  <a:pt x="4909846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7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2" y="4077254"/>
                  <a:pt x="4512727" y="4081479"/>
                  <a:pt x="4502550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3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5B348-8E39-EB74-FF8C-992C2E9E5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849" y="1498601"/>
            <a:ext cx="4629150" cy="366333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50000"/>
              </a:lnSpc>
            </a:pPr>
            <a:r>
              <a:rPr lang="en-US" sz="3200" b="1" dirty="0">
                <a:latin typeface="Times New Roman"/>
                <a:cs typeface="Times New Roman"/>
              </a:rPr>
              <a:t>                         </a:t>
            </a:r>
            <a:r>
              <a:rPr lang="en-US" b="1" dirty="0">
                <a:latin typeface="Times New Roman"/>
                <a:cs typeface="Times New Roman"/>
              </a:rPr>
              <a:t>To Palindrome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/>
                <a:ea typeface="+mn-lt"/>
                <a:cs typeface="+mn-lt"/>
              </a:rPr>
              <a:t>A </a:t>
            </a:r>
            <a:r>
              <a:rPr lang="en-US" sz="2200" b="1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Palindrome</a:t>
            </a:r>
            <a:r>
              <a:rPr lang="en-US" sz="2200" dirty="0">
                <a:latin typeface="Times New Roman"/>
                <a:ea typeface="+mn-lt"/>
                <a:cs typeface="+mn-lt"/>
              </a:rPr>
              <a:t> is a word, sentence, verse, or even number that reads the same backward or forward.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/>
                <a:cs typeface="Times New Roman"/>
              </a:rPr>
              <a:t>Palindromes can also be numeric, such as "12321" or "45654."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/>
                <a:ea typeface="+mn-lt"/>
                <a:cs typeface="+mn-lt"/>
              </a:rPr>
              <a:t>Examples of palindromic words include "radar," "level," "madam," "racecar" etc.</a:t>
            </a:r>
            <a:endParaRPr lang="en-US" sz="2200" dirty="0">
              <a:latin typeface="Times New Roman"/>
              <a:cs typeface="Times New Roman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Placeholder 11" descr="Palindrome Images – Browse 87 Stock Photos, Vectors, and Video | Adobe Stock">
            <a:extLst>
              <a:ext uri="{FF2B5EF4-FFF2-40B4-BE49-F238E27FC236}">
                <a16:creationId xmlns:a16="http://schemas.microsoft.com/office/drawing/2014/main" id="{5868219F-B301-956E-C0A5-415795A12B6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736" b="1736"/>
          <a:stretch/>
        </p:blipFill>
        <p:spPr>
          <a:xfrm>
            <a:off x="6812095" y="1718325"/>
            <a:ext cx="5040216" cy="3167349"/>
          </a:xfrm>
        </p:spPr>
      </p:pic>
    </p:spTree>
    <p:extLst>
      <p:ext uri="{BB962C8B-B14F-4D97-AF65-F5344CB8AC3E}">
        <p14:creationId xmlns:p14="http://schemas.microsoft.com/office/powerpoint/2010/main" val="30249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8" name="Rectangle 105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eck Palindrome in C++ - Shiksha Online">
            <a:extLst>
              <a:ext uri="{FF2B5EF4-FFF2-40B4-BE49-F238E27FC236}">
                <a16:creationId xmlns:a16="http://schemas.microsoft.com/office/drawing/2014/main" id="{A7AE098F-77C5-2103-1936-98C442B20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10" t="23263" r="2131" b="604"/>
          <a:stretch/>
        </p:blipFill>
        <p:spPr>
          <a:xfrm>
            <a:off x="7531651" y="2557921"/>
            <a:ext cx="4337646" cy="23897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3912BF-E115-9A3D-1F8B-A45B7F6C0A17}"/>
              </a:ext>
            </a:extLst>
          </p:cNvPr>
          <p:cNvSpPr txBox="1"/>
          <p:nvPr/>
        </p:nvSpPr>
        <p:spPr>
          <a:xfrm>
            <a:off x="726660" y="2239618"/>
            <a:ext cx="668572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en-US" sz="2200" b="1" dirty="0">
                <a:latin typeface="Times New Roman"/>
                <a:ea typeface="+mn-lt"/>
                <a:cs typeface="+mn-lt"/>
              </a:rPr>
              <a:t>Data Validation</a:t>
            </a:r>
            <a:r>
              <a:rPr lang="en-US" sz="2200" dirty="0">
                <a:latin typeface="Times New Roman"/>
                <a:ea typeface="+mn-lt"/>
                <a:cs typeface="+mn-lt"/>
              </a:rPr>
              <a:t>: Palindromes ensure data accuracy by confirming symmetry.</a:t>
            </a:r>
            <a:endParaRPr lang="en-US" sz="2200">
              <a:latin typeface="Times New Roman"/>
              <a:cs typeface="Times New Roman"/>
            </a:endParaRPr>
          </a:p>
          <a:p>
            <a:pPr marL="342900" indent="-342900">
              <a:buFont typeface="Wingdings"/>
              <a:buChar char="q"/>
            </a:pPr>
            <a:r>
              <a:rPr lang="en-US" sz="2200" b="1" dirty="0">
                <a:latin typeface="Times New Roman"/>
                <a:ea typeface="+mn-lt"/>
                <a:cs typeface="+mn-lt"/>
              </a:rPr>
              <a:t>Error Detection</a:t>
            </a:r>
            <a:r>
              <a:rPr lang="en-US" sz="2200" dirty="0">
                <a:latin typeface="Times New Roman"/>
                <a:ea typeface="+mn-lt"/>
                <a:cs typeface="+mn-lt"/>
              </a:rPr>
              <a:t>: Palindromes reveal discrepancies, aiding error identification.</a:t>
            </a:r>
            <a:endParaRPr lang="en-US" sz="2200">
              <a:latin typeface="Times New Roman"/>
              <a:cs typeface="Times New Roman"/>
            </a:endParaRPr>
          </a:p>
          <a:p>
            <a:pPr marL="342900" indent="-342900">
              <a:buFont typeface="Wingdings"/>
              <a:buChar char="q"/>
            </a:pPr>
            <a:r>
              <a:rPr lang="en-US" sz="2200" b="1" dirty="0">
                <a:latin typeface="Times New Roman"/>
                <a:ea typeface="+mn-lt"/>
                <a:cs typeface="+mn-lt"/>
              </a:rPr>
              <a:t>String Processing</a:t>
            </a:r>
            <a:r>
              <a:rPr lang="en-US" sz="2200" dirty="0">
                <a:latin typeface="Times New Roman"/>
                <a:ea typeface="+mn-lt"/>
                <a:cs typeface="+mn-lt"/>
              </a:rPr>
              <a:t>: Palindromes identify symmetrical patterns, enhancing text analysis.</a:t>
            </a:r>
            <a:endParaRPr lang="en-US" sz="2200">
              <a:latin typeface="Times New Roman"/>
              <a:cs typeface="Times New Roman"/>
            </a:endParaRPr>
          </a:p>
          <a:p>
            <a:pPr marL="342900" indent="-342900">
              <a:buFont typeface="Wingdings"/>
              <a:buChar char="q"/>
            </a:pPr>
            <a:r>
              <a:rPr lang="en-US" sz="2200" b="1" dirty="0">
                <a:latin typeface="Times New Roman"/>
                <a:ea typeface="+mn-lt"/>
                <a:cs typeface="+mn-lt"/>
              </a:rPr>
              <a:t>Security and Cryptography</a:t>
            </a:r>
            <a:r>
              <a:rPr lang="en-US" sz="2200" dirty="0">
                <a:latin typeface="Times New Roman"/>
                <a:ea typeface="+mn-lt"/>
                <a:cs typeface="+mn-lt"/>
              </a:rPr>
              <a:t>: Palindromic structures bolster encryption and authentication.</a:t>
            </a:r>
            <a:endParaRPr lang="en-US" sz="2200">
              <a:latin typeface="Times New Roman"/>
              <a:cs typeface="Times New Roman"/>
            </a:endParaRPr>
          </a:p>
          <a:p>
            <a:pPr marL="342900" indent="-342900">
              <a:buFont typeface="Wingdings"/>
              <a:buChar char="q"/>
            </a:pPr>
            <a:r>
              <a:rPr lang="en-US" sz="2200" b="1" dirty="0">
                <a:latin typeface="Times New Roman"/>
                <a:ea typeface="+mn-lt"/>
                <a:cs typeface="+mn-lt"/>
              </a:rPr>
              <a:t>Programming and Algorithms</a:t>
            </a:r>
            <a:r>
              <a:rPr lang="en-US" sz="2200" dirty="0">
                <a:latin typeface="Times New Roman"/>
                <a:ea typeface="+mn-lt"/>
                <a:cs typeface="+mn-lt"/>
              </a:rPr>
              <a:t>: Palindromes inspire efficient coding solutions.</a:t>
            </a:r>
            <a:endParaRPr lang="en-US" sz="220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5FC46B-36F8-F87E-4DC9-D2F7817C2ED7}"/>
              </a:ext>
            </a:extLst>
          </p:cNvPr>
          <p:cNvSpPr txBox="1"/>
          <p:nvPr/>
        </p:nvSpPr>
        <p:spPr>
          <a:xfrm>
            <a:off x="422018" y="1083722"/>
            <a:ext cx="41910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Real Life Approach:</a:t>
            </a:r>
          </a:p>
        </p:txBody>
      </p:sp>
    </p:spTree>
    <p:extLst>
      <p:ext uri="{BB962C8B-B14F-4D97-AF65-F5344CB8AC3E}">
        <p14:creationId xmlns:p14="http://schemas.microsoft.com/office/powerpoint/2010/main" val="11209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71F93-7AE1-B5B9-0B50-EE712A1953EB}"/>
              </a:ext>
            </a:extLst>
          </p:cNvPr>
          <p:cNvSpPr txBox="1"/>
          <p:nvPr/>
        </p:nvSpPr>
        <p:spPr>
          <a:xfrm>
            <a:off x="4572001" y="1516985"/>
            <a:ext cx="5400260" cy="67431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latin typeface="Times New Roman"/>
                <a:ea typeface="+mj-ea"/>
                <a:cs typeface="Times New Roman"/>
              </a:rPr>
              <a:t>Problem</a:t>
            </a:r>
            <a:r>
              <a:rPr lang="en-US" sz="4400" b="1" dirty="0">
                <a:latin typeface="Times New Roman"/>
                <a:ea typeface="+mj-ea"/>
                <a:cs typeface="Times New Roman"/>
              </a:rPr>
              <a:t> Statement</a:t>
            </a:r>
            <a:r>
              <a:rPr lang="en-US" sz="4400" b="1" kern="1200" dirty="0">
                <a:latin typeface="Times New Roman"/>
                <a:ea typeface="+mj-ea"/>
                <a:cs typeface="Times New Roman"/>
              </a:rPr>
              <a:t>:</a:t>
            </a:r>
            <a:r>
              <a:rPr lang="en-US" sz="4400" b="1" dirty="0">
                <a:latin typeface="Times New Roman"/>
                <a:ea typeface="+mj-ea"/>
                <a:cs typeface="Times New Roman"/>
              </a:rPr>
              <a:t> </a:t>
            </a:r>
            <a:endParaRPr lang="en-US" sz="4400" b="1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Problem Solving Clipart, HD Png Download , Transparent Png Image - PNGitem">
            <a:extLst>
              <a:ext uri="{FF2B5EF4-FFF2-40B4-BE49-F238E27FC236}">
                <a16:creationId xmlns:a16="http://schemas.microsoft.com/office/drawing/2014/main" id="{86F22885-F4BB-5725-02F4-BD4D517CCD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6" r="25214"/>
          <a:stretch/>
        </p:blipFill>
        <p:spPr bwMode="auto"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noFill/>
          <a:effectLst>
            <a:outerShdw blurRad="381000" dist="152400" algn="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Freeform: Shape 1050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3" name="Freeform: Shape 1052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3522B-7F6D-6D6E-6FAF-D04D278D98D6}"/>
              </a:ext>
            </a:extLst>
          </p:cNvPr>
          <p:cNvSpPr txBox="1"/>
          <p:nvPr/>
        </p:nvSpPr>
        <p:spPr>
          <a:xfrm>
            <a:off x="5654262" y="2738782"/>
            <a:ext cx="6095999" cy="30480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/>
                <a:ea typeface="+mn-lt"/>
                <a:cs typeface="+mn-lt"/>
              </a:rPr>
              <a:t>Challenge</a:t>
            </a:r>
            <a:r>
              <a:rPr lang="en-US" sz="2200" dirty="0">
                <a:latin typeface="Times New Roman"/>
                <a:ea typeface="+mn-lt"/>
                <a:cs typeface="+mn-lt"/>
              </a:rPr>
              <a:t>: Detect whether a given string is a palindrome or not.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/>
                <a:ea typeface="+mn-lt"/>
                <a:cs typeface="+mn-lt"/>
              </a:rPr>
              <a:t>Input</a:t>
            </a:r>
            <a:r>
              <a:rPr lang="en-US" sz="2200" dirty="0">
                <a:latin typeface="Times New Roman"/>
                <a:ea typeface="+mn-lt"/>
                <a:cs typeface="+mn-lt"/>
              </a:rPr>
              <a:t>: User-provided string.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/>
                <a:ea typeface="+mn-lt"/>
                <a:cs typeface="+mn-lt"/>
              </a:rPr>
              <a:t>Output</a:t>
            </a:r>
            <a:r>
              <a:rPr lang="en-US" sz="2200" dirty="0">
                <a:latin typeface="Times New Roman"/>
                <a:ea typeface="+mn-lt"/>
                <a:cs typeface="+mn-lt"/>
              </a:rPr>
              <a:t>: Message indicating whether the string is a palindrome or not.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585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963F66-F8FD-2F5C-DC23-EA189E2AA5C5}"/>
              </a:ext>
            </a:extLst>
          </p:cNvPr>
          <p:cNvSpPr txBox="1"/>
          <p:nvPr/>
        </p:nvSpPr>
        <p:spPr>
          <a:xfrm>
            <a:off x="656693" y="1997839"/>
            <a:ext cx="54393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Set up data segment.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Prompt user for a string and read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Calculation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Determine the length of the string.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Palindrome Check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Compare characters from both ends of the string towards the center, ignoring spaces.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Display whether the string is a palindrome or not.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Terminate the program.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A2E71-7FA9-F461-F125-97EFD457D00A}"/>
              </a:ext>
            </a:extLst>
          </p:cNvPr>
          <p:cNvSpPr txBox="1"/>
          <p:nvPr/>
        </p:nvSpPr>
        <p:spPr>
          <a:xfrm>
            <a:off x="514704" y="922564"/>
            <a:ext cx="5439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D32D42-A589-6586-3557-8843DF45A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709" y="2558328"/>
            <a:ext cx="4796413" cy="266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8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D490-CFE0-1AA1-0570-E8A424A8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05" y="98648"/>
            <a:ext cx="1585401" cy="502907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r>
              <a:rPr lang="en-US" b="1" kern="1200" dirty="0">
                <a:latin typeface="Times New Roman"/>
                <a:cs typeface="Times New Roman"/>
              </a:rPr>
              <a:t>Code:</a:t>
            </a:r>
          </a:p>
        </p:txBody>
      </p:sp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E8D511D-60FA-30F3-002A-4D8C6E454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690" y="342348"/>
            <a:ext cx="7549665" cy="6316871"/>
          </a:xfrm>
          <a:prstGeom prst="rect">
            <a:avLst/>
          </a:prstGeom>
        </p:spPr>
      </p:pic>
      <p:pic>
        <p:nvPicPr>
          <p:cNvPr id="15" name="Picture Placeholder 4" descr="A close up of a flag&#10;&#10;Description automatically generated">
            <a:extLst>
              <a:ext uri="{FF2B5EF4-FFF2-40B4-BE49-F238E27FC236}">
                <a16:creationId xmlns:a16="http://schemas.microsoft.com/office/drawing/2014/main" id="{291E2504-DD0E-B68E-4405-C9FEE997B3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031" b="40031"/>
          <a:stretch/>
        </p:blipFill>
        <p:spPr>
          <a:xfrm rot="-5400000">
            <a:off x="-3154984" y="3154611"/>
            <a:ext cx="6857524" cy="552174"/>
          </a:xfrm>
          <a:custGeom>
            <a:avLst/>
            <a:gdLst/>
            <a:ahLst/>
            <a:cxnLst/>
            <a:rect l="l" t="t" r="r" b="b"/>
            <a:pathLst>
              <a:path w="12191524" h="3820944">
                <a:moveTo>
                  <a:pt x="0" y="0"/>
                </a:moveTo>
                <a:lnTo>
                  <a:pt x="12191524" y="0"/>
                </a:lnTo>
                <a:lnTo>
                  <a:pt x="12191524" y="999522"/>
                </a:lnTo>
                <a:lnTo>
                  <a:pt x="12191524" y="1442807"/>
                </a:lnTo>
                <a:lnTo>
                  <a:pt x="12122577" y="1473667"/>
                </a:lnTo>
                <a:cubicBezTo>
                  <a:pt x="12109137" y="1479237"/>
                  <a:pt x="12094348" y="1482309"/>
                  <a:pt x="12082252" y="1489797"/>
                </a:cubicBezTo>
                <a:cubicBezTo>
                  <a:pt x="12026558" y="1523980"/>
                  <a:pt x="11972595" y="1560851"/>
                  <a:pt x="11916137" y="1593691"/>
                </a:cubicBezTo>
                <a:cubicBezTo>
                  <a:pt x="11857951" y="1627681"/>
                  <a:pt x="11805909" y="1667816"/>
                  <a:pt x="11765771" y="1722164"/>
                </a:cubicBezTo>
                <a:cubicBezTo>
                  <a:pt x="11728516" y="1772670"/>
                  <a:pt x="11692413" y="1823942"/>
                  <a:pt x="11655351" y="1874640"/>
                </a:cubicBezTo>
                <a:cubicBezTo>
                  <a:pt x="11645941" y="1887507"/>
                  <a:pt x="11637298" y="1902679"/>
                  <a:pt x="11624432" y="1910938"/>
                </a:cubicBezTo>
                <a:cubicBezTo>
                  <a:pt x="11597739" y="1928220"/>
                  <a:pt x="11568548" y="1942239"/>
                  <a:pt x="11539935" y="1956449"/>
                </a:cubicBezTo>
                <a:cubicBezTo>
                  <a:pt x="11515354" y="1968548"/>
                  <a:pt x="11489237" y="1977572"/>
                  <a:pt x="11465234" y="1990631"/>
                </a:cubicBezTo>
                <a:cubicBezTo>
                  <a:pt x="11446031" y="2001003"/>
                  <a:pt x="11428938" y="2015406"/>
                  <a:pt x="11411078" y="2028464"/>
                </a:cubicBezTo>
                <a:cubicBezTo>
                  <a:pt x="11395523" y="2039793"/>
                  <a:pt x="11378432" y="2049587"/>
                  <a:pt x="11365374" y="2063224"/>
                </a:cubicBezTo>
                <a:cubicBezTo>
                  <a:pt x="11333494" y="2096253"/>
                  <a:pt x="11301423" y="2128708"/>
                  <a:pt x="11261864" y="2153097"/>
                </a:cubicBezTo>
                <a:cubicBezTo>
                  <a:pt x="11222880" y="2177292"/>
                  <a:pt x="11186009" y="2204371"/>
                  <a:pt x="11147219" y="2228952"/>
                </a:cubicBezTo>
                <a:cubicBezTo>
                  <a:pt x="11109194" y="2252957"/>
                  <a:pt x="11074820" y="2279264"/>
                  <a:pt x="11055040" y="2321898"/>
                </a:cubicBezTo>
                <a:cubicBezTo>
                  <a:pt x="11046207" y="2340716"/>
                  <a:pt x="11033723" y="2361265"/>
                  <a:pt x="11017016" y="2372212"/>
                </a:cubicBezTo>
                <a:cubicBezTo>
                  <a:pt x="10993203" y="2387766"/>
                  <a:pt x="10963054" y="2393336"/>
                  <a:pt x="10937127" y="2406587"/>
                </a:cubicBezTo>
                <a:cubicBezTo>
                  <a:pt x="10906594" y="2422142"/>
                  <a:pt x="10871260" y="2435584"/>
                  <a:pt x="10850520" y="2460357"/>
                </a:cubicBezTo>
                <a:cubicBezTo>
                  <a:pt x="10832083" y="2482442"/>
                  <a:pt x="10813456" y="2499725"/>
                  <a:pt x="10789065" y="2513743"/>
                </a:cubicBezTo>
                <a:cubicBezTo>
                  <a:pt x="10771977" y="2523538"/>
                  <a:pt x="10759302" y="2541396"/>
                  <a:pt x="10741635" y="2549463"/>
                </a:cubicBezTo>
                <a:cubicBezTo>
                  <a:pt x="10718398" y="2560217"/>
                  <a:pt x="10694970" y="2568667"/>
                  <a:pt x="10674613" y="2585374"/>
                </a:cubicBezTo>
                <a:cubicBezTo>
                  <a:pt x="10653488" y="2602657"/>
                  <a:pt x="10629485" y="2616291"/>
                  <a:pt x="10607400" y="2632424"/>
                </a:cubicBezTo>
                <a:cubicBezTo>
                  <a:pt x="10595686" y="2641064"/>
                  <a:pt x="10586083" y="2652395"/>
                  <a:pt x="10574755" y="2661421"/>
                </a:cubicBezTo>
                <a:cubicBezTo>
                  <a:pt x="10554014" y="2677936"/>
                  <a:pt x="10532889" y="2694066"/>
                  <a:pt x="10511572" y="2709621"/>
                </a:cubicBezTo>
                <a:cubicBezTo>
                  <a:pt x="10490258" y="2725177"/>
                  <a:pt x="10469901" y="2743228"/>
                  <a:pt x="10446472" y="2754559"/>
                </a:cubicBezTo>
                <a:cubicBezTo>
                  <a:pt x="10406530" y="2773763"/>
                  <a:pt x="10362937" y="2785286"/>
                  <a:pt x="10324143" y="2806024"/>
                </a:cubicBezTo>
                <a:cubicBezTo>
                  <a:pt x="10284778" y="2827147"/>
                  <a:pt x="10247712" y="2853650"/>
                  <a:pt x="10212763" y="2881687"/>
                </a:cubicBezTo>
                <a:cubicBezTo>
                  <a:pt x="10185110" y="2903772"/>
                  <a:pt x="10159185" y="2925665"/>
                  <a:pt x="10124423" y="2936993"/>
                </a:cubicBezTo>
                <a:cubicBezTo>
                  <a:pt x="10105029" y="2943332"/>
                  <a:pt x="10084674" y="2957158"/>
                  <a:pt x="10072957" y="2973291"/>
                </a:cubicBezTo>
                <a:cubicBezTo>
                  <a:pt x="10047608" y="3008432"/>
                  <a:pt x="10015155" y="3033205"/>
                  <a:pt x="9978476" y="3054330"/>
                </a:cubicBezTo>
                <a:cubicBezTo>
                  <a:pt x="9929506" y="3082751"/>
                  <a:pt x="9881112" y="3111748"/>
                  <a:pt x="9831950" y="3139593"/>
                </a:cubicBezTo>
                <a:cubicBezTo>
                  <a:pt x="9802955" y="3156110"/>
                  <a:pt x="9774150" y="3173585"/>
                  <a:pt x="9743420" y="3185683"/>
                </a:cubicBezTo>
                <a:cubicBezTo>
                  <a:pt x="9680626" y="3210648"/>
                  <a:pt x="9616293" y="3231963"/>
                  <a:pt x="9552921" y="3255202"/>
                </a:cubicBezTo>
                <a:cubicBezTo>
                  <a:pt x="9532180" y="3262690"/>
                  <a:pt x="9512591" y="3273445"/>
                  <a:pt x="9491467" y="3279975"/>
                </a:cubicBezTo>
                <a:cubicBezTo>
                  <a:pt x="9468614" y="3287079"/>
                  <a:pt x="9444037" y="3289191"/>
                  <a:pt x="9421184" y="3296297"/>
                </a:cubicBezTo>
                <a:cubicBezTo>
                  <a:pt x="9383158" y="3308010"/>
                  <a:pt x="9346287" y="3322991"/>
                  <a:pt x="9308263" y="3334897"/>
                </a:cubicBezTo>
                <a:cubicBezTo>
                  <a:pt x="9234905" y="3357750"/>
                  <a:pt x="9161354" y="3379643"/>
                  <a:pt x="9087805" y="3401342"/>
                </a:cubicBezTo>
                <a:cubicBezTo>
                  <a:pt x="9072058" y="3405952"/>
                  <a:pt x="9054966" y="3406528"/>
                  <a:pt x="9039413" y="3411520"/>
                </a:cubicBezTo>
                <a:cubicBezTo>
                  <a:pt x="8998123" y="3424963"/>
                  <a:pt x="8957026" y="3439557"/>
                  <a:pt x="8916122" y="3454344"/>
                </a:cubicBezTo>
                <a:cubicBezTo>
                  <a:pt x="8891351" y="3463370"/>
                  <a:pt x="8867152" y="3474508"/>
                  <a:pt x="8842189" y="3483149"/>
                </a:cubicBezTo>
                <a:cubicBezTo>
                  <a:pt x="8822216" y="3490063"/>
                  <a:pt x="8801668" y="3495439"/>
                  <a:pt x="8780927" y="3499665"/>
                </a:cubicBezTo>
                <a:cubicBezTo>
                  <a:pt x="8763068" y="3503316"/>
                  <a:pt x="8744441" y="3502930"/>
                  <a:pt x="8726773" y="3507348"/>
                </a:cubicBezTo>
                <a:cubicBezTo>
                  <a:pt x="8678955" y="3519252"/>
                  <a:pt x="8631715" y="3532697"/>
                  <a:pt x="8584281" y="3545369"/>
                </a:cubicBezTo>
                <a:cubicBezTo>
                  <a:pt x="8565270" y="3550363"/>
                  <a:pt x="8545874" y="3554014"/>
                  <a:pt x="8527437" y="3560350"/>
                </a:cubicBezTo>
                <a:cubicBezTo>
                  <a:pt x="8478083" y="3577056"/>
                  <a:pt x="8429499" y="3596067"/>
                  <a:pt x="8379953" y="3611816"/>
                </a:cubicBezTo>
                <a:cubicBezTo>
                  <a:pt x="8338858" y="3624874"/>
                  <a:pt x="8296608" y="3634283"/>
                  <a:pt x="8254935" y="3645805"/>
                </a:cubicBezTo>
                <a:cubicBezTo>
                  <a:pt x="8237268" y="3650799"/>
                  <a:pt x="8220369" y="3657906"/>
                  <a:pt x="8202705" y="3662128"/>
                </a:cubicBezTo>
                <a:cubicBezTo>
                  <a:pt x="8163143" y="3671732"/>
                  <a:pt x="8123007" y="3679796"/>
                  <a:pt x="8083256" y="3689399"/>
                </a:cubicBezTo>
                <a:cubicBezTo>
                  <a:pt x="8060593" y="3694967"/>
                  <a:pt x="8038702" y="3704953"/>
                  <a:pt x="8015657" y="3708604"/>
                </a:cubicBezTo>
                <a:cubicBezTo>
                  <a:pt x="7960927" y="3717244"/>
                  <a:pt x="7905813" y="3723388"/>
                  <a:pt x="7850697" y="3730302"/>
                </a:cubicBezTo>
                <a:cubicBezTo>
                  <a:pt x="7793857" y="3737407"/>
                  <a:pt x="7737204" y="3744897"/>
                  <a:pt x="7680358" y="3751233"/>
                </a:cubicBezTo>
                <a:cubicBezTo>
                  <a:pt x="7649249" y="3754499"/>
                  <a:pt x="7617946" y="3755075"/>
                  <a:pt x="7586836" y="3758148"/>
                </a:cubicBezTo>
                <a:cubicBezTo>
                  <a:pt x="7559567" y="3760838"/>
                  <a:pt x="7532490" y="3765830"/>
                  <a:pt x="7505221" y="3769096"/>
                </a:cubicBezTo>
                <a:cubicBezTo>
                  <a:pt x="7481600" y="3771782"/>
                  <a:pt x="7457787" y="3773318"/>
                  <a:pt x="7434167" y="3776008"/>
                </a:cubicBezTo>
                <a:cubicBezTo>
                  <a:pt x="7396337" y="3780424"/>
                  <a:pt x="7358696" y="3785419"/>
                  <a:pt x="7321059" y="3790027"/>
                </a:cubicBezTo>
                <a:cubicBezTo>
                  <a:pt x="7305312" y="3791755"/>
                  <a:pt x="7288795" y="3796555"/>
                  <a:pt x="7274008" y="3793677"/>
                </a:cubicBezTo>
                <a:cubicBezTo>
                  <a:pt x="7236753" y="3786377"/>
                  <a:pt x="7200073" y="3788491"/>
                  <a:pt x="7163010" y="3793483"/>
                </a:cubicBezTo>
                <a:cubicBezTo>
                  <a:pt x="7150336" y="3795213"/>
                  <a:pt x="7136701" y="3794827"/>
                  <a:pt x="7124411" y="3791563"/>
                </a:cubicBezTo>
                <a:cubicBezTo>
                  <a:pt x="7099253" y="3785033"/>
                  <a:pt x="7074865" y="3775814"/>
                  <a:pt x="7050092" y="3767750"/>
                </a:cubicBezTo>
                <a:cubicBezTo>
                  <a:pt x="7047401" y="3766790"/>
                  <a:pt x="7044138" y="3766598"/>
                  <a:pt x="7041259" y="3766022"/>
                </a:cubicBezTo>
                <a:cubicBezTo>
                  <a:pt x="7024935" y="3762756"/>
                  <a:pt x="7008806" y="3759492"/>
                  <a:pt x="6992479" y="3756611"/>
                </a:cubicBezTo>
                <a:cubicBezTo>
                  <a:pt x="6983647" y="3755075"/>
                  <a:pt x="6974621" y="3754883"/>
                  <a:pt x="6965786" y="3753539"/>
                </a:cubicBezTo>
                <a:cubicBezTo>
                  <a:pt x="6931605" y="3748161"/>
                  <a:pt x="6893965" y="3757188"/>
                  <a:pt x="6864390" y="3733953"/>
                </a:cubicBezTo>
                <a:cubicBezTo>
                  <a:pt x="6845188" y="3718972"/>
                  <a:pt x="6826559" y="3722430"/>
                  <a:pt x="6806012" y="3724734"/>
                </a:cubicBezTo>
                <a:cubicBezTo>
                  <a:pt x="6790457" y="3726462"/>
                  <a:pt x="6774517" y="3725884"/>
                  <a:pt x="6758771" y="3726078"/>
                </a:cubicBezTo>
                <a:cubicBezTo>
                  <a:pt x="6731118" y="3726652"/>
                  <a:pt x="6703464" y="3726846"/>
                  <a:pt x="6675809" y="3727806"/>
                </a:cubicBezTo>
                <a:cubicBezTo>
                  <a:pt x="6666975" y="3728190"/>
                  <a:pt x="6657953" y="3732993"/>
                  <a:pt x="6649308" y="3732225"/>
                </a:cubicBezTo>
                <a:cubicBezTo>
                  <a:pt x="6609365" y="3728574"/>
                  <a:pt x="6569421" y="3722812"/>
                  <a:pt x="6529475" y="3719548"/>
                </a:cubicBezTo>
                <a:cubicBezTo>
                  <a:pt x="6506816" y="3717630"/>
                  <a:pt x="6483579" y="3721276"/>
                  <a:pt x="6461111" y="3718588"/>
                </a:cubicBezTo>
                <a:cubicBezTo>
                  <a:pt x="6435188" y="3715516"/>
                  <a:pt x="6409839" y="3707644"/>
                  <a:pt x="6384104" y="3702841"/>
                </a:cubicBezTo>
                <a:cubicBezTo>
                  <a:pt x="6377000" y="3701497"/>
                  <a:pt x="6369125" y="3703225"/>
                  <a:pt x="6361637" y="3703609"/>
                </a:cubicBezTo>
                <a:cubicBezTo>
                  <a:pt x="6353187" y="3703993"/>
                  <a:pt x="6344928" y="3704761"/>
                  <a:pt x="6336480" y="3704953"/>
                </a:cubicBezTo>
                <a:cubicBezTo>
                  <a:pt x="6310745" y="3705339"/>
                  <a:pt x="6285014" y="3704761"/>
                  <a:pt x="6259279" y="3706108"/>
                </a:cubicBezTo>
                <a:cubicBezTo>
                  <a:pt x="6243533" y="3706876"/>
                  <a:pt x="6227020" y="3714748"/>
                  <a:pt x="6212421" y="3711868"/>
                </a:cubicBezTo>
                <a:cubicBezTo>
                  <a:pt x="6182658" y="3706298"/>
                  <a:pt x="6152891" y="3718780"/>
                  <a:pt x="6123127" y="3708412"/>
                </a:cubicBezTo>
                <a:cubicBezTo>
                  <a:pt x="6113907" y="3705339"/>
                  <a:pt x="6101232" y="3713020"/>
                  <a:pt x="6090095" y="3713404"/>
                </a:cubicBezTo>
                <a:cubicBezTo>
                  <a:pt x="6062249" y="3714364"/>
                  <a:pt x="6034404" y="3714172"/>
                  <a:pt x="6006559" y="3713980"/>
                </a:cubicBezTo>
                <a:cubicBezTo>
                  <a:pt x="5981594" y="3713788"/>
                  <a:pt x="5955667" y="3716476"/>
                  <a:pt x="5931664" y="3711100"/>
                </a:cubicBezTo>
                <a:cubicBezTo>
                  <a:pt x="5906505" y="3705339"/>
                  <a:pt x="5883846" y="3706108"/>
                  <a:pt x="5859457" y="3712636"/>
                </a:cubicBezTo>
                <a:cubicBezTo>
                  <a:pt x="5842749" y="3717052"/>
                  <a:pt x="5825082" y="3717630"/>
                  <a:pt x="5807800" y="3718972"/>
                </a:cubicBezTo>
                <a:cubicBezTo>
                  <a:pt x="5789173" y="3720508"/>
                  <a:pt x="5768624" y="3716476"/>
                  <a:pt x="5751725" y="3722812"/>
                </a:cubicBezTo>
                <a:cubicBezTo>
                  <a:pt x="5701409" y="3741633"/>
                  <a:pt x="5649751" y="3745665"/>
                  <a:pt x="5597135" y="3745665"/>
                </a:cubicBezTo>
                <a:cubicBezTo>
                  <a:pt x="5587530" y="3745665"/>
                  <a:pt x="5577737" y="3742979"/>
                  <a:pt x="5568522" y="3740097"/>
                </a:cubicBezTo>
                <a:cubicBezTo>
                  <a:pt x="5514748" y="3722812"/>
                  <a:pt x="5460785" y="3724348"/>
                  <a:pt x="5406055" y="3734911"/>
                </a:cubicBezTo>
                <a:cubicBezTo>
                  <a:pt x="5394725" y="3737217"/>
                  <a:pt x="5382052" y="3737601"/>
                  <a:pt x="5370722" y="3735297"/>
                </a:cubicBezTo>
                <a:cubicBezTo>
                  <a:pt x="5338843" y="3728574"/>
                  <a:pt x="5307923" y="3717436"/>
                  <a:pt x="5275854" y="3712636"/>
                </a:cubicBezTo>
                <a:cubicBezTo>
                  <a:pt x="5222853" y="3704761"/>
                  <a:pt x="5176956" y="3731262"/>
                  <a:pt x="5129523" y="3748547"/>
                </a:cubicBezTo>
                <a:cubicBezTo>
                  <a:pt x="5084393" y="3764870"/>
                  <a:pt x="5045986" y="3801741"/>
                  <a:pt x="4992598" y="3793483"/>
                </a:cubicBezTo>
                <a:cubicBezTo>
                  <a:pt x="4987223" y="3792715"/>
                  <a:pt x="4981269" y="3797899"/>
                  <a:pt x="4975315" y="3799245"/>
                </a:cubicBezTo>
                <a:cubicBezTo>
                  <a:pt x="4958992" y="3802893"/>
                  <a:pt x="4942670" y="3807309"/>
                  <a:pt x="4926153" y="3809040"/>
                </a:cubicBezTo>
                <a:cubicBezTo>
                  <a:pt x="4905990" y="3811344"/>
                  <a:pt x="4885441" y="3810576"/>
                  <a:pt x="4865279" y="3812496"/>
                </a:cubicBezTo>
                <a:cubicBezTo>
                  <a:pt x="4839352" y="3814800"/>
                  <a:pt x="4813813" y="3820944"/>
                  <a:pt x="4788077" y="3820944"/>
                </a:cubicBezTo>
                <a:cubicBezTo>
                  <a:pt x="4767337" y="3820944"/>
                  <a:pt x="4746790" y="3813840"/>
                  <a:pt x="4726243" y="3810382"/>
                </a:cubicBezTo>
                <a:cubicBezTo>
                  <a:pt x="4697244" y="3805581"/>
                  <a:pt x="4665364" y="3806925"/>
                  <a:pt x="4639824" y="3794635"/>
                </a:cubicBezTo>
                <a:cubicBezTo>
                  <a:pt x="4612556" y="3781576"/>
                  <a:pt x="4586629" y="3775624"/>
                  <a:pt x="4558401" y="3779656"/>
                </a:cubicBezTo>
                <a:cubicBezTo>
                  <a:pt x="4548990" y="3781000"/>
                  <a:pt x="4536892" y="3789067"/>
                  <a:pt x="4532667" y="3797323"/>
                </a:cubicBezTo>
                <a:cubicBezTo>
                  <a:pt x="4523257" y="3815760"/>
                  <a:pt x="4510393" y="3819026"/>
                  <a:pt x="4492916" y="3812686"/>
                </a:cubicBezTo>
                <a:cubicBezTo>
                  <a:pt x="4477745" y="3807309"/>
                  <a:pt x="4459117" y="3804621"/>
                  <a:pt x="4448748" y="3794251"/>
                </a:cubicBezTo>
                <a:cubicBezTo>
                  <a:pt x="4419365" y="3764870"/>
                  <a:pt x="4381917" y="3763910"/>
                  <a:pt x="4345430" y="3756037"/>
                </a:cubicBezTo>
                <a:cubicBezTo>
                  <a:pt x="4323158" y="3751233"/>
                  <a:pt x="4302414" y="3751043"/>
                  <a:pt x="4280138" y="3754307"/>
                </a:cubicBezTo>
                <a:cubicBezTo>
                  <a:pt x="4231745" y="3761606"/>
                  <a:pt x="4184696" y="3751233"/>
                  <a:pt x="4138222" y="3737985"/>
                </a:cubicBezTo>
                <a:cubicBezTo>
                  <a:pt x="4107495" y="3729150"/>
                  <a:pt x="4076002" y="3723774"/>
                  <a:pt x="4045468" y="3714748"/>
                </a:cubicBezTo>
                <a:cubicBezTo>
                  <a:pt x="4022615" y="3707836"/>
                  <a:pt x="3999765" y="3699577"/>
                  <a:pt x="3978834" y="3688439"/>
                </a:cubicBezTo>
                <a:cubicBezTo>
                  <a:pt x="3948489" y="3672114"/>
                  <a:pt x="3921990" y="3647533"/>
                  <a:pt x="3883388" y="3654063"/>
                </a:cubicBezTo>
                <a:cubicBezTo>
                  <a:pt x="3849397" y="3659824"/>
                  <a:pt x="3818673" y="3647727"/>
                  <a:pt x="3787562" y="3636205"/>
                </a:cubicBezTo>
                <a:cubicBezTo>
                  <a:pt x="3764709" y="3627754"/>
                  <a:pt x="3741860" y="3619112"/>
                  <a:pt x="3718236" y="3613736"/>
                </a:cubicBezTo>
                <a:cubicBezTo>
                  <a:pt x="3690198" y="3607398"/>
                  <a:pt x="3658511" y="3610088"/>
                  <a:pt x="3633546" y="3598371"/>
                </a:cubicBezTo>
                <a:cubicBezTo>
                  <a:pt x="3607429" y="3586081"/>
                  <a:pt x="3585730" y="3594339"/>
                  <a:pt x="3562493" y="3597797"/>
                </a:cubicBezTo>
                <a:cubicBezTo>
                  <a:pt x="3525430" y="3603173"/>
                  <a:pt x="3488557" y="3613160"/>
                  <a:pt x="3451111" y="3600485"/>
                </a:cubicBezTo>
                <a:cubicBezTo>
                  <a:pt x="3405599" y="3585123"/>
                  <a:pt x="3360470" y="3568608"/>
                  <a:pt x="3314766" y="3554014"/>
                </a:cubicBezTo>
                <a:cubicBezTo>
                  <a:pt x="3297095" y="3548441"/>
                  <a:pt x="3278088" y="3546137"/>
                  <a:pt x="3259650" y="3543641"/>
                </a:cubicBezTo>
                <a:cubicBezTo>
                  <a:pt x="3242177" y="3541529"/>
                  <a:pt x="3221244" y="3546905"/>
                  <a:pt x="3207800" y="3538841"/>
                </a:cubicBezTo>
                <a:cubicBezTo>
                  <a:pt x="3173232" y="3518102"/>
                  <a:pt x="3137707" y="3507924"/>
                  <a:pt x="3097761" y="3507924"/>
                </a:cubicBezTo>
                <a:cubicBezTo>
                  <a:pt x="3082781" y="3507924"/>
                  <a:pt x="3068186" y="3499281"/>
                  <a:pt x="3053018" y="3497743"/>
                </a:cubicBezTo>
                <a:cubicBezTo>
                  <a:pt x="3032275" y="3495825"/>
                  <a:pt x="3008462" y="3490639"/>
                  <a:pt x="2990411" y="3497937"/>
                </a:cubicBezTo>
                <a:cubicBezTo>
                  <a:pt x="2947971" y="3515220"/>
                  <a:pt x="2913598" y="3500817"/>
                  <a:pt x="2876535" y="3483727"/>
                </a:cubicBezTo>
                <a:cubicBezTo>
                  <a:pt x="2840045" y="3466826"/>
                  <a:pt x="2801638" y="3453386"/>
                  <a:pt x="2762848" y="3442245"/>
                </a:cubicBezTo>
                <a:cubicBezTo>
                  <a:pt x="2748254" y="3438213"/>
                  <a:pt x="2730779" y="3444935"/>
                  <a:pt x="2714647" y="3446277"/>
                </a:cubicBezTo>
                <a:cubicBezTo>
                  <a:pt x="2708884" y="3446663"/>
                  <a:pt x="2702546" y="3447239"/>
                  <a:pt x="2697364" y="3445319"/>
                </a:cubicBezTo>
                <a:cubicBezTo>
                  <a:pt x="2647242" y="3426883"/>
                  <a:pt x="2596350" y="3412864"/>
                  <a:pt x="2542006" y="3422464"/>
                </a:cubicBezTo>
                <a:cubicBezTo>
                  <a:pt x="2537013" y="3423426"/>
                  <a:pt x="2531443" y="3421314"/>
                  <a:pt x="2526449" y="3419970"/>
                </a:cubicBezTo>
                <a:cubicBezTo>
                  <a:pt x="2502060" y="3413056"/>
                  <a:pt x="2478247" y="3402110"/>
                  <a:pt x="2453476" y="3399614"/>
                </a:cubicBezTo>
                <a:cubicBezTo>
                  <a:pt x="2392408" y="3393469"/>
                  <a:pt x="2330957" y="3390971"/>
                  <a:pt x="2269501" y="3386939"/>
                </a:cubicBezTo>
                <a:cubicBezTo>
                  <a:pt x="2265661" y="3386747"/>
                  <a:pt x="2261629" y="3386747"/>
                  <a:pt x="2258173" y="3385403"/>
                </a:cubicBezTo>
                <a:cubicBezTo>
                  <a:pt x="2235512" y="3377145"/>
                  <a:pt x="2215733" y="3379835"/>
                  <a:pt x="2196526" y="3395579"/>
                </a:cubicBezTo>
                <a:cubicBezTo>
                  <a:pt x="2188078" y="3402494"/>
                  <a:pt x="2176555" y="3406142"/>
                  <a:pt x="2165995" y="3409984"/>
                </a:cubicBezTo>
                <a:cubicBezTo>
                  <a:pt x="2150438" y="3415746"/>
                  <a:pt x="2134500" y="3421314"/>
                  <a:pt x="2118369" y="3424963"/>
                </a:cubicBezTo>
                <a:cubicBezTo>
                  <a:pt x="2102428" y="3428419"/>
                  <a:pt x="2085338" y="3433219"/>
                  <a:pt x="2069975" y="3430533"/>
                </a:cubicBezTo>
                <a:cubicBezTo>
                  <a:pt x="2042322" y="3425731"/>
                  <a:pt x="2016011" y="3414978"/>
                  <a:pt x="1988742" y="3407870"/>
                </a:cubicBezTo>
                <a:cubicBezTo>
                  <a:pt x="1979334" y="3405374"/>
                  <a:pt x="1968961" y="3405760"/>
                  <a:pt x="1959169" y="3405566"/>
                </a:cubicBezTo>
                <a:cubicBezTo>
                  <a:pt x="1936700" y="3404992"/>
                  <a:pt x="1913655" y="3410560"/>
                  <a:pt x="1893300" y="3394621"/>
                </a:cubicBezTo>
                <a:cubicBezTo>
                  <a:pt x="1874482" y="3379643"/>
                  <a:pt x="1855467" y="3384057"/>
                  <a:pt x="1835688" y="3395389"/>
                </a:cubicBezTo>
                <a:cubicBezTo>
                  <a:pt x="1821477" y="3403456"/>
                  <a:pt x="1805349" y="3409792"/>
                  <a:pt x="1789408" y="3412864"/>
                </a:cubicBezTo>
                <a:cubicBezTo>
                  <a:pt x="1767515" y="3417088"/>
                  <a:pt x="1745815" y="3418818"/>
                  <a:pt x="1722194" y="3416320"/>
                </a:cubicBezTo>
                <a:cubicBezTo>
                  <a:pt x="1705487" y="3414592"/>
                  <a:pt x="1691850" y="3413824"/>
                  <a:pt x="1678792" y="3403646"/>
                </a:cubicBezTo>
                <a:cubicBezTo>
                  <a:pt x="1676682" y="3402110"/>
                  <a:pt x="1672842" y="3401726"/>
                  <a:pt x="1669960" y="3401920"/>
                </a:cubicBezTo>
                <a:cubicBezTo>
                  <a:pt x="1632128" y="3405184"/>
                  <a:pt x="1594681" y="3403456"/>
                  <a:pt x="1556465" y="3401150"/>
                </a:cubicBezTo>
                <a:cubicBezTo>
                  <a:pt x="1507881" y="3398077"/>
                  <a:pt x="1456797" y="3407102"/>
                  <a:pt x="1414742" y="3439365"/>
                </a:cubicBezTo>
                <a:cubicBezTo>
                  <a:pt x="1408597" y="3444167"/>
                  <a:pt x="1399379" y="3446277"/>
                  <a:pt x="1391313" y="3447431"/>
                </a:cubicBezTo>
                <a:cubicBezTo>
                  <a:pt x="1353289" y="3452424"/>
                  <a:pt x="1315074" y="3455882"/>
                  <a:pt x="1277050" y="3461450"/>
                </a:cubicBezTo>
                <a:cubicBezTo>
                  <a:pt x="1256309" y="3464522"/>
                  <a:pt x="1234609" y="3467212"/>
                  <a:pt x="1215792" y="3475661"/>
                </a:cubicBezTo>
                <a:cubicBezTo>
                  <a:pt x="1197357" y="3483917"/>
                  <a:pt x="1182567" y="3493711"/>
                  <a:pt x="1171622" y="3476429"/>
                </a:cubicBezTo>
                <a:cubicBezTo>
                  <a:pt x="1152035" y="3485647"/>
                  <a:pt x="1134940" y="3493329"/>
                  <a:pt x="1118238" y="3501586"/>
                </a:cubicBezTo>
                <a:cubicBezTo>
                  <a:pt x="1112090" y="3504658"/>
                  <a:pt x="1106906" y="3509652"/>
                  <a:pt x="1100759" y="3512532"/>
                </a:cubicBezTo>
                <a:cubicBezTo>
                  <a:pt x="1094229" y="3515606"/>
                  <a:pt x="1086933" y="3517524"/>
                  <a:pt x="1079829" y="3519060"/>
                </a:cubicBezTo>
                <a:cubicBezTo>
                  <a:pt x="1048141" y="3525974"/>
                  <a:pt x="1016454" y="3532311"/>
                  <a:pt x="984963" y="3539801"/>
                </a:cubicBezTo>
                <a:cubicBezTo>
                  <a:pt x="978814" y="3541337"/>
                  <a:pt x="973630" y="3547483"/>
                  <a:pt x="968060" y="3551515"/>
                </a:cubicBezTo>
                <a:cubicBezTo>
                  <a:pt x="964412" y="3554204"/>
                  <a:pt x="960764" y="3558236"/>
                  <a:pt x="956730" y="3558814"/>
                </a:cubicBezTo>
                <a:cubicBezTo>
                  <a:pt x="926004" y="3563422"/>
                  <a:pt x="895471" y="3568800"/>
                  <a:pt x="864554" y="3571104"/>
                </a:cubicBezTo>
                <a:cubicBezTo>
                  <a:pt x="838629" y="3573022"/>
                  <a:pt x="813662" y="3572448"/>
                  <a:pt x="806942" y="3605862"/>
                </a:cubicBezTo>
                <a:cubicBezTo>
                  <a:pt x="805790" y="3611624"/>
                  <a:pt x="797532" y="3617770"/>
                  <a:pt x="791197" y="3620648"/>
                </a:cubicBezTo>
                <a:cubicBezTo>
                  <a:pt x="773144" y="3628906"/>
                  <a:pt x="753938" y="3634475"/>
                  <a:pt x="736079" y="3642925"/>
                </a:cubicBezTo>
                <a:cubicBezTo>
                  <a:pt x="677509" y="3671154"/>
                  <a:pt x="616250" y="3689015"/>
                  <a:pt x="550764" y="3685751"/>
                </a:cubicBezTo>
                <a:cubicBezTo>
                  <a:pt x="530409" y="3684791"/>
                  <a:pt x="510628" y="3674418"/>
                  <a:pt x="497762" y="3670578"/>
                </a:cubicBezTo>
                <a:cubicBezTo>
                  <a:pt x="460700" y="3685751"/>
                  <a:pt x="429589" y="3700345"/>
                  <a:pt x="397134" y="3711290"/>
                </a:cubicBezTo>
                <a:cubicBezTo>
                  <a:pt x="368521" y="3721084"/>
                  <a:pt x="338562" y="3727230"/>
                  <a:pt x="309178" y="3734335"/>
                </a:cubicBezTo>
                <a:cubicBezTo>
                  <a:pt x="298424" y="3737025"/>
                  <a:pt x="287479" y="3738561"/>
                  <a:pt x="276533" y="3739905"/>
                </a:cubicBezTo>
                <a:cubicBezTo>
                  <a:pt x="242352" y="3744129"/>
                  <a:pt x="206632" y="3733953"/>
                  <a:pt x="173219" y="3750083"/>
                </a:cubicBezTo>
                <a:cubicBezTo>
                  <a:pt x="155742" y="3758534"/>
                  <a:pt x="138458" y="3768710"/>
                  <a:pt x="120023" y="3773128"/>
                </a:cubicBezTo>
                <a:cubicBezTo>
                  <a:pt x="100244" y="3777928"/>
                  <a:pt x="80895" y="3785419"/>
                  <a:pt x="61139" y="3790771"/>
                </a:cubicBezTo>
                <a:lnTo>
                  <a:pt x="0" y="3795581"/>
                </a:lnTo>
                <a:lnTo>
                  <a:pt x="0" y="3082393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853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D490-CFE0-1AA1-0570-E8A424A8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05" y="98648"/>
            <a:ext cx="1585401" cy="502907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r>
              <a:rPr lang="en-US" b="1" kern="1200" dirty="0">
                <a:latin typeface="Times New Roman"/>
                <a:cs typeface="Times New Roman"/>
              </a:rPr>
              <a:t>Code:</a:t>
            </a:r>
          </a:p>
        </p:txBody>
      </p:sp>
      <p:pic>
        <p:nvPicPr>
          <p:cNvPr id="15" name="Picture Placeholder 4" descr="A close up of a flag&#10;&#10;Description automatically generated">
            <a:extLst>
              <a:ext uri="{FF2B5EF4-FFF2-40B4-BE49-F238E27FC236}">
                <a16:creationId xmlns:a16="http://schemas.microsoft.com/office/drawing/2014/main" id="{291E2504-DD0E-B68E-4405-C9FEE997B3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31" b="40031"/>
          <a:stretch/>
        </p:blipFill>
        <p:spPr>
          <a:xfrm rot="-5400000">
            <a:off x="-3154984" y="3154611"/>
            <a:ext cx="6857524" cy="552174"/>
          </a:xfrm>
          <a:custGeom>
            <a:avLst/>
            <a:gdLst/>
            <a:ahLst/>
            <a:cxnLst/>
            <a:rect l="l" t="t" r="r" b="b"/>
            <a:pathLst>
              <a:path w="12191524" h="3820944">
                <a:moveTo>
                  <a:pt x="0" y="0"/>
                </a:moveTo>
                <a:lnTo>
                  <a:pt x="12191524" y="0"/>
                </a:lnTo>
                <a:lnTo>
                  <a:pt x="12191524" y="999522"/>
                </a:lnTo>
                <a:lnTo>
                  <a:pt x="12191524" y="1442807"/>
                </a:lnTo>
                <a:lnTo>
                  <a:pt x="12122577" y="1473667"/>
                </a:lnTo>
                <a:cubicBezTo>
                  <a:pt x="12109137" y="1479237"/>
                  <a:pt x="12094348" y="1482309"/>
                  <a:pt x="12082252" y="1489797"/>
                </a:cubicBezTo>
                <a:cubicBezTo>
                  <a:pt x="12026558" y="1523980"/>
                  <a:pt x="11972595" y="1560851"/>
                  <a:pt x="11916137" y="1593691"/>
                </a:cubicBezTo>
                <a:cubicBezTo>
                  <a:pt x="11857951" y="1627681"/>
                  <a:pt x="11805909" y="1667816"/>
                  <a:pt x="11765771" y="1722164"/>
                </a:cubicBezTo>
                <a:cubicBezTo>
                  <a:pt x="11728516" y="1772670"/>
                  <a:pt x="11692413" y="1823942"/>
                  <a:pt x="11655351" y="1874640"/>
                </a:cubicBezTo>
                <a:cubicBezTo>
                  <a:pt x="11645941" y="1887507"/>
                  <a:pt x="11637298" y="1902679"/>
                  <a:pt x="11624432" y="1910938"/>
                </a:cubicBezTo>
                <a:cubicBezTo>
                  <a:pt x="11597739" y="1928220"/>
                  <a:pt x="11568548" y="1942239"/>
                  <a:pt x="11539935" y="1956449"/>
                </a:cubicBezTo>
                <a:cubicBezTo>
                  <a:pt x="11515354" y="1968548"/>
                  <a:pt x="11489237" y="1977572"/>
                  <a:pt x="11465234" y="1990631"/>
                </a:cubicBezTo>
                <a:cubicBezTo>
                  <a:pt x="11446031" y="2001003"/>
                  <a:pt x="11428938" y="2015406"/>
                  <a:pt x="11411078" y="2028464"/>
                </a:cubicBezTo>
                <a:cubicBezTo>
                  <a:pt x="11395523" y="2039793"/>
                  <a:pt x="11378432" y="2049587"/>
                  <a:pt x="11365374" y="2063224"/>
                </a:cubicBezTo>
                <a:cubicBezTo>
                  <a:pt x="11333494" y="2096253"/>
                  <a:pt x="11301423" y="2128708"/>
                  <a:pt x="11261864" y="2153097"/>
                </a:cubicBezTo>
                <a:cubicBezTo>
                  <a:pt x="11222880" y="2177292"/>
                  <a:pt x="11186009" y="2204371"/>
                  <a:pt x="11147219" y="2228952"/>
                </a:cubicBezTo>
                <a:cubicBezTo>
                  <a:pt x="11109194" y="2252957"/>
                  <a:pt x="11074820" y="2279264"/>
                  <a:pt x="11055040" y="2321898"/>
                </a:cubicBezTo>
                <a:cubicBezTo>
                  <a:pt x="11046207" y="2340716"/>
                  <a:pt x="11033723" y="2361265"/>
                  <a:pt x="11017016" y="2372212"/>
                </a:cubicBezTo>
                <a:cubicBezTo>
                  <a:pt x="10993203" y="2387766"/>
                  <a:pt x="10963054" y="2393336"/>
                  <a:pt x="10937127" y="2406587"/>
                </a:cubicBezTo>
                <a:cubicBezTo>
                  <a:pt x="10906594" y="2422142"/>
                  <a:pt x="10871260" y="2435584"/>
                  <a:pt x="10850520" y="2460357"/>
                </a:cubicBezTo>
                <a:cubicBezTo>
                  <a:pt x="10832083" y="2482442"/>
                  <a:pt x="10813456" y="2499725"/>
                  <a:pt x="10789065" y="2513743"/>
                </a:cubicBezTo>
                <a:cubicBezTo>
                  <a:pt x="10771977" y="2523538"/>
                  <a:pt x="10759302" y="2541396"/>
                  <a:pt x="10741635" y="2549463"/>
                </a:cubicBezTo>
                <a:cubicBezTo>
                  <a:pt x="10718398" y="2560217"/>
                  <a:pt x="10694970" y="2568667"/>
                  <a:pt x="10674613" y="2585374"/>
                </a:cubicBezTo>
                <a:cubicBezTo>
                  <a:pt x="10653488" y="2602657"/>
                  <a:pt x="10629485" y="2616291"/>
                  <a:pt x="10607400" y="2632424"/>
                </a:cubicBezTo>
                <a:cubicBezTo>
                  <a:pt x="10595686" y="2641064"/>
                  <a:pt x="10586083" y="2652395"/>
                  <a:pt x="10574755" y="2661421"/>
                </a:cubicBezTo>
                <a:cubicBezTo>
                  <a:pt x="10554014" y="2677936"/>
                  <a:pt x="10532889" y="2694066"/>
                  <a:pt x="10511572" y="2709621"/>
                </a:cubicBezTo>
                <a:cubicBezTo>
                  <a:pt x="10490258" y="2725177"/>
                  <a:pt x="10469901" y="2743228"/>
                  <a:pt x="10446472" y="2754559"/>
                </a:cubicBezTo>
                <a:cubicBezTo>
                  <a:pt x="10406530" y="2773763"/>
                  <a:pt x="10362937" y="2785286"/>
                  <a:pt x="10324143" y="2806024"/>
                </a:cubicBezTo>
                <a:cubicBezTo>
                  <a:pt x="10284778" y="2827147"/>
                  <a:pt x="10247712" y="2853650"/>
                  <a:pt x="10212763" y="2881687"/>
                </a:cubicBezTo>
                <a:cubicBezTo>
                  <a:pt x="10185110" y="2903772"/>
                  <a:pt x="10159185" y="2925665"/>
                  <a:pt x="10124423" y="2936993"/>
                </a:cubicBezTo>
                <a:cubicBezTo>
                  <a:pt x="10105029" y="2943332"/>
                  <a:pt x="10084674" y="2957158"/>
                  <a:pt x="10072957" y="2973291"/>
                </a:cubicBezTo>
                <a:cubicBezTo>
                  <a:pt x="10047608" y="3008432"/>
                  <a:pt x="10015155" y="3033205"/>
                  <a:pt x="9978476" y="3054330"/>
                </a:cubicBezTo>
                <a:cubicBezTo>
                  <a:pt x="9929506" y="3082751"/>
                  <a:pt x="9881112" y="3111748"/>
                  <a:pt x="9831950" y="3139593"/>
                </a:cubicBezTo>
                <a:cubicBezTo>
                  <a:pt x="9802955" y="3156110"/>
                  <a:pt x="9774150" y="3173585"/>
                  <a:pt x="9743420" y="3185683"/>
                </a:cubicBezTo>
                <a:cubicBezTo>
                  <a:pt x="9680626" y="3210648"/>
                  <a:pt x="9616293" y="3231963"/>
                  <a:pt x="9552921" y="3255202"/>
                </a:cubicBezTo>
                <a:cubicBezTo>
                  <a:pt x="9532180" y="3262690"/>
                  <a:pt x="9512591" y="3273445"/>
                  <a:pt x="9491467" y="3279975"/>
                </a:cubicBezTo>
                <a:cubicBezTo>
                  <a:pt x="9468614" y="3287079"/>
                  <a:pt x="9444037" y="3289191"/>
                  <a:pt x="9421184" y="3296297"/>
                </a:cubicBezTo>
                <a:cubicBezTo>
                  <a:pt x="9383158" y="3308010"/>
                  <a:pt x="9346287" y="3322991"/>
                  <a:pt x="9308263" y="3334897"/>
                </a:cubicBezTo>
                <a:cubicBezTo>
                  <a:pt x="9234905" y="3357750"/>
                  <a:pt x="9161354" y="3379643"/>
                  <a:pt x="9087805" y="3401342"/>
                </a:cubicBezTo>
                <a:cubicBezTo>
                  <a:pt x="9072058" y="3405952"/>
                  <a:pt x="9054966" y="3406528"/>
                  <a:pt x="9039413" y="3411520"/>
                </a:cubicBezTo>
                <a:cubicBezTo>
                  <a:pt x="8998123" y="3424963"/>
                  <a:pt x="8957026" y="3439557"/>
                  <a:pt x="8916122" y="3454344"/>
                </a:cubicBezTo>
                <a:cubicBezTo>
                  <a:pt x="8891351" y="3463370"/>
                  <a:pt x="8867152" y="3474508"/>
                  <a:pt x="8842189" y="3483149"/>
                </a:cubicBezTo>
                <a:cubicBezTo>
                  <a:pt x="8822216" y="3490063"/>
                  <a:pt x="8801668" y="3495439"/>
                  <a:pt x="8780927" y="3499665"/>
                </a:cubicBezTo>
                <a:cubicBezTo>
                  <a:pt x="8763068" y="3503316"/>
                  <a:pt x="8744441" y="3502930"/>
                  <a:pt x="8726773" y="3507348"/>
                </a:cubicBezTo>
                <a:cubicBezTo>
                  <a:pt x="8678955" y="3519252"/>
                  <a:pt x="8631715" y="3532697"/>
                  <a:pt x="8584281" y="3545369"/>
                </a:cubicBezTo>
                <a:cubicBezTo>
                  <a:pt x="8565270" y="3550363"/>
                  <a:pt x="8545874" y="3554014"/>
                  <a:pt x="8527437" y="3560350"/>
                </a:cubicBezTo>
                <a:cubicBezTo>
                  <a:pt x="8478083" y="3577056"/>
                  <a:pt x="8429499" y="3596067"/>
                  <a:pt x="8379953" y="3611816"/>
                </a:cubicBezTo>
                <a:cubicBezTo>
                  <a:pt x="8338858" y="3624874"/>
                  <a:pt x="8296608" y="3634283"/>
                  <a:pt x="8254935" y="3645805"/>
                </a:cubicBezTo>
                <a:cubicBezTo>
                  <a:pt x="8237268" y="3650799"/>
                  <a:pt x="8220369" y="3657906"/>
                  <a:pt x="8202705" y="3662128"/>
                </a:cubicBezTo>
                <a:cubicBezTo>
                  <a:pt x="8163143" y="3671732"/>
                  <a:pt x="8123007" y="3679796"/>
                  <a:pt x="8083256" y="3689399"/>
                </a:cubicBezTo>
                <a:cubicBezTo>
                  <a:pt x="8060593" y="3694967"/>
                  <a:pt x="8038702" y="3704953"/>
                  <a:pt x="8015657" y="3708604"/>
                </a:cubicBezTo>
                <a:cubicBezTo>
                  <a:pt x="7960927" y="3717244"/>
                  <a:pt x="7905813" y="3723388"/>
                  <a:pt x="7850697" y="3730302"/>
                </a:cubicBezTo>
                <a:cubicBezTo>
                  <a:pt x="7793857" y="3737407"/>
                  <a:pt x="7737204" y="3744897"/>
                  <a:pt x="7680358" y="3751233"/>
                </a:cubicBezTo>
                <a:cubicBezTo>
                  <a:pt x="7649249" y="3754499"/>
                  <a:pt x="7617946" y="3755075"/>
                  <a:pt x="7586836" y="3758148"/>
                </a:cubicBezTo>
                <a:cubicBezTo>
                  <a:pt x="7559567" y="3760838"/>
                  <a:pt x="7532490" y="3765830"/>
                  <a:pt x="7505221" y="3769096"/>
                </a:cubicBezTo>
                <a:cubicBezTo>
                  <a:pt x="7481600" y="3771782"/>
                  <a:pt x="7457787" y="3773318"/>
                  <a:pt x="7434167" y="3776008"/>
                </a:cubicBezTo>
                <a:cubicBezTo>
                  <a:pt x="7396337" y="3780424"/>
                  <a:pt x="7358696" y="3785419"/>
                  <a:pt x="7321059" y="3790027"/>
                </a:cubicBezTo>
                <a:cubicBezTo>
                  <a:pt x="7305312" y="3791755"/>
                  <a:pt x="7288795" y="3796555"/>
                  <a:pt x="7274008" y="3793677"/>
                </a:cubicBezTo>
                <a:cubicBezTo>
                  <a:pt x="7236753" y="3786377"/>
                  <a:pt x="7200073" y="3788491"/>
                  <a:pt x="7163010" y="3793483"/>
                </a:cubicBezTo>
                <a:cubicBezTo>
                  <a:pt x="7150336" y="3795213"/>
                  <a:pt x="7136701" y="3794827"/>
                  <a:pt x="7124411" y="3791563"/>
                </a:cubicBezTo>
                <a:cubicBezTo>
                  <a:pt x="7099253" y="3785033"/>
                  <a:pt x="7074865" y="3775814"/>
                  <a:pt x="7050092" y="3767750"/>
                </a:cubicBezTo>
                <a:cubicBezTo>
                  <a:pt x="7047401" y="3766790"/>
                  <a:pt x="7044138" y="3766598"/>
                  <a:pt x="7041259" y="3766022"/>
                </a:cubicBezTo>
                <a:cubicBezTo>
                  <a:pt x="7024935" y="3762756"/>
                  <a:pt x="7008806" y="3759492"/>
                  <a:pt x="6992479" y="3756611"/>
                </a:cubicBezTo>
                <a:cubicBezTo>
                  <a:pt x="6983647" y="3755075"/>
                  <a:pt x="6974621" y="3754883"/>
                  <a:pt x="6965786" y="3753539"/>
                </a:cubicBezTo>
                <a:cubicBezTo>
                  <a:pt x="6931605" y="3748161"/>
                  <a:pt x="6893965" y="3757188"/>
                  <a:pt x="6864390" y="3733953"/>
                </a:cubicBezTo>
                <a:cubicBezTo>
                  <a:pt x="6845188" y="3718972"/>
                  <a:pt x="6826559" y="3722430"/>
                  <a:pt x="6806012" y="3724734"/>
                </a:cubicBezTo>
                <a:cubicBezTo>
                  <a:pt x="6790457" y="3726462"/>
                  <a:pt x="6774517" y="3725884"/>
                  <a:pt x="6758771" y="3726078"/>
                </a:cubicBezTo>
                <a:cubicBezTo>
                  <a:pt x="6731118" y="3726652"/>
                  <a:pt x="6703464" y="3726846"/>
                  <a:pt x="6675809" y="3727806"/>
                </a:cubicBezTo>
                <a:cubicBezTo>
                  <a:pt x="6666975" y="3728190"/>
                  <a:pt x="6657953" y="3732993"/>
                  <a:pt x="6649308" y="3732225"/>
                </a:cubicBezTo>
                <a:cubicBezTo>
                  <a:pt x="6609365" y="3728574"/>
                  <a:pt x="6569421" y="3722812"/>
                  <a:pt x="6529475" y="3719548"/>
                </a:cubicBezTo>
                <a:cubicBezTo>
                  <a:pt x="6506816" y="3717630"/>
                  <a:pt x="6483579" y="3721276"/>
                  <a:pt x="6461111" y="3718588"/>
                </a:cubicBezTo>
                <a:cubicBezTo>
                  <a:pt x="6435188" y="3715516"/>
                  <a:pt x="6409839" y="3707644"/>
                  <a:pt x="6384104" y="3702841"/>
                </a:cubicBezTo>
                <a:cubicBezTo>
                  <a:pt x="6377000" y="3701497"/>
                  <a:pt x="6369125" y="3703225"/>
                  <a:pt x="6361637" y="3703609"/>
                </a:cubicBezTo>
                <a:cubicBezTo>
                  <a:pt x="6353187" y="3703993"/>
                  <a:pt x="6344928" y="3704761"/>
                  <a:pt x="6336480" y="3704953"/>
                </a:cubicBezTo>
                <a:cubicBezTo>
                  <a:pt x="6310745" y="3705339"/>
                  <a:pt x="6285014" y="3704761"/>
                  <a:pt x="6259279" y="3706108"/>
                </a:cubicBezTo>
                <a:cubicBezTo>
                  <a:pt x="6243533" y="3706876"/>
                  <a:pt x="6227020" y="3714748"/>
                  <a:pt x="6212421" y="3711868"/>
                </a:cubicBezTo>
                <a:cubicBezTo>
                  <a:pt x="6182658" y="3706298"/>
                  <a:pt x="6152891" y="3718780"/>
                  <a:pt x="6123127" y="3708412"/>
                </a:cubicBezTo>
                <a:cubicBezTo>
                  <a:pt x="6113907" y="3705339"/>
                  <a:pt x="6101232" y="3713020"/>
                  <a:pt x="6090095" y="3713404"/>
                </a:cubicBezTo>
                <a:cubicBezTo>
                  <a:pt x="6062249" y="3714364"/>
                  <a:pt x="6034404" y="3714172"/>
                  <a:pt x="6006559" y="3713980"/>
                </a:cubicBezTo>
                <a:cubicBezTo>
                  <a:pt x="5981594" y="3713788"/>
                  <a:pt x="5955667" y="3716476"/>
                  <a:pt x="5931664" y="3711100"/>
                </a:cubicBezTo>
                <a:cubicBezTo>
                  <a:pt x="5906505" y="3705339"/>
                  <a:pt x="5883846" y="3706108"/>
                  <a:pt x="5859457" y="3712636"/>
                </a:cubicBezTo>
                <a:cubicBezTo>
                  <a:pt x="5842749" y="3717052"/>
                  <a:pt x="5825082" y="3717630"/>
                  <a:pt x="5807800" y="3718972"/>
                </a:cubicBezTo>
                <a:cubicBezTo>
                  <a:pt x="5789173" y="3720508"/>
                  <a:pt x="5768624" y="3716476"/>
                  <a:pt x="5751725" y="3722812"/>
                </a:cubicBezTo>
                <a:cubicBezTo>
                  <a:pt x="5701409" y="3741633"/>
                  <a:pt x="5649751" y="3745665"/>
                  <a:pt x="5597135" y="3745665"/>
                </a:cubicBezTo>
                <a:cubicBezTo>
                  <a:pt x="5587530" y="3745665"/>
                  <a:pt x="5577737" y="3742979"/>
                  <a:pt x="5568522" y="3740097"/>
                </a:cubicBezTo>
                <a:cubicBezTo>
                  <a:pt x="5514748" y="3722812"/>
                  <a:pt x="5460785" y="3724348"/>
                  <a:pt x="5406055" y="3734911"/>
                </a:cubicBezTo>
                <a:cubicBezTo>
                  <a:pt x="5394725" y="3737217"/>
                  <a:pt x="5382052" y="3737601"/>
                  <a:pt x="5370722" y="3735297"/>
                </a:cubicBezTo>
                <a:cubicBezTo>
                  <a:pt x="5338843" y="3728574"/>
                  <a:pt x="5307923" y="3717436"/>
                  <a:pt x="5275854" y="3712636"/>
                </a:cubicBezTo>
                <a:cubicBezTo>
                  <a:pt x="5222853" y="3704761"/>
                  <a:pt x="5176956" y="3731262"/>
                  <a:pt x="5129523" y="3748547"/>
                </a:cubicBezTo>
                <a:cubicBezTo>
                  <a:pt x="5084393" y="3764870"/>
                  <a:pt x="5045986" y="3801741"/>
                  <a:pt x="4992598" y="3793483"/>
                </a:cubicBezTo>
                <a:cubicBezTo>
                  <a:pt x="4987223" y="3792715"/>
                  <a:pt x="4981269" y="3797899"/>
                  <a:pt x="4975315" y="3799245"/>
                </a:cubicBezTo>
                <a:cubicBezTo>
                  <a:pt x="4958992" y="3802893"/>
                  <a:pt x="4942670" y="3807309"/>
                  <a:pt x="4926153" y="3809040"/>
                </a:cubicBezTo>
                <a:cubicBezTo>
                  <a:pt x="4905990" y="3811344"/>
                  <a:pt x="4885441" y="3810576"/>
                  <a:pt x="4865279" y="3812496"/>
                </a:cubicBezTo>
                <a:cubicBezTo>
                  <a:pt x="4839352" y="3814800"/>
                  <a:pt x="4813813" y="3820944"/>
                  <a:pt x="4788077" y="3820944"/>
                </a:cubicBezTo>
                <a:cubicBezTo>
                  <a:pt x="4767337" y="3820944"/>
                  <a:pt x="4746790" y="3813840"/>
                  <a:pt x="4726243" y="3810382"/>
                </a:cubicBezTo>
                <a:cubicBezTo>
                  <a:pt x="4697244" y="3805581"/>
                  <a:pt x="4665364" y="3806925"/>
                  <a:pt x="4639824" y="3794635"/>
                </a:cubicBezTo>
                <a:cubicBezTo>
                  <a:pt x="4612556" y="3781576"/>
                  <a:pt x="4586629" y="3775624"/>
                  <a:pt x="4558401" y="3779656"/>
                </a:cubicBezTo>
                <a:cubicBezTo>
                  <a:pt x="4548990" y="3781000"/>
                  <a:pt x="4536892" y="3789067"/>
                  <a:pt x="4532667" y="3797323"/>
                </a:cubicBezTo>
                <a:cubicBezTo>
                  <a:pt x="4523257" y="3815760"/>
                  <a:pt x="4510393" y="3819026"/>
                  <a:pt x="4492916" y="3812686"/>
                </a:cubicBezTo>
                <a:cubicBezTo>
                  <a:pt x="4477745" y="3807309"/>
                  <a:pt x="4459117" y="3804621"/>
                  <a:pt x="4448748" y="3794251"/>
                </a:cubicBezTo>
                <a:cubicBezTo>
                  <a:pt x="4419365" y="3764870"/>
                  <a:pt x="4381917" y="3763910"/>
                  <a:pt x="4345430" y="3756037"/>
                </a:cubicBezTo>
                <a:cubicBezTo>
                  <a:pt x="4323158" y="3751233"/>
                  <a:pt x="4302414" y="3751043"/>
                  <a:pt x="4280138" y="3754307"/>
                </a:cubicBezTo>
                <a:cubicBezTo>
                  <a:pt x="4231745" y="3761606"/>
                  <a:pt x="4184696" y="3751233"/>
                  <a:pt x="4138222" y="3737985"/>
                </a:cubicBezTo>
                <a:cubicBezTo>
                  <a:pt x="4107495" y="3729150"/>
                  <a:pt x="4076002" y="3723774"/>
                  <a:pt x="4045468" y="3714748"/>
                </a:cubicBezTo>
                <a:cubicBezTo>
                  <a:pt x="4022615" y="3707836"/>
                  <a:pt x="3999765" y="3699577"/>
                  <a:pt x="3978834" y="3688439"/>
                </a:cubicBezTo>
                <a:cubicBezTo>
                  <a:pt x="3948489" y="3672114"/>
                  <a:pt x="3921990" y="3647533"/>
                  <a:pt x="3883388" y="3654063"/>
                </a:cubicBezTo>
                <a:cubicBezTo>
                  <a:pt x="3849397" y="3659824"/>
                  <a:pt x="3818673" y="3647727"/>
                  <a:pt x="3787562" y="3636205"/>
                </a:cubicBezTo>
                <a:cubicBezTo>
                  <a:pt x="3764709" y="3627754"/>
                  <a:pt x="3741860" y="3619112"/>
                  <a:pt x="3718236" y="3613736"/>
                </a:cubicBezTo>
                <a:cubicBezTo>
                  <a:pt x="3690198" y="3607398"/>
                  <a:pt x="3658511" y="3610088"/>
                  <a:pt x="3633546" y="3598371"/>
                </a:cubicBezTo>
                <a:cubicBezTo>
                  <a:pt x="3607429" y="3586081"/>
                  <a:pt x="3585730" y="3594339"/>
                  <a:pt x="3562493" y="3597797"/>
                </a:cubicBezTo>
                <a:cubicBezTo>
                  <a:pt x="3525430" y="3603173"/>
                  <a:pt x="3488557" y="3613160"/>
                  <a:pt x="3451111" y="3600485"/>
                </a:cubicBezTo>
                <a:cubicBezTo>
                  <a:pt x="3405599" y="3585123"/>
                  <a:pt x="3360470" y="3568608"/>
                  <a:pt x="3314766" y="3554014"/>
                </a:cubicBezTo>
                <a:cubicBezTo>
                  <a:pt x="3297095" y="3548441"/>
                  <a:pt x="3278088" y="3546137"/>
                  <a:pt x="3259650" y="3543641"/>
                </a:cubicBezTo>
                <a:cubicBezTo>
                  <a:pt x="3242177" y="3541529"/>
                  <a:pt x="3221244" y="3546905"/>
                  <a:pt x="3207800" y="3538841"/>
                </a:cubicBezTo>
                <a:cubicBezTo>
                  <a:pt x="3173232" y="3518102"/>
                  <a:pt x="3137707" y="3507924"/>
                  <a:pt x="3097761" y="3507924"/>
                </a:cubicBezTo>
                <a:cubicBezTo>
                  <a:pt x="3082781" y="3507924"/>
                  <a:pt x="3068186" y="3499281"/>
                  <a:pt x="3053018" y="3497743"/>
                </a:cubicBezTo>
                <a:cubicBezTo>
                  <a:pt x="3032275" y="3495825"/>
                  <a:pt x="3008462" y="3490639"/>
                  <a:pt x="2990411" y="3497937"/>
                </a:cubicBezTo>
                <a:cubicBezTo>
                  <a:pt x="2947971" y="3515220"/>
                  <a:pt x="2913598" y="3500817"/>
                  <a:pt x="2876535" y="3483727"/>
                </a:cubicBezTo>
                <a:cubicBezTo>
                  <a:pt x="2840045" y="3466826"/>
                  <a:pt x="2801638" y="3453386"/>
                  <a:pt x="2762848" y="3442245"/>
                </a:cubicBezTo>
                <a:cubicBezTo>
                  <a:pt x="2748254" y="3438213"/>
                  <a:pt x="2730779" y="3444935"/>
                  <a:pt x="2714647" y="3446277"/>
                </a:cubicBezTo>
                <a:cubicBezTo>
                  <a:pt x="2708884" y="3446663"/>
                  <a:pt x="2702546" y="3447239"/>
                  <a:pt x="2697364" y="3445319"/>
                </a:cubicBezTo>
                <a:cubicBezTo>
                  <a:pt x="2647242" y="3426883"/>
                  <a:pt x="2596350" y="3412864"/>
                  <a:pt x="2542006" y="3422464"/>
                </a:cubicBezTo>
                <a:cubicBezTo>
                  <a:pt x="2537013" y="3423426"/>
                  <a:pt x="2531443" y="3421314"/>
                  <a:pt x="2526449" y="3419970"/>
                </a:cubicBezTo>
                <a:cubicBezTo>
                  <a:pt x="2502060" y="3413056"/>
                  <a:pt x="2478247" y="3402110"/>
                  <a:pt x="2453476" y="3399614"/>
                </a:cubicBezTo>
                <a:cubicBezTo>
                  <a:pt x="2392408" y="3393469"/>
                  <a:pt x="2330957" y="3390971"/>
                  <a:pt x="2269501" y="3386939"/>
                </a:cubicBezTo>
                <a:cubicBezTo>
                  <a:pt x="2265661" y="3386747"/>
                  <a:pt x="2261629" y="3386747"/>
                  <a:pt x="2258173" y="3385403"/>
                </a:cubicBezTo>
                <a:cubicBezTo>
                  <a:pt x="2235512" y="3377145"/>
                  <a:pt x="2215733" y="3379835"/>
                  <a:pt x="2196526" y="3395579"/>
                </a:cubicBezTo>
                <a:cubicBezTo>
                  <a:pt x="2188078" y="3402494"/>
                  <a:pt x="2176555" y="3406142"/>
                  <a:pt x="2165995" y="3409984"/>
                </a:cubicBezTo>
                <a:cubicBezTo>
                  <a:pt x="2150438" y="3415746"/>
                  <a:pt x="2134500" y="3421314"/>
                  <a:pt x="2118369" y="3424963"/>
                </a:cubicBezTo>
                <a:cubicBezTo>
                  <a:pt x="2102428" y="3428419"/>
                  <a:pt x="2085338" y="3433219"/>
                  <a:pt x="2069975" y="3430533"/>
                </a:cubicBezTo>
                <a:cubicBezTo>
                  <a:pt x="2042322" y="3425731"/>
                  <a:pt x="2016011" y="3414978"/>
                  <a:pt x="1988742" y="3407870"/>
                </a:cubicBezTo>
                <a:cubicBezTo>
                  <a:pt x="1979334" y="3405374"/>
                  <a:pt x="1968961" y="3405760"/>
                  <a:pt x="1959169" y="3405566"/>
                </a:cubicBezTo>
                <a:cubicBezTo>
                  <a:pt x="1936700" y="3404992"/>
                  <a:pt x="1913655" y="3410560"/>
                  <a:pt x="1893300" y="3394621"/>
                </a:cubicBezTo>
                <a:cubicBezTo>
                  <a:pt x="1874482" y="3379643"/>
                  <a:pt x="1855467" y="3384057"/>
                  <a:pt x="1835688" y="3395389"/>
                </a:cubicBezTo>
                <a:cubicBezTo>
                  <a:pt x="1821477" y="3403456"/>
                  <a:pt x="1805349" y="3409792"/>
                  <a:pt x="1789408" y="3412864"/>
                </a:cubicBezTo>
                <a:cubicBezTo>
                  <a:pt x="1767515" y="3417088"/>
                  <a:pt x="1745815" y="3418818"/>
                  <a:pt x="1722194" y="3416320"/>
                </a:cubicBezTo>
                <a:cubicBezTo>
                  <a:pt x="1705487" y="3414592"/>
                  <a:pt x="1691850" y="3413824"/>
                  <a:pt x="1678792" y="3403646"/>
                </a:cubicBezTo>
                <a:cubicBezTo>
                  <a:pt x="1676682" y="3402110"/>
                  <a:pt x="1672842" y="3401726"/>
                  <a:pt x="1669960" y="3401920"/>
                </a:cubicBezTo>
                <a:cubicBezTo>
                  <a:pt x="1632128" y="3405184"/>
                  <a:pt x="1594681" y="3403456"/>
                  <a:pt x="1556465" y="3401150"/>
                </a:cubicBezTo>
                <a:cubicBezTo>
                  <a:pt x="1507881" y="3398077"/>
                  <a:pt x="1456797" y="3407102"/>
                  <a:pt x="1414742" y="3439365"/>
                </a:cubicBezTo>
                <a:cubicBezTo>
                  <a:pt x="1408597" y="3444167"/>
                  <a:pt x="1399379" y="3446277"/>
                  <a:pt x="1391313" y="3447431"/>
                </a:cubicBezTo>
                <a:cubicBezTo>
                  <a:pt x="1353289" y="3452424"/>
                  <a:pt x="1315074" y="3455882"/>
                  <a:pt x="1277050" y="3461450"/>
                </a:cubicBezTo>
                <a:cubicBezTo>
                  <a:pt x="1256309" y="3464522"/>
                  <a:pt x="1234609" y="3467212"/>
                  <a:pt x="1215792" y="3475661"/>
                </a:cubicBezTo>
                <a:cubicBezTo>
                  <a:pt x="1197357" y="3483917"/>
                  <a:pt x="1182567" y="3493711"/>
                  <a:pt x="1171622" y="3476429"/>
                </a:cubicBezTo>
                <a:cubicBezTo>
                  <a:pt x="1152035" y="3485647"/>
                  <a:pt x="1134940" y="3493329"/>
                  <a:pt x="1118238" y="3501586"/>
                </a:cubicBezTo>
                <a:cubicBezTo>
                  <a:pt x="1112090" y="3504658"/>
                  <a:pt x="1106906" y="3509652"/>
                  <a:pt x="1100759" y="3512532"/>
                </a:cubicBezTo>
                <a:cubicBezTo>
                  <a:pt x="1094229" y="3515606"/>
                  <a:pt x="1086933" y="3517524"/>
                  <a:pt x="1079829" y="3519060"/>
                </a:cubicBezTo>
                <a:cubicBezTo>
                  <a:pt x="1048141" y="3525974"/>
                  <a:pt x="1016454" y="3532311"/>
                  <a:pt x="984963" y="3539801"/>
                </a:cubicBezTo>
                <a:cubicBezTo>
                  <a:pt x="978814" y="3541337"/>
                  <a:pt x="973630" y="3547483"/>
                  <a:pt x="968060" y="3551515"/>
                </a:cubicBezTo>
                <a:cubicBezTo>
                  <a:pt x="964412" y="3554204"/>
                  <a:pt x="960764" y="3558236"/>
                  <a:pt x="956730" y="3558814"/>
                </a:cubicBezTo>
                <a:cubicBezTo>
                  <a:pt x="926004" y="3563422"/>
                  <a:pt x="895471" y="3568800"/>
                  <a:pt x="864554" y="3571104"/>
                </a:cubicBezTo>
                <a:cubicBezTo>
                  <a:pt x="838629" y="3573022"/>
                  <a:pt x="813662" y="3572448"/>
                  <a:pt x="806942" y="3605862"/>
                </a:cubicBezTo>
                <a:cubicBezTo>
                  <a:pt x="805790" y="3611624"/>
                  <a:pt x="797532" y="3617770"/>
                  <a:pt x="791197" y="3620648"/>
                </a:cubicBezTo>
                <a:cubicBezTo>
                  <a:pt x="773144" y="3628906"/>
                  <a:pt x="753938" y="3634475"/>
                  <a:pt x="736079" y="3642925"/>
                </a:cubicBezTo>
                <a:cubicBezTo>
                  <a:pt x="677509" y="3671154"/>
                  <a:pt x="616250" y="3689015"/>
                  <a:pt x="550764" y="3685751"/>
                </a:cubicBezTo>
                <a:cubicBezTo>
                  <a:pt x="530409" y="3684791"/>
                  <a:pt x="510628" y="3674418"/>
                  <a:pt x="497762" y="3670578"/>
                </a:cubicBezTo>
                <a:cubicBezTo>
                  <a:pt x="460700" y="3685751"/>
                  <a:pt x="429589" y="3700345"/>
                  <a:pt x="397134" y="3711290"/>
                </a:cubicBezTo>
                <a:cubicBezTo>
                  <a:pt x="368521" y="3721084"/>
                  <a:pt x="338562" y="3727230"/>
                  <a:pt x="309178" y="3734335"/>
                </a:cubicBezTo>
                <a:cubicBezTo>
                  <a:pt x="298424" y="3737025"/>
                  <a:pt x="287479" y="3738561"/>
                  <a:pt x="276533" y="3739905"/>
                </a:cubicBezTo>
                <a:cubicBezTo>
                  <a:pt x="242352" y="3744129"/>
                  <a:pt x="206632" y="3733953"/>
                  <a:pt x="173219" y="3750083"/>
                </a:cubicBezTo>
                <a:cubicBezTo>
                  <a:pt x="155742" y="3758534"/>
                  <a:pt x="138458" y="3768710"/>
                  <a:pt x="120023" y="3773128"/>
                </a:cubicBezTo>
                <a:cubicBezTo>
                  <a:pt x="100244" y="3777928"/>
                  <a:pt x="80895" y="3785419"/>
                  <a:pt x="61139" y="3790771"/>
                </a:cubicBezTo>
                <a:lnTo>
                  <a:pt x="0" y="3795581"/>
                </a:lnTo>
                <a:lnTo>
                  <a:pt x="0" y="3082393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9CE5D2F-EF0D-DBE8-BF26-B1F878B4A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783" y="711171"/>
            <a:ext cx="10347739" cy="581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96208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592</TotalTime>
  <Words>760</Words>
  <Application>Microsoft Office PowerPoint</Application>
  <PresentationFormat>Widescreen</PresentationFormat>
  <Paragraphs>295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TornVTI</vt:lpstr>
      <vt:lpstr>Palindrome Detection </vt:lpstr>
      <vt:lpstr>PowerPoint Presentation</vt:lpstr>
      <vt:lpstr>Key Definition:</vt:lpstr>
      <vt:lpstr>PowerPoint Presentation</vt:lpstr>
      <vt:lpstr>PowerPoint Presentation</vt:lpstr>
      <vt:lpstr>PowerPoint Presentation</vt:lpstr>
      <vt:lpstr>PowerPoint Presentation</vt:lpstr>
      <vt:lpstr>Code:</vt:lpstr>
      <vt:lpstr>Code:</vt:lpstr>
      <vt:lpstr>Code: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Prims Algorithm</dc:title>
  <dc:creator>Samiya Rahman</dc:creator>
  <cp:lastModifiedBy>jannatsamiya080@gmail.com</cp:lastModifiedBy>
  <cp:revision>515</cp:revision>
  <dcterms:created xsi:type="dcterms:W3CDTF">2024-05-09T05:29:29Z</dcterms:created>
  <dcterms:modified xsi:type="dcterms:W3CDTF">2024-05-19T05:11:01Z</dcterms:modified>
</cp:coreProperties>
</file>