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5" r:id="rId9"/>
    <p:sldId id="267" r:id="rId10"/>
    <p:sldId id="270" r:id="rId11"/>
    <p:sldId id="269" r:id="rId12"/>
    <p:sldId id="268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Network System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69183" y="4352544"/>
            <a:ext cx="3522617" cy="2322576"/>
          </a:xfrm>
        </p:spPr>
        <p:txBody>
          <a:bodyPr>
            <a:noAutofit/>
          </a:bodyPr>
          <a:lstStyle/>
          <a:p>
            <a:pPr algn="l"/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</a:t>
            </a:r>
          </a:p>
          <a:p>
            <a:pPr algn="l"/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Jannatul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Firdous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Samiya</a:t>
            </a:r>
          </a:p>
          <a:p>
            <a:pPr algn="l"/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: 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222400024</a:t>
            </a:r>
          </a:p>
          <a:p>
            <a:pPr algn="l"/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 :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CSE-416</a:t>
            </a:r>
          </a:p>
          <a:p>
            <a:pPr algn="l"/>
            <a:r>
              <a:rPr lang="en-US" sz="1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Title : </a:t>
            </a:r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 Lab</a:t>
            </a:r>
          </a:p>
          <a:p>
            <a:pPr algn="l"/>
            <a:r>
              <a:rPr lang="en-US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3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ward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08523" y="3587914"/>
            <a:ext cx="450146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192.168.5.0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Contains: Private Reception, Nurse PC, and Private Rooms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high-priority or private patient cases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Communicates with Clinical and General Wards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009" y="2116164"/>
            <a:ext cx="5646423" cy="29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580" y="1891131"/>
            <a:ext cx="5082826" cy="1257018"/>
          </a:xfrm>
        </p:spPr>
        <p:txBody>
          <a:bodyPr/>
          <a:lstStyle/>
          <a:p>
            <a:pPr lvl="0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Entrance Reception</a:t>
            </a:r>
            <a:r>
              <a:rPr lang="en-US" altLang="en-US" sz="2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12580" y="3318784"/>
            <a:ext cx="475002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192.168.3.0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Includes: Main Reception, Information Counter, Billing Counter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point of contact for patients and visitors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Connects to all internal hospital departments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756" y="2455816"/>
            <a:ext cx="5584371" cy="282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2" y="2243828"/>
            <a:ext cx="4704003" cy="1134640"/>
          </a:xfrm>
        </p:spPr>
        <p:txBody>
          <a:bodyPr/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Lobby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Guest Wi-Fi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08523" y="3539848"/>
            <a:ext cx="518732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192.168.6.0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Connected via a Wireless Router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internet access to guests (Tablets, Smartphones, Laptops)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Isolated from internal hospital systems for security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829" y="1915859"/>
            <a:ext cx="5754407" cy="32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2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and simulated a hospital network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departments are interconnected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servers and guest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included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 Add VLANs, security (ACLs), load balancing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4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523" y="3536855"/>
            <a:ext cx="4592901" cy="2850882"/>
          </a:xfrm>
        </p:spPr>
        <p:txBody>
          <a:bodyPr>
            <a:normAutofit/>
          </a:bodyPr>
          <a:lstStyle/>
          <a:p>
            <a:pPr algn="just"/>
            <a:r>
              <a:rPr lang="en-GB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hospital network using Cisco Packet Tracer</a:t>
            </a:r>
          </a:p>
          <a:p>
            <a:pPr algn="just"/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communication between different hospital departments</a:t>
            </a:r>
          </a:p>
          <a:p>
            <a:pPr algn="just"/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real-time connectivity across PCs and routers</a:t>
            </a:r>
          </a:p>
          <a:p>
            <a:pPr algn="just"/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internet simulation (DNS, HTTP, FTP, etc.)</a:t>
            </a:r>
          </a:p>
          <a:p>
            <a:endParaRPr lang="en-GB" sz="1800" dirty="0"/>
          </a:p>
        </p:txBody>
      </p:sp>
      <p:pic>
        <p:nvPicPr>
          <p:cNvPr id="1028" name="Picture 4" descr="Objective Images - Free Download on Freepik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3" r="725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4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Components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07188"/>
            <a:ext cx="5332258" cy="2848356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Routers: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lvl="0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Switches: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(2960-24TT Switches)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Devices:</a:t>
            </a:r>
            <a:r>
              <a:rPr lang="en-GB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PCs, Servers, Wireless Devices</a:t>
            </a:r>
          </a:p>
          <a:p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DNS, HTTP, FTP, SMTP, DHCP</a:t>
            </a:r>
          </a:p>
          <a:p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Others: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Wireless Router, Smartphones, Tablets</a:t>
            </a:r>
          </a:p>
          <a:p>
            <a:endParaRPr lang="en-GB" dirty="0"/>
          </a:p>
        </p:txBody>
      </p:sp>
      <p:pic>
        <p:nvPicPr>
          <p:cNvPr id="3076" name="Picture 4" descr="Components of Computer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171" y="3578939"/>
            <a:ext cx="3371396" cy="279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4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Segments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31136" y="2626395"/>
            <a:ext cx="458244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Floor-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Entrance Reception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Lobby/Guest Wi-Fi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Floor-</a:t>
            </a:r>
          </a:p>
          <a:p>
            <a:pPr marL="285750" indent="-285750" eaLnBrk="0" fontAlgn="base" hangingPunct="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Ward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Ward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Floor-</a:t>
            </a:r>
          </a:p>
          <a:p>
            <a:pPr marL="28575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Department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18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Overview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Static/Manual Routing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 + HTTP: 192.168.1.10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 + SMTP: 192.168.1.11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Zone: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Wireless Router → Tablets, Smartphones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26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Diagram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25906"/>
            <a:ext cx="112776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2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Department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08523" y="3592805"/>
            <a:ext cx="510943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192.168.1.0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Hosts essential servers: DNS, HTTP, FTP, SMTP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 hub for routing and connectivity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communication across all other departments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794" y="906403"/>
            <a:ext cx="3061063" cy="53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9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Area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523" y="3732798"/>
            <a:ext cx="4697403" cy="2194037"/>
          </a:xfrm>
        </p:spPr>
        <p:txBody>
          <a:bodyPr>
            <a:normAutofit fontScale="85000" lnSpcReduction="20000"/>
          </a:bodyPr>
          <a:lstStyle/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192.168.2.0</a:t>
            </a: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Includes: Clinical Reception, </a:t>
            </a:r>
            <a:r>
              <a:rPr lang="en-US" alt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Room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Ultrasound, Operation </a:t>
            </a:r>
            <a:r>
              <a:rPr lang="en-US" alt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Theater</a:t>
            </a: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area for patient diagnosis and </a:t>
            </a:r>
            <a:r>
              <a:rPr lang="en-US" altLang="en-US" sz="2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</a:t>
            </a: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 with General Ward, Private Ward, and IT</a:t>
            </a:r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832" t="5213" r="4942" b="2683"/>
          <a:stretch/>
        </p:blipFill>
        <p:spPr>
          <a:xfrm>
            <a:off x="6701246" y="2243828"/>
            <a:ext cx="5112099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ward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08523" y="3634318"/>
            <a:ext cx="465821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192.168.4.0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Consists of: Reception, General Ward PCs, Dr. Habib’s PC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Manages patients admitted in shared 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Exchanges data with Clinical and Private Ward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207" y="1973851"/>
            <a:ext cx="5241363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8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116</TotalTime>
  <Words>358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Times New Roman</vt:lpstr>
      <vt:lpstr>Parcel</vt:lpstr>
      <vt:lpstr>Hospital Network System</vt:lpstr>
      <vt:lpstr>Objective </vt:lpstr>
      <vt:lpstr>Network Components Used</vt:lpstr>
      <vt:lpstr>Hospital Segments</vt:lpstr>
      <vt:lpstr>Connectivity Overview </vt:lpstr>
      <vt:lpstr>Network Diagram</vt:lpstr>
      <vt:lpstr>IT Department </vt:lpstr>
      <vt:lpstr>Clinical Area </vt:lpstr>
      <vt:lpstr>General ward </vt:lpstr>
      <vt:lpstr>Private ward </vt:lpstr>
      <vt:lpstr> Entrance Reception  </vt:lpstr>
      <vt:lpstr> Lobby / Guest Wi-Fi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Samiya Rahman</dc:creator>
  <cp:lastModifiedBy>Samiya Rahman</cp:lastModifiedBy>
  <cp:revision>13</cp:revision>
  <dcterms:created xsi:type="dcterms:W3CDTF">2025-05-08T15:34:56Z</dcterms:created>
  <dcterms:modified xsi:type="dcterms:W3CDTF">2025-05-08T17:31:46Z</dcterms:modified>
</cp:coreProperties>
</file>