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177D-09B1-4FEC-9AE1-8A13B7258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68330"/>
            <a:ext cx="8915399" cy="226278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 Parking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5C978-2276-409E-8B8C-070CB645B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122240"/>
            <a:ext cx="7612062" cy="252621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Nur-A Khadija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Khandaker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Piya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-222400003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Khatun -222400019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Firdous Samiya -222400024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Peripheral Lab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–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326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63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CB25-0936-47E3-A37C-94A09171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Future Scope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7558-FA30-428B-B8A2-F70E5A80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fixed car slots (not dynamic)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Camera-based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data storage and remote monitoring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96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91695-E68B-4A32-AAD7-46AEE489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315925"/>
            <a:ext cx="3506788" cy="13702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0E83EC-8652-4066-ADCF-7CA0259CA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89212" y="4163670"/>
            <a:ext cx="515461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effective model to automate parking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how embedded systems can solve real-world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improved for advanced commercial use</a:t>
            </a:r>
          </a:p>
        </p:txBody>
      </p:sp>
    </p:spTree>
    <p:extLst>
      <p:ext uri="{BB962C8B-B14F-4D97-AF65-F5344CB8AC3E}">
        <p14:creationId xmlns:p14="http://schemas.microsoft.com/office/powerpoint/2010/main" val="276859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30F9-5BCC-4B9D-A33C-D6FF982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E1CC6-5260-4B7C-B178-B2DEF8068C8E}"/>
              </a:ext>
            </a:extLst>
          </p:cNvPr>
          <p:cNvSpPr txBox="1"/>
          <p:nvPr/>
        </p:nvSpPr>
        <p:spPr>
          <a:xfrm>
            <a:off x="2592924" y="2090679"/>
            <a:ext cx="62388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Car Parking System –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automates vehicle entry and exit in parking areas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cars using sensors and operates a gate automatically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parking information using an LCD screen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manual work and improve efficiency</a:t>
            </a:r>
          </a:p>
        </p:txBody>
      </p:sp>
      <p:pic>
        <p:nvPicPr>
          <p:cNvPr id="5" name="Picture 2" descr="framework for smart parking system ...">
            <a:extLst>
              <a:ext uri="{FF2B5EF4-FFF2-40B4-BE49-F238E27FC236}">
                <a16:creationId xmlns:a16="http://schemas.microsoft.com/office/drawing/2014/main" id="{02542794-F5FC-4234-86CF-A002E261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798" y="4567015"/>
            <a:ext cx="3014790" cy="17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2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1B5C-1BCA-4BC3-8929-C61F5F73E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F5054-032D-409D-804B-4FBE6389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6040438" cy="33051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vehicle movement inside parking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entry/exit gates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real-time parking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reduce human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organized parking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62306-A32D-4F57-9361-1B9F7161F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275" y="2314575"/>
            <a:ext cx="3206975" cy="22288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07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B0D0-8F44-43D9-9337-48A5E2F6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Used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F8A2-7777-4B20-8607-B08F6D080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5964238" cy="33432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Breadboard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Servo Motor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LCD Display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Jumper Wires (Male to Male and Male to Female)</a:t>
            </a:r>
          </a:p>
          <a:p>
            <a:endParaRPr lang="en-US" dirty="0"/>
          </a:p>
        </p:txBody>
      </p:sp>
      <p:pic>
        <p:nvPicPr>
          <p:cNvPr id="3078" name="Picture 6" descr="How does IR Sensor work? | Programming IR Sensor and Arduino Tutorial |  RootSaid">
            <a:extLst>
              <a:ext uri="{FF2B5EF4-FFF2-40B4-BE49-F238E27FC236}">
                <a16:creationId xmlns:a16="http://schemas.microsoft.com/office/drawing/2014/main" id="{EACE966C-D8E9-46C4-A755-D4362176F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644" y="3174914"/>
            <a:ext cx="1538287" cy="90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ervo Motor SG90 - EEEShopBD buy in bd ...">
            <a:extLst>
              <a:ext uri="{FF2B5EF4-FFF2-40B4-BE49-F238E27FC236}">
                <a16:creationId xmlns:a16="http://schemas.microsoft.com/office/drawing/2014/main" id="{BCA666CA-6951-4CF6-8995-A747EC5B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758" y="2322205"/>
            <a:ext cx="1182643" cy="11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1602 LCD I2C Module For Electronics">
            <a:extLst>
              <a:ext uri="{FF2B5EF4-FFF2-40B4-BE49-F238E27FC236}">
                <a16:creationId xmlns:a16="http://schemas.microsoft.com/office/drawing/2014/main" id="{59318D7D-7A18-45CB-8FA4-A282ED697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509" y="1870693"/>
            <a:ext cx="1182643" cy="11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readboard Images – Browse 14,600 Stock Photos, Vectors, and Video | Adobe  Stock">
            <a:extLst>
              <a:ext uri="{FF2B5EF4-FFF2-40B4-BE49-F238E27FC236}">
                <a16:creationId xmlns:a16="http://schemas.microsoft.com/office/drawing/2014/main" id="{A3AC269F-692C-434A-86F7-39E21AEC8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" t="20896" r="8235" b="23434"/>
          <a:stretch/>
        </p:blipFill>
        <p:spPr bwMode="auto">
          <a:xfrm>
            <a:off x="8607056" y="4142783"/>
            <a:ext cx="1887096" cy="83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DA5BB299-2C04-46F2-A55B-062F6963AF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8" b="13507"/>
          <a:stretch/>
        </p:blipFill>
        <p:spPr bwMode="auto">
          <a:xfrm>
            <a:off x="10547758" y="3611831"/>
            <a:ext cx="1350086" cy="10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Jumper Wires Multicolored PNG Images &amp; PSDs for Download | PixelSquid -  S118040358">
            <a:extLst>
              <a:ext uri="{FF2B5EF4-FFF2-40B4-BE49-F238E27FC236}">
                <a16:creationId xmlns:a16="http://schemas.microsoft.com/office/drawing/2014/main" id="{07230BCC-885A-4F59-867B-7F46256C9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4" t="36500" r="6582" b="26834"/>
          <a:stretch/>
        </p:blipFill>
        <p:spPr bwMode="auto">
          <a:xfrm>
            <a:off x="10547758" y="4780718"/>
            <a:ext cx="1543050" cy="738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25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A27C-13E6-4F90-9F20-B7CF5F86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Diagram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1FCE0E0-66C1-4A04-BAF3-F9CED80AB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487" y="1905000"/>
            <a:ext cx="6554588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108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7AF6-86C5-4C77-B071-3AD507BC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B1D1-E06A-48F1-9169-770963657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6754813" cy="30956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 1 detects a car at the entry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Arduino sends a signal to the Servo Motor to open the gate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car passes IR Sensor 2, the system updates the count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shows messages like “Free 0”, “Occupied 4” , “Parking Full”,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few cars, if parking is full, the gate remains closed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67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452F-1810-47A1-ACF3-ECA0264C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Model 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2F03D-800A-42F3-812A-8F1555FF8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48" y="3536216"/>
            <a:ext cx="5209702" cy="27676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13477B-CCFB-4D41-8750-7813813D8050}"/>
              </a:ext>
            </a:extLst>
          </p:cNvPr>
          <p:cNvSpPr txBox="1"/>
          <p:nvPr/>
        </p:nvSpPr>
        <p:spPr>
          <a:xfrm>
            <a:off x="2592924" y="1905000"/>
            <a:ext cx="87439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complete prototype of our Smart Car Parking System.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sensors and automation to detect vehicles, open/close the gate, and show parking status on the LCD display.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powered by Arduino and is built on a compact layout using real-world logic.</a:t>
            </a:r>
          </a:p>
        </p:txBody>
      </p:sp>
    </p:spTree>
    <p:extLst>
      <p:ext uri="{BB962C8B-B14F-4D97-AF65-F5344CB8AC3E}">
        <p14:creationId xmlns:p14="http://schemas.microsoft.com/office/powerpoint/2010/main" val="257021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0DC8-4E52-4619-B39F-A5AC4C1A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Real-life 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3179-DFC2-4CEF-B9D3-05034C457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659188" cy="3171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malls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complexes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parking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projects</a:t>
            </a:r>
          </a:p>
          <a:p>
            <a:endParaRPr lang="en-US" dirty="0"/>
          </a:p>
        </p:txBody>
      </p:sp>
      <p:pic>
        <p:nvPicPr>
          <p:cNvPr id="5122" name="Picture 2" descr="Smart Parking System Using IoT - MOKOSmart">
            <a:extLst>
              <a:ext uri="{FF2B5EF4-FFF2-40B4-BE49-F238E27FC236}">
                <a16:creationId xmlns:a16="http://schemas.microsoft.com/office/drawing/2014/main" id="{7980C278-037B-4511-B108-094917B32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429" y="2133600"/>
            <a:ext cx="3896783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103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CB25-0936-47E3-A37C-94A09171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200" dirty="0">
                <a:solidFill>
                  <a:srgbClr val="178DBB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Advantages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7558-FA30-428B-B8A2-F70E5A80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better parking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and low-cost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expanded or upgraded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5229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161</TotalTime>
  <Words>347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Smart Car Parking System</vt:lpstr>
      <vt:lpstr>Introduction </vt:lpstr>
      <vt:lpstr>Project Objectives </vt:lpstr>
      <vt:lpstr>Components Used </vt:lpstr>
      <vt:lpstr>Circuit Diagram</vt:lpstr>
      <vt:lpstr>Working Principle </vt:lpstr>
      <vt:lpstr>Project Model Overview</vt:lpstr>
      <vt:lpstr>Real-life Applications </vt:lpstr>
      <vt:lpstr>Advantages </vt:lpstr>
      <vt:lpstr>Limitations and Future Scope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System</dc:title>
  <dc:creator>DFIT</dc:creator>
  <cp:lastModifiedBy>DFIT</cp:lastModifiedBy>
  <cp:revision>3</cp:revision>
  <dcterms:created xsi:type="dcterms:W3CDTF">2025-05-16T14:22:27Z</dcterms:created>
  <dcterms:modified xsi:type="dcterms:W3CDTF">2025-05-17T15:28:46Z</dcterms:modified>
</cp:coreProperties>
</file>