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50" r:id="rId5"/>
    <p:sldId id="361" r:id="rId6"/>
    <p:sldId id="367" r:id="rId7"/>
    <p:sldId id="370" r:id="rId8"/>
    <p:sldId id="377" r:id="rId9"/>
    <p:sldId id="372" r:id="rId10"/>
    <p:sldId id="373" r:id="rId11"/>
    <p:sldId id="378" r:id="rId12"/>
    <p:sldId id="379" r:id="rId13"/>
    <p:sldId id="371" r:id="rId14"/>
    <p:sldId id="374" r:id="rId15"/>
    <p:sldId id="3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134C4E-1212-09DA-2A67-44B5FF2FB4D6}" v="26" dt="2024-11-20T15:46:17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226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November 23,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1831" y="2677319"/>
            <a:ext cx="8520413" cy="1514019"/>
          </a:xfrm>
        </p:spPr>
        <p:txBody>
          <a:bodyPr/>
          <a:lstStyle/>
          <a:p>
            <a:r>
              <a:rPr lang="en-US" sz="4400" spc="600" dirty="0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Constant and Operator Recognition in Expressions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0278" y="4549553"/>
            <a:ext cx="4531722" cy="230844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Name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Khadija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Khandaker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Piya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(222400003)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Monira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Khatun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(222400019)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Jannatul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Firdous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Samiya (222400024)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CSE-414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 Lab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155E14-5860-C08B-BD1C-06D47027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8A542-6036-BC7D-1C8A-8F1FC1249F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133601"/>
            <a:ext cx="9728201" cy="3657600"/>
          </a:xfrm>
        </p:spPr>
        <p:txBody>
          <a:bodyPr/>
          <a:lstStyle/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makes recognizing constants and operators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defining simple rules, we can easily tell the difference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 and operators.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works for simple expressions and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expanded to handle complex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 (e.g., ^ for power) might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unusual formats may need more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improving the basic rules and automating the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process,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handle</a:t>
            </a:r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variety of expressions.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910F-B895-3C03-6D7D-089D5F23E9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Office Meeting Business People Man and Woman Discussing Indicators. Manager  Makes a Presentation Stock Illustration - Illustration of meeting,  communication: 206580481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1"/>
          <a:stretch/>
        </p:blipFill>
        <p:spPr bwMode="auto">
          <a:xfrm>
            <a:off x="7865065" y="3873503"/>
            <a:ext cx="3924963" cy="24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78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8E96A-2860-AD92-D39A-6FD92574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202D9-75DB-A0E7-56C8-E54A73F081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10591801" cy="2795232"/>
          </a:xfrm>
        </p:spPr>
        <p:txBody>
          <a:bodyPr/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constants and operators in expressions is an important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and computing. Using simple rules and automation,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break down expressions into their parts and understand them better.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is a key part of creating tools like compilers, calculators, and software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work with expressions. With practice, we can handle even complex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and accurately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54CDA-71F4-A267-6F91-2D712B8F5F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95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2A7457-8989-FC15-15A4-9627C032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ownload Thank You, Thank You Card, Greeting Card. Royalty-Free Vector  Graphic - Pixabay">
            <a:extLst>
              <a:ext uri="{FF2B5EF4-FFF2-40B4-BE49-F238E27FC236}">
                <a16:creationId xmlns:a16="http://schemas.microsoft.com/office/drawing/2014/main" id="{16FE1EB8-EFB7-1CB8-F058-A2D9D42682B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18750"/>
          <a:stretch>
            <a:fillRect/>
          </a:stretch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4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814893" y="2101319"/>
            <a:ext cx="78315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 mix of values, variables, and symbols that tell us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or action to perform.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in the expression </a:t>
            </a:r>
            <a:r>
              <a:rPr lang="en-GB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+ 5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 and 5 are constants (fixed values),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+ is an operator (symbol for addition).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Recognizing these constants and operators is important in programming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helps computers understand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process 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correctly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task is especially important when creating tools like compilers or interpreters that </a:t>
            </a:r>
            <a:r>
              <a:rPr lang="en-GB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Math Operator Stock Illustrations – 105 Math Operator Stock Illustrations,  Vectors &amp; Clipart -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33" y="3006271"/>
            <a:ext cx="3449774" cy="344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E49A61-8231-B8CC-2B8D-BB50A9250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8674" y="3429000"/>
            <a:ext cx="8007531" cy="3331029"/>
          </a:xfrm>
        </p:spPr>
        <p:txBody>
          <a:bodyPr>
            <a:noAutofit/>
          </a:bodyPr>
          <a:lstStyle/>
          <a:p>
            <a:pPr algn="just"/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look at expressions, it can be tricky to figure out which parts are constants and which are operators</a:t>
            </a:r>
            <a:r>
              <a:rPr lang="en-GB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challenges include</a:t>
            </a:r>
            <a:r>
              <a:rPr lang="en-GB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constants: 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constant is a fixed value like numbers (e.g., 42) or predefined symbols (e.g., pi). </a:t>
            </a:r>
          </a:p>
          <a:p>
            <a:pPr algn="just"/>
            <a:r>
              <a:rPr lang="en-GB" sz="1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Recognizing </a:t>
            </a:r>
            <a:r>
              <a:rPr lang="en-GB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operators: 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like +, -, *, or / may appear in different </a:t>
            </a:r>
            <a:r>
              <a:rPr lang="en-GB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contexts.Some</a:t>
            </a:r>
            <a:r>
              <a:rPr lang="en-GB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 look similar to symbols used for other purposes.</a:t>
            </a:r>
          </a:p>
          <a:p>
            <a:pPr algn="just"/>
            <a:r>
              <a:rPr lang="en-GB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expressions: 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longer expressions like a * (b + c) / d, distinguishing between constants, </a:t>
            </a:r>
          </a:p>
          <a:p>
            <a:pPr algn="just"/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operators, and variables can get </a:t>
            </a:r>
            <a:r>
              <a:rPr lang="en-GB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complicated.These</a:t>
            </a:r>
            <a:r>
              <a:rPr lang="en-GB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need a clear method </a:t>
            </a:r>
            <a:r>
              <a:rPr lang="en-GB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</a:p>
          <a:p>
            <a:pPr algn="just"/>
            <a:r>
              <a:rPr lang="en-GB" sz="18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 correctly.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/>
            <a:endParaRPr lang="en-US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351205-8063-4D46-8FEE-C3751B7C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331" y="2173658"/>
            <a:ext cx="6546669" cy="610863"/>
          </a:xfrm>
        </p:spPr>
        <p:txBody>
          <a:bodyPr>
            <a:normAutofit/>
          </a:bodyPr>
          <a:lstStyle/>
          <a:p>
            <a:r>
              <a:rPr lang="en-US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pic>
        <p:nvPicPr>
          <p:cNvPr id="6" name="Picture Placeholder 18" descr="A computer with a screen in front of a city skyline at night&#10;&#10;Description automatically generated">
            <a:extLst>
              <a:ext uri="{FF2B5EF4-FFF2-40B4-BE49-F238E27FC236}">
                <a16:creationId xmlns:a16="http://schemas.microsoft.com/office/drawing/2014/main" id="{85D7DB74-C116-FC2E-948B-D06450D08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2" r="20572"/>
          <a:stretch>
            <a:fillRect/>
          </a:stretch>
        </p:blipFill>
        <p:spPr>
          <a:xfrm>
            <a:off x="0" y="0"/>
            <a:ext cx="3733800" cy="690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6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1CDB1B-6D67-81C3-D5A8-B85F2426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BE076-67F8-28F2-42EB-92E5CD3D99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7381603" cy="2795232"/>
          </a:xfrm>
        </p:spPr>
        <p:txBody>
          <a:bodyPr/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constants and operators in an expression,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a step-by-step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into Parts (Tokenization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into smaller pieces,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tokens. For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+ a * 5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 +, a, *, 5</a:t>
            </a:r>
          </a:p>
          <a:p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2DDB-2555-43C9-E413-6144C393C6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4" descr="Is your medical practice as successful as you hoped? 11 key indicators of a  successful practic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462" y="2782814"/>
            <a:ext cx="3292021" cy="23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14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1CDB1B-6D67-81C3-D5A8-B85F2426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BE076-67F8-28F2-42EB-92E5CD3D99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7381603" cy="2795232"/>
          </a:xfrm>
        </p:spPr>
        <p:txBody>
          <a:bodyPr/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Rules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token is a number (e.g., 5, 100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it’s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constant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token matches known operator symbols (+, -, *, /), it’s an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token doesn’t match these, it’s something else (like a variable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2DDB-2555-43C9-E413-6144C393C6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Is your medical practice as successful as you hoped? 11 key indicators of a  successful practic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462" y="2782814"/>
            <a:ext cx="3292021" cy="23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60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1D3FE3-26A0-CD51-9B9D-DEF75660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86" y="860557"/>
            <a:ext cx="2604677" cy="6108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 Program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2533-0D1E-65E5-8E79-8AE2BB72E9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r="3621"/>
          <a:stretch/>
        </p:blipFill>
        <p:spPr>
          <a:xfrm>
            <a:off x="3924300" y="418346"/>
            <a:ext cx="7645400" cy="6306875"/>
          </a:xfrm>
        </p:spPr>
      </p:pic>
    </p:spTree>
    <p:extLst>
      <p:ext uri="{BB962C8B-B14F-4D97-AF65-F5344CB8AC3E}">
        <p14:creationId xmlns:p14="http://schemas.microsoft.com/office/powerpoint/2010/main" val="291696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BDEA0D-67AF-4763-0905-3E99F596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820" y="859105"/>
            <a:ext cx="1664877" cy="610863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FDC5-B078-E015-8578-0B437B6E00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3" t="13573" r="23001" b="55888"/>
          <a:stretch/>
        </p:blipFill>
        <p:spPr>
          <a:xfrm>
            <a:off x="2044699" y="2289364"/>
            <a:ext cx="9029701" cy="3209702"/>
          </a:xfrm>
        </p:spPr>
      </p:pic>
    </p:spTree>
    <p:extLst>
      <p:ext uri="{BB962C8B-B14F-4D97-AF65-F5344CB8AC3E}">
        <p14:creationId xmlns:p14="http://schemas.microsoft.com/office/powerpoint/2010/main" val="63067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BDEA0D-67AF-4763-0905-3E99F596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237994" cy="610863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Lexical Program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FDC5-B078-E015-8578-0B437B6E00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" t="895" r="258"/>
          <a:stretch/>
        </p:blipFill>
        <p:spPr>
          <a:xfrm>
            <a:off x="3583020" y="1790700"/>
            <a:ext cx="7797800" cy="4789171"/>
          </a:xfrm>
        </p:spPr>
      </p:pic>
    </p:spTree>
    <p:extLst>
      <p:ext uri="{BB962C8B-B14F-4D97-AF65-F5344CB8AC3E}">
        <p14:creationId xmlns:p14="http://schemas.microsoft.com/office/powerpoint/2010/main" val="201642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BDEA0D-67AF-4763-0905-3E99F596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237994" cy="610863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BFDC5-B078-E015-8578-0B437B6E00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" t="1300" r="35052" b="8508"/>
          <a:stretch/>
        </p:blipFill>
        <p:spPr>
          <a:xfrm>
            <a:off x="4386047" y="879063"/>
            <a:ext cx="6891880" cy="5445292"/>
          </a:xfrm>
        </p:spPr>
      </p:pic>
    </p:spTree>
    <p:extLst>
      <p:ext uri="{BB962C8B-B14F-4D97-AF65-F5344CB8AC3E}">
        <p14:creationId xmlns:p14="http://schemas.microsoft.com/office/powerpoint/2010/main" val="1872506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 l="-361" t="10435" r="-361" b="10435"/>
          </a:stretch>
        </a:blip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10E99E19DAB3448105B6E8B38DD99C" ma:contentTypeVersion="0" ma:contentTypeDescription="Create a new document." ma:contentTypeScope="" ma:versionID="6fb3d64e19b18034619aa0a62e9c5fc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fe395b2c4b0b2c8fd3ba8de7829f09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F21B27-7319-4942-8D46-63660AF7B16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{C699C0C9-0EFF-4EF8-9C56-C30A03ABCFCE}tf78853419_win32</Template>
  <TotalTime>280</TotalTime>
  <Words>522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Theme1</vt:lpstr>
      <vt:lpstr>Constant and Operator Recognition in Expressions</vt:lpstr>
      <vt:lpstr>Introduction</vt:lpstr>
      <vt:lpstr>Problem Statement</vt:lpstr>
      <vt:lpstr>Solution</vt:lpstr>
      <vt:lpstr>Solution</vt:lpstr>
      <vt:lpstr>C Program</vt:lpstr>
      <vt:lpstr>Output</vt:lpstr>
      <vt:lpstr>Lexical Program</vt:lpstr>
      <vt:lpstr>Output</vt:lpstr>
      <vt:lpstr>Discussion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Jannatul Firdous Samiya</dc:creator>
  <cp:lastModifiedBy>Samiya Rahman</cp:lastModifiedBy>
  <cp:revision>45</cp:revision>
  <dcterms:created xsi:type="dcterms:W3CDTF">2023-11-07T04:22:13Z</dcterms:created>
  <dcterms:modified xsi:type="dcterms:W3CDTF">2024-11-23T12:35:44Z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0x010100B310E99E19DAB3448105B6E8B38DD99C</vt:lpwstr>
  </property>
  <property fmtid="{D5CDD505-2E9C-101B-9397-08002B2CF9AE}" pid="3" name="MediaServiceImageTags">
    <vt:lpwstr/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2023-11-07T13:43:19Z</vt:lpwstr>
  </property>
  <property fmtid="{D5CDD505-2E9C-101B-9397-08002B2CF9AE}" pid="6" name="MSIP_Label_defa4170-0d19-0005-0004-bc88714345d2_Method">
    <vt:lpwstr>Privileged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0ba4a3ff-f2ae-4ca4-b8fc-38a7c48efa41</vt:lpwstr>
  </property>
  <property fmtid="{D5CDD505-2E9C-101B-9397-08002B2CF9AE}" pid="9" name="MSIP_Label_defa4170-0d19-0005-0004-bc88714345d2_ActionId">
    <vt:lpwstr>671e2bbe-1971-4d43-ad66-c07be2ac9d15</vt:lpwstr>
  </property>
  <property fmtid="{D5CDD505-2E9C-101B-9397-08002B2CF9AE}" pid="10" name="MSIP_Label_defa4170-0d19-0005-0004-bc88714345d2_ContentBits">
    <vt:lpwstr>0</vt:lpwstr>
  </property>
</Properties>
</file>