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0" r:id="rId1"/>
  </p:sldMasterIdLst>
  <p:notesMasterIdLst>
    <p:notesMasterId r:id="rId11"/>
  </p:notesMasterIdLst>
  <p:sldIdLst>
    <p:sldId id="256" r:id="rId2"/>
    <p:sldId id="257" r:id="rId3"/>
    <p:sldId id="264" r:id="rId4"/>
    <p:sldId id="259" r:id="rId5"/>
    <p:sldId id="273" r:id="rId6"/>
    <p:sldId id="274" r:id="rId7"/>
    <p:sldId id="277" r:id="rId8"/>
    <p:sldId id="276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8C1"/>
    <a:srgbClr val="FEE1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D44F-F566-427C-BBCC-6B5FB857A02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BD74A-2B1F-4061-A0B2-F9D4B6411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25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BD74A-2B1F-4061-A0B2-F9D4B6411F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1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DA51639-B2D6-4652-B8C3-1B4C224A7BAF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755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8537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587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499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6243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93289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98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27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3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14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3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6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49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33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6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79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04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0D99-C94D-86DD-9F8A-F0453B76C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112" y="510776"/>
            <a:ext cx="10627314" cy="2677648"/>
          </a:xfrm>
        </p:spPr>
        <p:txBody>
          <a:bodyPr/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MARKETPLACE TECHNICAL FOUNDATION -[Furniro]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73A99-EAFA-F797-B29B-D26E7F547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8371" y="3470957"/>
            <a:ext cx="8825658" cy="861420"/>
          </a:xfrm>
        </p:spPr>
        <p:txBody>
          <a:bodyPr>
            <a:norm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furniture Marketplace</a:t>
            </a:r>
          </a:p>
        </p:txBody>
      </p:sp>
    </p:spTree>
    <p:extLst>
      <p:ext uri="{BB962C8B-B14F-4D97-AF65-F5344CB8AC3E}">
        <p14:creationId xmlns:p14="http://schemas.microsoft.com/office/powerpoint/2010/main" val="405386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BC82-7410-4852-7746-F3052377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Furniro-The Furniture Marketplace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FAA37-EDB4-A522-7D0F-139D44BEF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10282540" cy="34163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Furniro, an online platform for furniture , based on both E-Commerce and M-Commerce , is a convenient online marketplace accessible from all three gadgets i.e. Mobile , Tablet and Laptop.</a:t>
            </a:r>
          </a:p>
          <a:p>
            <a:endParaRPr lang="en-US" dirty="0"/>
          </a:p>
          <a:p>
            <a:r>
              <a:rPr lang="en-US" dirty="0"/>
              <a:t>It is a responsive design , Keeping in mind the ease of customers to access, order and to get it delivered.</a:t>
            </a:r>
          </a:p>
          <a:p>
            <a:endParaRPr lang="en-US" dirty="0"/>
          </a:p>
          <a:p>
            <a:r>
              <a:rPr lang="en-US" dirty="0"/>
              <a:t>As per Requirement of Day 5 ,UI/UX with  API Integration is tested from different </a:t>
            </a:r>
            <a:r>
              <a:rPr lang="en-US" dirty="0" err="1"/>
              <a:t>perspects</a:t>
            </a:r>
            <a:endParaRPr lang="en-US" dirty="0"/>
          </a:p>
          <a:p>
            <a:endParaRPr lang="en-US" dirty="0"/>
          </a:p>
          <a:p>
            <a:r>
              <a:rPr lang="en-US" dirty="0"/>
              <a:t> Let’s  take a look ..</a:t>
            </a:r>
          </a:p>
        </p:txBody>
      </p:sp>
    </p:spTree>
    <p:extLst>
      <p:ext uri="{BB962C8B-B14F-4D97-AF65-F5344CB8AC3E}">
        <p14:creationId xmlns:p14="http://schemas.microsoft.com/office/powerpoint/2010/main" val="426998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AEA1A-CAD6-508D-7C79-A25F9026D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880F2-2FA8-0C24-344B-7CC0789AF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Furniro-The Furniture Marketplace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1728-7011-4FC9-0311-E69EB6114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507393" cy="4022152"/>
          </a:xfrm>
        </p:spPr>
        <p:txBody>
          <a:bodyPr>
            <a:normAutofit/>
          </a:bodyPr>
          <a:lstStyle/>
          <a:p>
            <a:r>
              <a:rPr lang="en-US" dirty="0"/>
              <a:t>KEY FEATURES: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marketplace provides a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 range of furniture </a:t>
            </a:r>
            <a:r>
              <a:rPr lang="en-US" dirty="0"/>
              <a:t>for offices/home/schools, from beds to porch , from conference room to cabins..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Comprehensive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cards </a:t>
            </a:r>
            <a:r>
              <a:rPr lang="en-US" dirty="0"/>
              <a:t>provides details on the go..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 f</a:t>
            </a:r>
            <a:r>
              <a:rPr lang="en-US" dirty="0"/>
              <a:t>acilitates to make your shopping list..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 Shipping</a:t>
            </a:r>
            <a:r>
              <a:rPr lang="en-US" dirty="0"/>
              <a:t> is also included in plan..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Sanity CMS </a:t>
            </a:r>
            <a:r>
              <a:rPr lang="en-US" dirty="0"/>
              <a:t>is used to add details of products in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inventory</a:t>
            </a:r>
            <a:r>
              <a:rPr lang="en-US" dirty="0"/>
              <a:t>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Professiona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 UI/UX</a:t>
            </a:r>
            <a:r>
              <a:rPr lang="en-US" dirty="0"/>
              <a:t>, also adds customer’s feedback 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Delivery</a:t>
            </a:r>
            <a:r>
              <a:rPr lang="en-US" dirty="0"/>
              <a:t> service is also added..</a:t>
            </a:r>
          </a:p>
        </p:txBody>
      </p:sp>
    </p:spTree>
    <p:extLst>
      <p:ext uri="{BB962C8B-B14F-4D97-AF65-F5344CB8AC3E}">
        <p14:creationId xmlns:p14="http://schemas.microsoft.com/office/powerpoint/2010/main" val="370500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00733-9F35-C87B-A698-C91C5FCFC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C0D3-65B2-64AE-ABF8-52B65318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Furniro-The Furniture Marketplace</a:t>
            </a:r>
            <a:br>
              <a:rPr lang="en-US" dirty="0"/>
            </a:br>
            <a:r>
              <a:rPr lang="en-US" dirty="0"/>
              <a:t>              </a:t>
            </a:r>
            <a:r>
              <a:rPr lang="en-US" sz="2200" dirty="0"/>
              <a:t>Functional test –Video demonstration</a:t>
            </a:r>
          </a:p>
        </p:txBody>
      </p:sp>
      <p:pic>
        <p:nvPicPr>
          <p:cNvPr id="5" name="functional test">
            <a:hlinkClick r:id="" action="ppaction://media"/>
            <a:extLst>
              <a:ext uri="{FF2B5EF4-FFF2-40B4-BE49-F238E27FC236}">
                <a16:creationId xmlns:a16="http://schemas.microsoft.com/office/drawing/2014/main" id="{B35CC584-B30F-08D4-BFBB-31C2DEA6EA4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55863" y="2603500"/>
            <a:ext cx="6159500" cy="3416300"/>
          </a:xfrm>
        </p:spPr>
      </p:pic>
    </p:spTree>
    <p:extLst>
      <p:ext uri="{BB962C8B-B14F-4D97-AF65-F5344CB8AC3E}">
        <p14:creationId xmlns:p14="http://schemas.microsoft.com/office/powerpoint/2010/main" val="116986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98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866D0-B5DD-D9D9-BD2C-FF9E4D97D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157A-4568-38A4-22F3-9209B871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Furniro-The Furniture Marketplace</a:t>
            </a:r>
            <a:br>
              <a:rPr lang="en-US" dirty="0"/>
            </a:br>
            <a:r>
              <a:rPr lang="en-US"/>
              <a:t>                     </a:t>
            </a:r>
            <a:r>
              <a:rPr lang="en-US" dirty="0"/>
              <a:t>Error Handling</a:t>
            </a:r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61AE7-CF5A-08A6-C419-87327C604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eslint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-disable  @typescript-eslint/no-explicit-any”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to avoid no-explicit-any error during build..</a:t>
            </a:r>
          </a:p>
          <a:p>
            <a:pPr marL="0" indent="0">
              <a:buNone/>
            </a:pPr>
            <a:endParaRPr lang="en-US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Used “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eslint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Warning: This allows production builds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 successfully complete even if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your project has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ESLint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errors.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ignoreDuringBuilds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},”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 ignore 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elsint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error hindering build..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25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A4230-F04C-5401-D738-E47A52AB1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EC85A-F5E3-216F-85F7-6373FBA3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Furniro-The Furniture Marketplace</a:t>
            </a:r>
            <a:br>
              <a:rPr lang="en-US" dirty="0"/>
            </a:br>
            <a:r>
              <a:rPr lang="en-US" dirty="0"/>
              <a:t>                     </a:t>
            </a:r>
            <a:r>
              <a:rPr lang="en-US" sz="2200" dirty="0"/>
              <a:t>        Performance test-mobile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76B9C4E-B156-1FF5-89CB-1C7EE5008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2619" y="2603500"/>
            <a:ext cx="7903467" cy="3416300"/>
          </a:xfrm>
        </p:spPr>
      </p:pic>
    </p:spTree>
    <p:extLst>
      <p:ext uri="{BB962C8B-B14F-4D97-AF65-F5344CB8AC3E}">
        <p14:creationId xmlns:p14="http://schemas.microsoft.com/office/powerpoint/2010/main" val="2663536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4C533-7977-EC8F-797D-B25302A0B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A88B7-70C7-3041-347A-EB35BC5A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Furniro-The Furniture Marketplace</a:t>
            </a:r>
            <a:br>
              <a:rPr lang="en-US" dirty="0"/>
            </a:br>
            <a:r>
              <a:rPr lang="en-US" dirty="0"/>
              <a:t>                     </a:t>
            </a:r>
            <a:r>
              <a:rPr lang="en-US" sz="2200" dirty="0"/>
              <a:t>        Performance test-Desktop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32AE6D-9023-B93B-6BEF-E5257CEC6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943" y="2597995"/>
            <a:ext cx="8761413" cy="3286337"/>
          </a:xfrm>
        </p:spPr>
      </p:pic>
    </p:spTree>
    <p:extLst>
      <p:ext uri="{BB962C8B-B14F-4D97-AF65-F5344CB8AC3E}">
        <p14:creationId xmlns:p14="http://schemas.microsoft.com/office/powerpoint/2010/main" val="426698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146DD-D57E-5DCE-A17D-E6D1C7CD5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67C9-2974-584C-2B6D-6597D71F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Furniro-The Furniture Marketplace</a:t>
            </a:r>
            <a:br>
              <a:rPr lang="en-US" dirty="0"/>
            </a:br>
            <a:r>
              <a:rPr lang="en-US" dirty="0"/>
              <a:t>                     </a:t>
            </a:r>
            <a:r>
              <a:rPr lang="en-US" sz="2200" dirty="0"/>
              <a:t>   Cross-Browser test/ Security/UAT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398A7-452C-AAB6-A14A-97F783EE9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Tests performed on Microsoft edge and chrome..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Running/working perfectly fine for both..</a:t>
            </a:r>
          </a:p>
          <a:p>
            <a:endParaRPr lang="en-US" dirty="0"/>
          </a:p>
          <a:p>
            <a:r>
              <a:rPr lang="en-US" dirty="0"/>
              <a:t>API keys are not mentioned in frontend, So they are secure..</a:t>
            </a:r>
          </a:p>
          <a:p>
            <a:endParaRPr lang="en-US" dirty="0"/>
          </a:p>
          <a:p>
            <a:r>
              <a:rPr lang="en-US" dirty="0"/>
              <a:t>UAT is performed by testing on different devices, keeping responsiveness as metric..</a:t>
            </a:r>
          </a:p>
        </p:txBody>
      </p:sp>
    </p:spTree>
    <p:extLst>
      <p:ext uri="{BB962C8B-B14F-4D97-AF65-F5344CB8AC3E}">
        <p14:creationId xmlns:p14="http://schemas.microsoft.com/office/powerpoint/2010/main" val="248759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EC2A3-B248-B979-6B19-FC9BB88C7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042873-7E2B-22FD-C989-BD689DAEC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62512D58-16B7-7CB2-50C9-4E2C60A5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8826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523</TotalTime>
  <Words>329</Words>
  <Application>Microsoft Office PowerPoint</Application>
  <PresentationFormat>Widescreen</PresentationFormat>
  <Paragraphs>45</Paragraphs>
  <Slides>9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Century Gothic</vt:lpstr>
      <vt:lpstr>Consolas</vt:lpstr>
      <vt:lpstr>Wingdings</vt:lpstr>
      <vt:lpstr>Wingdings 3</vt:lpstr>
      <vt:lpstr>Ion Boardroom</vt:lpstr>
      <vt:lpstr>MARKETPLACE TECHNICAL FOUNDATION -[Furniro] </vt:lpstr>
      <vt:lpstr>Furniro-The Furniture Marketplace</vt:lpstr>
      <vt:lpstr>Furniro-The Furniture Marketplace</vt:lpstr>
      <vt:lpstr>      Furniro-The Furniture Marketplace               Functional test –Video demonstration</vt:lpstr>
      <vt:lpstr>      Furniro-The Furniture Marketplace                      Error Handling</vt:lpstr>
      <vt:lpstr>      Furniro-The Furniture Marketplace                              Performance test-mobile</vt:lpstr>
      <vt:lpstr>      Furniro-The Furniture Marketplace                              Performance test-Desktop</vt:lpstr>
      <vt:lpstr>      Furniro-The Furniture Marketplace                         Cross-Browser test/ Security/UAT</vt:lpstr>
      <vt:lpstr>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Haier</dc:creator>
  <cp:lastModifiedBy>Haier</cp:lastModifiedBy>
  <cp:revision>16</cp:revision>
  <dcterms:created xsi:type="dcterms:W3CDTF">2025-01-16T13:49:02Z</dcterms:created>
  <dcterms:modified xsi:type="dcterms:W3CDTF">2025-01-22T22:01:03Z</dcterms:modified>
</cp:coreProperties>
</file>