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636FE14-B206-4873-A5AE-5429BAD17A95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8D8A6C1-C040-4A00-81CB-ACB6E44F726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1936" cy="2771780"/>
          </a:xfrm>
        </p:spPr>
        <p:txBody>
          <a:bodyPr>
            <a:noAutofit/>
          </a:bodyPr>
          <a:lstStyle/>
          <a:p>
            <a:r>
              <a:rPr lang="en-IN" sz="9600" b="1" i="1" u="sng" dirty="0" smtClean="0"/>
              <a:t/>
            </a:r>
            <a:br>
              <a:rPr lang="en-IN" sz="9600" b="1" i="1" u="sng" dirty="0" smtClean="0"/>
            </a:br>
            <a:r>
              <a:rPr lang="en-IN" sz="9600" b="1" i="1" u="sng" dirty="0" smtClean="0"/>
              <a:t/>
            </a:r>
            <a:br>
              <a:rPr lang="en-IN" sz="9600" b="1" i="1" u="sng" dirty="0" smtClean="0"/>
            </a:br>
            <a:r>
              <a:rPr lang="en-IN" sz="9600" i="1" u="sng" dirty="0" smtClean="0"/>
              <a:t/>
            </a:r>
            <a:br>
              <a:rPr lang="en-IN" sz="9600" i="1" u="sng" dirty="0" smtClean="0"/>
            </a:br>
            <a:r>
              <a:rPr lang="en-IN" sz="9600" i="1" u="sng" dirty="0" smtClean="0"/>
              <a:t/>
            </a:r>
            <a:br>
              <a:rPr lang="en-IN" sz="9600" i="1" u="sng" dirty="0" smtClean="0"/>
            </a:br>
            <a:r>
              <a:rPr lang="en-IN" sz="9600" i="1" u="sng" dirty="0" smtClean="0"/>
              <a:t/>
            </a:r>
            <a:br>
              <a:rPr lang="en-IN" sz="9600" i="1" u="sng" dirty="0" smtClean="0"/>
            </a:br>
            <a:r>
              <a:rPr lang="en-IN" sz="9600" i="1" u="sng" dirty="0" smtClean="0"/>
              <a:t/>
            </a:r>
            <a:br>
              <a:rPr lang="en-IN" sz="9600" i="1" u="sng" dirty="0" smtClean="0"/>
            </a:br>
            <a:r>
              <a:rPr lang="en-IN" sz="9600" b="1" i="1" u="sng" dirty="0" smtClean="0"/>
              <a:t>HACK8ON</a:t>
            </a:r>
            <a:endParaRPr lang="en-US" sz="9600" b="1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8890" y="4429132"/>
            <a:ext cx="6415110" cy="1714488"/>
          </a:xfrm>
        </p:spPr>
        <p:txBody>
          <a:bodyPr>
            <a:normAutofit/>
          </a:bodyPr>
          <a:lstStyle/>
          <a:p>
            <a:endParaRPr lang="en-I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b="1" i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SCHOOL</a:t>
            </a:r>
            <a:r>
              <a:rPr lang="en-I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IT ENGINEERING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357166"/>
            <a:ext cx="8229600" cy="2000264"/>
          </a:xfrm>
        </p:spPr>
        <p:txBody>
          <a:bodyPr>
            <a:normAutofit/>
          </a:bodyPr>
          <a:lstStyle/>
          <a:p>
            <a:r>
              <a:rPr lang="en-IN" sz="6600" i="1" dirty="0" smtClean="0"/>
              <a:t>NEXTRIO </a:t>
            </a:r>
            <a:endParaRPr lang="en-US" sz="6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LEADER OF OUR  GROUP : TUSHAR MAHATO</a:t>
            </a:r>
          </a:p>
          <a:p>
            <a:r>
              <a:rPr lang="en-IN" dirty="0" smtClean="0"/>
              <a:t>MEMBERS : SAMIYA NAAZ AND ASHA YADAV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8000" i="1" dirty="0" smtClean="0"/>
              <a:t>PROBLEM</a:t>
            </a:r>
            <a:r>
              <a:rPr lang="en-IN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357430"/>
            <a:ext cx="8229600" cy="4709160"/>
          </a:xfrm>
        </p:spPr>
        <p:txBody>
          <a:bodyPr/>
          <a:lstStyle/>
          <a:p>
            <a:r>
              <a:rPr lang="en-IN" dirty="0" smtClean="0"/>
              <a:t>Student often  don’t know where to start learning a new domain like Data science or Web Dev. BUILD: A platform where users input goals(e.g.,” Become a React Developer”),and it creates a roadmap with tutorials , </a:t>
            </a:r>
            <a:r>
              <a:rPr lang="en-IN" dirty="0" err="1" smtClean="0"/>
              <a:t>youtubelinks,and</a:t>
            </a:r>
            <a:r>
              <a:rPr lang="en-IN" dirty="0" smtClean="0"/>
              <a:t> quizzes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i="1" dirty="0" smtClean="0"/>
              <a:t>SOLUTION </a:t>
            </a:r>
            <a:endParaRPr lang="en-US" sz="72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2148840"/>
            <a:ext cx="8229600" cy="47091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We made a platform where  students can see there aims in simple way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Users can </a:t>
            </a:r>
            <a:r>
              <a:rPr lang="en-IN" smtClean="0"/>
              <a:t>types their </a:t>
            </a:r>
            <a:r>
              <a:rPr lang="en-IN" dirty="0" smtClean="0"/>
              <a:t>goal 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41</TotalTime>
  <Words>81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      HACK8ON</vt:lpstr>
      <vt:lpstr>NEXTRIO </vt:lpstr>
      <vt:lpstr>PROBLEM </vt:lpstr>
      <vt:lpstr>SOLUTION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HACK8ON</dc:title>
  <dc:creator>DELL3568</dc:creator>
  <cp:lastModifiedBy>DELL3568</cp:lastModifiedBy>
  <cp:revision>1</cp:revision>
  <dcterms:created xsi:type="dcterms:W3CDTF">2025-07-26T05:50:55Z</dcterms:created>
  <dcterms:modified xsi:type="dcterms:W3CDTF">2025-07-26T06:32:47Z</dcterms:modified>
</cp:coreProperties>
</file>