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299" autoAdjust="0"/>
  </p:normalViewPr>
  <p:slideViewPr>
    <p:cSldViewPr>
      <p:cViewPr varScale="1">
        <p:scale>
          <a:sx n="74" d="100"/>
          <a:sy n="74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D6E357AF-B192-4EF5-9ACF-1113A190C633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6753316-FEB8-4DA3-B853-B1A8CDFB15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8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Agentic</a:t>
            </a:r>
            <a:r>
              <a:rPr lang="en-US" sz="2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AI refers :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Autonomous AI systems-agents-capable of setting goals reasoning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</a:rPr>
              <a:t>actingand</a:t>
            </a:r>
            <a:r>
              <a:rPr lang="en-US" sz="2800" dirty="0" smtClean="0">
                <a:solidFill>
                  <a:schemeClr val="tx1"/>
                </a:solidFill>
                <a:latin typeface="Arial Narrow" pitchFamily="34" charset="0"/>
              </a:rPr>
              <a:t> learning over time with minimal human </a:t>
            </a:r>
            <a:r>
              <a:rPr lang="en-US" sz="2800" dirty="0" err="1" smtClean="0">
                <a:solidFill>
                  <a:schemeClr val="tx1"/>
                </a:solidFill>
                <a:latin typeface="Arial Narrow" pitchFamily="34" charset="0"/>
              </a:rPr>
              <a:t>suprivation</a:t>
            </a:r>
            <a:endParaRPr lang="en-US" sz="2800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err="1" smtClean="0">
                <a:solidFill>
                  <a:srgbClr val="0070C0"/>
                </a:solidFill>
                <a:latin typeface="Algerian" pitchFamily="82" charset="0"/>
              </a:rPr>
              <a:t>Agentic</a:t>
            </a:r>
            <a:r>
              <a:rPr lang="en-US" sz="4800" dirty="0" smtClean="0">
                <a:solidFill>
                  <a:srgbClr val="0070C0"/>
                </a:solidFill>
                <a:latin typeface="Algerian" pitchFamily="82" charset="0"/>
              </a:rPr>
              <a:t> </a:t>
            </a:r>
            <a:r>
              <a:rPr lang="en-US" sz="4800" dirty="0" err="1" smtClean="0">
                <a:solidFill>
                  <a:srgbClr val="0070C0"/>
                </a:solidFill>
                <a:latin typeface="Algerian" pitchFamily="82" charset="0"/>
              </a:rPr>
              <a:t>ai</a:t>
            </a:r>
            <a:endParaRPr lang="en-US" sz="4800" dirty="0">
              <a:solidFill>
                <a:srgbClr val="0070C0"/>
              </a:solidFill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15240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098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47</TotalTime>
  <Words>21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BlackTie</vt:lpstr>
      <vt:lpstr>Agentic 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ai</dc:title>
  <dc:creator>ATTARI COMPUTER</dc:creator>
  <cp:lastModifiedBy>ATTARI COMPUTER</cp:lastModifiedBy>
  <cp:revision>3</cp:revision>
  <dcterms:created xsi:type="dcterms:W3CDTF">2025-07-27T11:17:23Z</dcterms:created>
  <dcterms:modified xsi:type="dcterms:W3CDTF">2025-07-27T12:04:49Z</dcterms:modified>
</cp:coreProperties>
</file>