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4071-767F-444B-9FAD-27F7575FCA58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7FC-A967-465D-8BE1-D84A5A8F0F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4071-767F-444B-9FAD-27F7575FCA58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7FC-A967-465D-8BE1-D84A5A8F0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4071-767F-444B-9FAD-27F7575FCA58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7FC-A967-465D-8BE1-D84A5A8F0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4071-767F-444B-9FAD-27F7575FCA58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7FC-A967-465D-8BE1-D84A5A8F0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4071-767F-444B-9FAD-27F7575FCA58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3EFF7FC-A967-465D-8BE1-D84A5A8F0F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4071-767F-444B-9FAD-27F7575FCA58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7FC-A967-465D-8BE1-D84A5A8F0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4071-767F-444B-9FAD-27F7575FCA58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7FC-A967-465D-8BE1-D84A5A8F0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4071-767F-444B-9FAD-27F7575FCA58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7FC-A967-465D-8BE1-D84A5A8F0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4071-767F-444B-9FAD-27F7575FCA58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7FC-A967-465D-8BE1-D84A5A8F0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4071-767F-444B-9FAD-27F7575FCA58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7FC-A967-465D-8BE1-D84A5A8F0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4071-767F-444B-9FAD-27F7575FCA58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7FC-A967-465D-8BE1-D84A5A8F0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3814071-767F-444B-9FAD-27F7575FCA58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3EFF7FC-A967-465D-8BE1-D84A5A8F0F2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3429000"/>
            <a:ext cx="1716232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Presentation of AI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 smtClean="0">
                <a:solidFill>
                  <a:schemeClr val="tx1"/>
                </a:solidFill>
              </a:rPr>
              <a:t>Machine Language: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sz="2800" dirty="0" smtClean="0">
                <a:solidFill>
                  <a:schemeClr val="tx1"/>
                </a:solidFill>
              </a:rPr>
              <a:t>achine language is the lowest-level programming language that a computer’s hardware directly </a:t>
            </a:r>
            <a:r>
              <a:rPr lang="en-US" sz="2800" dirty="0" err="1" smtClean="0">
                <a:solidFill>
                  <a:schemeClr val="tx1"/>
                </a:solidFill>
              </a:rPr>
              <a:t>understands.It</a:t>
            </a:r>
            <a:r>
              <a:rPr lang="en-US" sz="2800" dirty="0" smtClean="0">
                <a:solidFill>
                  <a:schemeClr val="tx1"/>
                </a:solidFill>
              </a:rPr>
              <a:t> consists of binary </a:t>
            </a:r>
            <a:r>
              <a:rPr lang="en-US" sz="2800" dirty="0" err="1" smtClean="0">
                <a:solidFill>
                  <a:schemeClr val="tx1"/>
                </a:solidFill>
              </a:rPr>
              <a:t>code,a</a:t>
            </a:r>
            <a:r>
              <a:rPr lang="en-US" sz="2800" dirty="0" smtClean="0">
                <a:solidFill>
                  <a:schemeClr val="tx1"/>
                </a:solidFill>
              </a:rPr>
              <a:t> series of 0s and 1s.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237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</TotalTime>
  <Words>29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Presentation of AI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AI</dc:title>
  <dc:creator>ATTARI COMPUTER</dc:creator>
  <cp:lastModifiedBy>ATTARI COMPUTER</cp:lastModifiedBy>
  <cp:revision>2</cp:revision>
  <dcterms:created xsi:type="dcterms:W3CDTF">2025-07-27T10:56:50Z</dcterms:created>
  <dcterms:modified xsi:type="dcterms:W3CDTF">2025-07-27T11:16:10Z</dcterms:modified>
</cp:coreProperties>
</file>