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Agentic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AI refers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Autonomous AI systems-agents-capable of setting goals reasoning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</a:rPr>
              <a:t>actingand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 learning over time with minimal human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</a:rPr>
              <a:t>suprivation</a:t>
            </a:r>
            <a:endParaRPr lang="en-US" sz="2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  <a:latin typeface="Algerian" pitchFamily="82" charset="0"/>
              </a:rPr>
              <a:t>Agentic</a:t>
            </a:r>
            <a:r>
              <a:rPr lang="en-US" sz="4800" dirty="0" smtClean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  <a:latin typeface="Algerian" pitchFamily="82" charset="0"/>
              </a:rPr>
              <a:t>ai</a:t>
            </a:r>
            <a:endParaRPr lang="en-US" sz="48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9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</TotalTime>
  <Words>21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Agentic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ai</dc:title>
  <dc:creator>ATTARI COMPUTER</dc:creator>
  <cp:lastModifiedBy>ATTARI COMPUTER</cp:lastModifiedBy>
  <cp:revision>2</cp:revision>
  <dcterms:created xsi:type="dcterms:W3CDTF">2025-07-27T11:17:23Z</dcterms:created>
  <dcterms:modified xsi:type="dcterms:W3CDTF">2025-07-27T11:30:09Z</dcterms:modified>
</cp:coreProperties>
</file>