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0796382a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0796382a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0796382a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0796382a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0796382a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0796382a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0796382a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0796382a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0796382a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0796382a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0796382a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0796382a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29ca9b8d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29ca9b8d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ubygems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kinsta.com/blog/ruby-on-rails-vs-node-js/" TargetMode="External"/><Relationship Id="rId4" Type="http://schemas.openxmlformats.org/officeDocument/2006/relationships/hyperlink" Target="https://www.youtube.com/watch?v=QDcf-Nga0Nw" TargetMode="External"/><Relationship Id="rId5" Type="http://schemas.openxmlformats.org/officeDocument/2006/relationships/hyperlink" Target="https://rubygems.org/" TargetMode="External"/><Relationship Id="rId6" Type="http://schemas.openxmlformats.org/officeDocument/2006/relationships/hyperlink" Target="https://guides.rubyonrails.org/v2.3/getting_started.html#:~:text=Rails%20comes%20with%20built%2Din,can%20always%20change%20it%20later" TargetMode="External"/><Relationship Id="rId7" Type="http://schemas.openxmlformats.org/officeDocument/2006/relationships/hyperlink" Target="https://www.theodinproject.com/lessons/ruby-on-rails-active-record-bas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on Rails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Sam Jacobsen and Kyle Zoellner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on Rails and Why It is Useful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Framework centered mainly around back-end development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Fast development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Uses Ruby as its scripting language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Large, active community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Used by big companies such as GitHub, Fiverr, and Airbnb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Older framework; much documentation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Especially effective for databases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Uses Gems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975" y="445025"/>
            <a:ext cx="1045556" cy="13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1500" y="1982350"/>
            <a:ext cx="1322525" cy="132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3225" y="3606649"/>
            <a:ext cx="1659075" cy="4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 in Ruby on Rails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Rails is based around databases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Similarly to what we have done in this class, users can create a website on their localhost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No need for Ammps 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Rails has support for SQLite out of the box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Can be changed later if need-be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Uses Active Records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 Gem that handles Database information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Makes handling and manipulating objects in a Database much easier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Gemfiles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are Gems?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Ready-to-go modules that can be imported into a program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be f</a:t>
            </a:r>
            <a:r>
              <a:rPr lang="en">
                <a:solidFill>
                  <a:schemeClr val="dk1"/>
                </a:solidFill>
              </a:rPr>
              <a:t>ound on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https://rubygems.org/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At the time of making this, over 150,000,000,000 Gems have been downloaded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also install Gems via the command line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Gems install packages that they need to use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Installing one Gem can give the user many features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Allows the user to specify the Gem version they want to use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Avoids version conflicts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0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 Gem to Use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375" y="850825"/>
            <a:ext cx="7209748" cy="417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7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to the Gemfile and Install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600" y="750550"/>
            <a:ext cx="6534276" cy="40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441850" y="228540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move on to our 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Ruby on Rails information: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https://kinsta.com/blog/ruby-on-rails-vs-node-js/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Information about Gemfiles: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https://www.youtube.com/watch?v=QDcf-Nga0Nw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Get Gems: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https://rubygems.org/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Rails Database information: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https://guides.rubyonrails.org/v2.3/getting_started.html#:~:text=Rails%20comes%20with%20built%2Din,can%20always%20change%20it%20later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Information about Active Records: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https://www.theodinproject.com/lessons/ruby-on-rails-active-record-basics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