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50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GB" sz="4000" dirty="0"/>
              <a:t>Sprints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What is our basic Product?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Not the MVP! This is the basic Skeleton of our site, the wireframe so to speak, the alpha version</a:t>
            </a:r>
          </a:p>
          <a:p>
            <a:endParaRPr lang="en-US" sz="2400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0D4B238-E9E5-4959-84DD-7C5F033D5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622" y="1580050"/>
            <a:ext cx="6096000" cy="3429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E5D9CF-D6BB-49EE-8904-CC35421676E5}"/>
              </a:ext>
            </a:extLst>
          </p:cNvPr>
          <p:cNvSpPr txBox="1">
            <a:spLocks/>
          </p:cNvSpPr>
          <p:nvPr/>
        </p:nvSpPr>
        <p:spPr>
          <a:xfrm>
            <a:off x="2175164" y="1094826"/>
            <a:ext cx="4403596" cy="8746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Front Page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B306-3989-4529-B845-D411C165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Long are Sprints?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0FC9-F223-4D57-BEC6-FA725C92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According to the class materials, 1 Week max.</a:t>
            </a:r>
          </a:p>
          <a:p>
            <a:r>
              <a:rPr lang="en-GB" dirty="0"/>
              <a:t>We could try one week, see how far we get</a:t>
            </a:r>
          </a:p>
          <a:p>
            <a:pPr lvl="1"/>
            <a:r>
              <a:rPr lang="en-GB" dirty="0"/>
              <a:t>Ideally less time, without jeopardizing the site</a:t>
            </a:r>
          </a:p>
        </p:txBody>
      </p:sp>
    </p:spTree>
    <p:extLst>
      <p:ext uri="{BB962C8B-B14F-4D97-AF65-F5344CB8AC3E}">
        <p14:creationId xmlns:p14="http://schemas.microsoft.com/office/powerpoint/2010/main" val="29103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DD32-67C2-4C4C-9EA7-F4CD9042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sprints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3CB-8996-4BAE-BA50-290D338B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We have more time (Holidays)</a:t>
            </a:r>
          </a:p>
          <a:p>
            <a:r>
              <a:rPr lang="en-GB" dirty="0"/>
              <a:t>Early heavy lifting = Smooth sailing to the end</a:t>
            </a:r>
          </a:p>
          <a:p>
            <a:r>
              <a:rPr lang="en-GB" dirty="0"/>
              <a:t>Allows for debugging (Time </a:t>
            </a:r>
            <a:r>
              <a:rPr lang="en-GB" dirty="0" err="1"/>
              <a:t>Time</a:t>
            </a:r>
            <a:r>
              <a:rPr lang="en-GB" dirty="0"/>
              <a:t>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2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1F09-798B-497C-9072-FEBCA978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Scope do they encompass?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0F61-7E12-496A-A809-92D3A940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This is vital, We NEED to set vigorous Goals</a:t>
            </a:r>
          </a:p>
          <a:p>
            <a:r>
              <a:rPr lang="en-GB" dirty="0"/>
              <a:t>Think of what we aren’t taught, think of what we can’t do</a:t>
            </a:r>
          </a:p>
          <a:p>
            <a:r>
              <a:rPr lang="en-GB" dirty="0"/>
              <a:t>Clear communication means less Stress &amp; better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1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F83E-9B10-4091-8BA0-E3FE8673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Thoughts?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2F7EC28-03E4-43E8-9835-C57506F1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76" y="18669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7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{6721E6EF-65E5-4A5E-A6B6-B5B0956EF81F}tf55705232_win32</Template>
  <TotalTime>1702</TotalTime>
  <Words>132</Words>
  <Application>Microsoft Macintosh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Sprints</vt:lpstr>
      <vt:lpstr>What is our basic Product?</vt:lpstr>
      <vt:lpstr>How Long are Sprints?</vt:lpstr>
      <vt:lpstr>Benefits of sprints</vt:lpstr>
      <vt:lpstr>What Scope do they encompass?</vt:lpstr>
      <vt:lpstr>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Sprints</dc:title>
  <dc:creator>erbal kilic</dc:creator>
  <cp:lastModifiedBy>Kilic, Ercan</cp:lastModifiedBy>
  <cp:revision>6</cp:revision>
  <dcterms:created xsi:type="dcterms:W3CDTF">2021-04-11T20:42:53Z</dcterms:created>
  <dcterms:modified xsi:type="dcterms:W3CDTF">2021-04-13T17:16:40Z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