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3"/>
    <p:restoredTop sz="94354"/>
  </p:normalViewPr>
  <p:slideViewPr>
    <p:cSldViewPr snapToGrid="0" snapToObjects="1">
      <p:cViewPr varScale="1">
        <p:scale>
          <a:sx n="97" d="100"/>
          <a:sy n="97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110A-5134-8C45-A2F0-EE4F5BD4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0B145-374A-214E-94FA-61D7F75C2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FA3D-E174-4242-B1C1-FB41BD4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23AA-A1D5-BA40-8A9C-E3625BD4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A96B-84D3-254F-A64A-7099B021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DB14-AEC5-754D-B6FA-4DE3F589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6C49-6812-CF45-9835-E5FEC0FC3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A1E1-AAA2-EB46-9E18-A727DC6F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2B0B-E188-144D-8C37-DB295695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C5BD-A6E5-8B46-8262-2D952779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65CF4-31AB-2745-9307-2F95BC690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E1E3A-D5EE-344C-9C8F-797F0CEF6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EF5A1-47EB-AE41-B165-602E1C3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3F02-8853-A84B-9A31-4A652EF2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6986-0FF7-5B4B-9E35-6112CBCE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F581-7E94-6E46-B4FF-419EA719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D68B-10CD-AA49-900D-A93883E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F3F5-4883-1C47-B1EB-F4701C5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99B5-FDC2-9146-BDF6-779D9C0D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BEE8-97AD-4A45-9429-F9812EB9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CA93-3882-AD49-B7BA-6A58D23C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64DF2-BA92-4249-A2BD-F4A16488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3ABF-21CC-BB48-B7A0-74D8BBEA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5CFF-2A71-F849-A7C6-3DE69E55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0A18-6832-DB4B-B8D8-869DA032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3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2A85-B5F8-D24C-83F7-22D18F53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8FD0-DF86-C740-9E6C-3E3E6569D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943B-D567-7C48-853C-69353456E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D846-FC9F-0448-BD56-42460592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72A94-9A16-C94E-A3B6-81FF64A3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C372-8AF4-F344-BD0A-AED5DE27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42FB-CBE6-CD47-8DC4-233F2A8D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73876-479D-A146-A3DA-1217C627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65D94-34DD-744A-A817-1EC605E8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5C942-2AF3-114F-87C4-3C887A7E8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8E19B-B72E-C04D-A511-AE9C11450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4000D-6CE6-AA4B-A116-23496412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DF34B-4E4E-B648-913F-531A7E3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74118-46C0-8743-B066-AA042DD4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090-3841-A646-B9C9-202573D4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3A66F-CDF2-F64C-839B-1B573C3F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6F97C-8E6C-394F-B617-DB2A0B0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B13A9-493B-A74F-8AC5-FA71779D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5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00C05-9F31-DC43-B6A8-9EB695BC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4EF44-352F-8144-BCCC-919C6E0E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3EAC-FDB6-BE4A-9FDD-CC91B928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535B-D948-6544-B177-5870B4FC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7947-42DF-7A4A-BC01-E5EC3372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7F396-068B-F546-A8BF-44EC6E6D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836D-219B-5144-86A0-A62ABB40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DFCEF-D964-274A-8962-4F293ADF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39082-1583-B14B-883A-2FBDE5C3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8841-BB6E-D74F-B8BD-28EF7392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8D14E-1865-9949-917B-17C1AF507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8EB50-CBF5-BC47-8FE9-813E6573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155F-9226-0D4D-BE73-763075D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AA2F0-4391-BC4D-A04C-CF973AB8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6877-8A51-8D49-A10E-95EC87C8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50169-A59C-4F46-A992-D581F920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C3ACE-07B3-6B4A-B12D-449AD806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4C311-EE31-E343-8337-C025DFADD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7A0D-9733-8948-BEDF-0CD5BD4322E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C93C-0A78-E24D-849A-75D369B4C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B570-5542-154B-97EA-C8C992A2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1134-101D-3E42-AEFB-22AB95EA6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7D4F-595F-0641-A728-4E995DE2C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5116" y="-98877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MindFit</a:t>
            </a:r>
            <a:endParaRPr lang="en-US" sz="7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AF3-3199-1E4A-BD13-1E7AB2487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789865"/>
            <a:ext cx="9144000" cy="825583"/>
          </a:xfrm>
        </p:spPr>
        <p:txBody>
          <a:bodyPr>
            <a:normAutofit/>
          </a:bodyPr>
          <a:lstStyle/>
          <a:p>
            <a:r>
              <a:rPr lang="en-US" sz="3600" dirty="0"/>
              <a:t>Ariel Jacobs, Megan Chan, Sam Jett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06E096-1E0C-FF44-8BCB-9AF61630D30C}"/>
              </a:ext>
            </a:extLst>
          </p:cNvPr>
          <p:cNvSpPr txBox="1">
            <a:spLocks/>
          </p:cNvSpPr>
          <p:nvPr/>
        </p:nvSpPr>
        <p:spPr>
          <a:xfrm>
            <a:off x="393031" y="2928561"/>
            <a:ext cx="11405935" cy="155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Goal</a:t>
            </a:r>
            <a:r>
              <a:rPr lang="en-US" sz="3600" dirty="0">
                <a:solidFill>
                  <a:schemeClr val="bg1"/>
                </a:solidFill>
              </a:rPr>
              <a:t>: Develop a technology to identify when mental health patients are in distress and inform their support network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84462-B55D-0D4E-8ABF-557C29208FEF}"/>
              </a:ext>
            </a:extLst>
          </p:cNvPr>
          <p:cNvSpPr txBox="1">
            <a:spLocks/>
          </p:cNvSpPr>
          <p:nvPr/>
        </p:nvSpPr>
        <p:spPr>
          <a:xfrm>
            <a:off x="1130968" y="4791827"/>
            <a:ext cx="9144000" cy="8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/>
              <a:t>Technologies used</a:t>
            </a:r>
            <a:endParaRPr lang="en-US" sz="3600" u="sng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42D20C-9AA8-1040-9727-D449D6C7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77886"/>
              </p:ext>
            </p:extLst>
          </p:nvPr>
        </p:nvGraphicFramePr>
        <p:xfrm>
          <a:off x="393032" y="5617410"/>
          <a:ext cx="11405935" cy="10610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1187">
                  <a:extLst>
                    <a:ext uri="{9D8B030D-6E8A-4147-A177-3AD203B41FA5}">
                      <a16:colId xmlns:a16="http://schemas.microsoft.com/office/drawing/2014/main" val="205111852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3279708757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3600494074"/>
                    </a:ext>
                  </a:extLst>
                </a:gridCol>
                <a:gridCol w="1795113">
                  <a:extLst>
                    <a:ext uri="{9D8B030D-6E8A-4147-A177-3AD203B41FA5}">
                      <a16:colId xmlns:a16="http://schemas.microsoft.com/office/drawing/2014/main" val="324510141"/>
                    </a:ext>
                  </a:extLst>
                </a:gridCol>
                <a:gridCol w="2767261">
                  <a:extLst>
                    <a:ext uri="{9D8B030D-6E8A-4147-A177-3AD203B41FA5}">
                      <a16:colId xmlns:a16="http://schemas.microsoft.com/office/drawing/2014/main" val="3839523758"/>
                    </a:ext>
                  </a:extLst>
                </a:gridCol>
              </a:tblGrid>
              <a:tr h="58985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Purpose: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Obtaining Data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Frontend Dev.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Messaging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Anomaly Analysis</a:t>
                      </a:r>
                    </a:p>
                  </a:txBody>
                  <a:tcPr marL="120644" marR="120644" marT="60322" marB="60322"/>
                </a:tc>
                <a:extLst>
                  <a:ext uri="{0D108BD9-81ED-4DB2-BD59-A6C34878D82A}">
                    <a16:rowId xmlns:a16="http://schemas.microsoft.com/office/drawing/2014/main" val="3748060752"/>
                  </a:ext>
                </a:extLst>
              </a:tr>
              <a:tr h="45613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Tool used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Fitbit API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React/JS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Twilio</a:t>
                      </a:r>
                    </a:p>
                  </a:txBody>
                  <a:tcPr marL="120644" marR="120644" marT="60322" marB="60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JS</a:t>
                      </a:r>
                    </a:p>
                  </a:txBody>
                  <a:tcPr marL="120644" marR="120644" marT="60322" marB="60322"/>
                </a:tc>
                <a:extLst>
                  <a:ext uri="{0D108BD9-81ED-4DB2-BD59-A6C34878D82A}">
                    <a16:rowId xmlns:a16="http://schemas.microsoft.com/office/drawing/2014/main" val="64761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B7D91-7306-094A-9C9D-22ED202A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7" y="1358566"/>
            <a:ext cx="7391400" cy="2552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8D8F0A-6F15-7847-8374-636DDFBDB49B}"/>
              </a:ext>
            </a:extLst>
          </p:cNvPr>
          <p:cNvSpPr txBox="1">
            <a:spLocks/>
          </p:cNvSpPr>
          <p:nvPr/>
        </p:nvSpPr>
        <p:spPr>
          <a:xfrm>
            <a:off x="1034716" y="-67595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Anomaly Detection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CEA155-A321-5D43-BBFB-34E477ED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8" y="4555685"/>
            <a:ext cx="7391400" cy="1887498"/>
          </a:xfrm>
        </p:spPr>
        <p:txBody>
          <a:bodyPr/>
          <a:lstStyle/>
          <a:p>
            <a:r>
              <a:rPr lang="en-US" dirty="0"/>
              <a:t>Assuming Multivariable Gaussian Distribution</a:t>
            </a:r>
          </a:p>
          <a:p>
            <a:r>
              <a:rPr lang="en-US" dirty="0"/>
              <a:t>Anomalies are found via time-series analysis compared most recent data point (after smoothing) to a personalized training data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07E9A-F40A-9B42-8B15-A10E79735E2A}"/>
              </a:ext>
            </a:extLst>
          </p:cNvPr>
          <p:cNvSpPr txBox="1"/>
          <p:nvPr/>
        </p:nvSpPr>
        <p:spPr>
          <a:xfrm>
            <a:off x="9094124" y="933891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Algorithm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E1E040-4BF8-6249-B1DA-AB2BB9AE6940}"/>
              </a:ext>
            </a:extLst>
          </p:cNvPr>
          <p:cNvSpPr txBox="1">
            <a:spLocks/>
          </p:cNvSpPr>
          <p:nvPr/>
        </p:nvSpPr>
        <p:spPr>
          <a:xfrm>
            <a:off x="8333873" y="1809109"/>
            <a:ext cx="3858127" cy="48323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Smooth input data via convolution with 1D, 4-element uniform kernel</a:t>
            </a:r>
          </a:p>
          <a:p>
            <a:r>
              <a:rPr lang="en-US" dirty="0"/>
              <a:t>Assume multivariate distribution to compute </a:t>
            </a:r>
            <a:r>
              <a:rPr lang="en-US" b="1" dirty="0" err="1"/>
              <a:t>μ</a:t>
            </a:r>
            <a:r>
              <a:rPr lang="en-US" b="1" dirty="0"/>
              <a:t>, </a:t>
            </a:r>
            <a:r>
              <a:rPr lang="en-US" b="1" dirty="0" err="1"/>
              <a:t>Σ</a:t>
            </a:r>
            <a:r>
              <a:rPr lang="en-US" b="1" dirty="0"/>
              <a:t> </a:t>
            </a:r>
            <a:r>
              <a:rPr lang="en-US" dirty="0"/>
              <a:t>for healthy pop. </a:t>
            </a:r>
          </a:p>
          <a:p>
            <a:r>
              <a:rPr lang="en-US" dirty="0"/>
              <a:t>Compute p(x</a:t>
            </a:r>
            <a:r>
              <a:rPr lang="en-US" b="1" dirty="0"/>
              <a:t>; </a:t>
            </a:r>
            <a:r>
              <a:rPr lang="en-US" b="1" dirty="0" err="1"/>
              <a:t>μ</a:t>
            </a:r>
            <a:r>
              <a:rPr lang="en-US" b="1" dirty="0"/>
              <a:t>, </a:t>
            </a:r>
            <a:r>
              <a:rPr lang="en-US" b="1" dirty="0" err="1"/>
              <a:t>Σ</a:t>
            </a:r>
            <a:r>
              <a:rPr lang="en-US" dirty="0"/>
              <a:t>)</a:t>
            </a:r>
          </a:p>
          <a:p>
            <a:r>
              <a:rPr lang="en-US" dirty="0"/>
              <a:t>If p(x) &lt; </a:t>
            </a:r>
            <a:r>
              <a:rPr lang="en-US" dirty="0" err="1"/>
              <a:t>ε</a:t>
            </a:r>
            <a:r>
              <a:rPr lang="en-US" dirty="0"/>
              <a:t> = 1%, then </a:t>
            </a:r>
            <a:r>
              <a:rPr lang="en-US" dirty="0" err="1"/>
              <a:t>datapoint</a:t>
            </a:r>
            <a:r>
              <a:rPr lang="en-US" dirty="0"/>
              <a:t> is anomaly, else normal.</a:t>
            </a:r>
          </a:p>
          <a:p>
            <a:r>
              <a:rPr lang="en-US" dirty="0"/>
              <a:t>If anomaly, trigger prompt for permission to inform support network.</a:t>
            </a:r>
          </a:p>
        </p:txBody>
      </p:sp>
    </p:spTree>
    <p:extLst>
      <p:ext uri="{BB962C8B-B14F-4D97-AF65-F5344CB8AC3E}">
        <p14:creationId xmlns:p14="http://schemas.microsoft.com/office/powerpoint/2010/main" val="10188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8A86-5613-554C-91A9-220C43D7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5668-452D-A34F-90A9-ED159248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MindFit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MindFit</dc:title>
  <dc:creator>Jett, Samuel V.</dc:creator>
  <cp:lastModifiedBy>Jett, Samuel V.</cp:lastModifiedBy>
  <cp:revision>6</cp:revision>
  <dcterms:created xsi:type="dcterms:W3CDTF">2019-02-17T19:25:45Z</dcterms:created>
  <dcterms:modified xsi:type="dcterms:W3CDTF">2019-02-17T20:52:18Z</dcterms:modified>
</cp:coreProperties>
</file>