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/>
    <p:restoredTop sz="94512"/>
  </p:normalViewPr>
  <p:slideViewPr>
    <p:cSldViewPr snapToGrid="0" snapToObjects="1">
      <p:cViewPr varScale="1">
        <p:scale>
          <a:sx n="97" d="100"/>
          <a:sy n="97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2835-F20C-9C4A-B07B-BC20DD9F2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B5BA-8985-3844-BB1F-C0F47455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9D78-006C-CC4C-BD09-A59F2D03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2499-D623-684A-B331-B40B096F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51C4-0AA8-C747-B1A0-C4AF616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404D-F2A1-FC44-87BC-411CB529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32776-6D93-A743-9A03-45F12C2D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FD2A-21DC-524A-93CB-3645676F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1BA4-EB0B-E747-9E3F-1EDB3805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9BC0-7AA8-C649-956A-91720141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7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363CA-054F-AB40-97C2-E2B6F340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22576-54CA-B444-94AE-549241251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0E7D-ACFF-D74B-840A-62855970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8F9A-1883-7444-82E2-D383A27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2DE7-E561-D84E-BFD9-2B0D7371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0E03-4FE3-E84B-9CC0-FD3FF67C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0B69-154D-5F45-8D24-F2608057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54BD-B8A7-A144-BC18-E991C505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488F-4C77-9149-9D42-E3EB0CF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4952-3483-7743-847A-95DF3F68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46A1-3BBA-444E-8C04-9702F06E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4A65-6F03-6749-9DC0-CC615AE0F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81AA-0C43-5F4A-BA04-80B2B3EF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536D-1F7F-4944-BF80-9F567AC7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3990-013E-8A4C-94CF-65670939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DC79-6108-C44D-A9CD-8D9B0B85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EC59-2B15-C244-9B9A-F9A6522B9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A37C8-6B73-2349-8DE0-40825258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AAD82-9CAD-E843-B98C-8C02DC55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8AE5-E740-FE4E-9EA5-B34AB92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D6DD3-B2DE-D747-B774-E9DA8862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F1B1-AA08-B440-A2D5-9CC1C6EE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8FB62-F504-304C-8405-95C73B71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0B30C-0B64-0940-AA67-B2E3B1F2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86C54-474B-E042-8185-997968A19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5758A-5152-C448-86FB-B803D59D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E5DE6-6913-684B-AAD2-A1D9113C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C031C-E7E1-F441-8BD9-442DDA55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DF056-16DC-D045-B07E-5C3F1EB2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52B4-D517-F84E-ABC9-52F4DC55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1DAFC-5FD0-A746-8151-6741310D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6780C-08A1-874F-8599-BC785F76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B3A61-7A28-5E42-855A-1929074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5A6AF-576E-DE46-B4B9-F38517D8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89D1F-7739-0244-8710-2A4FE871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C97E-8959-6541-8C72-CEA909C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A11F-8D64-7342-A754-975F2EC9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26E6-01CA-804C-9255-FBD26C44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C8EA3-096E-5348-8154-1D8C3948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17AB-49FE-1A45-AC63-57BC6445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5FED0-1D38-C44C-8709-78887731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3B14-DF68-D24C-8530-4B607D1A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B438-03E6-9840-A363-CF7411C2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F7F4-B7F6-6E40-AD8D-A9DF4353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D6041-48BC-674D-83FD-8323DAAD6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0654-B93C-6B45-BBC3-E2AC62A7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FA698-1468-8049-9A2F-77BC783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9FB4-0F05-CC4D-8727-85C6DAE7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D345D-15A5-3E4F-8840-391DD05B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9744-ED89-5D43-9B61-3E8D1FDD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43E2-3D21-7046-B9C9-0A230BAF3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8408-3EEB-FB45-991A-A3E17CF94E83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823B-FD44-D745-B109-D4AB68201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EB60-A15A-A943-836C-86787FB7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57E8-C34D-084C-ABDF-67849396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1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534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reatstrinkets.blogspot.com/2014_02_01_archive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098B20A-EC4A-CF44-B84F-C4A41A62AA61}"/>
              </a:ext>
            </a:extLst>
          </p:cNvPr>
          <p:cNvGrpSpPr/>
          <p:nvPr/>
        </p:nvGrpSpPr>
        <p:grpSpPr>
          <a:xfrm>
            <a:off x="1384959" y="374865"/>
            <a:ext cx="8865598" cy="2637185"/>
            <a:chOff x="1285567" y="1594065"/>
            <a:chExt cx="8865598" cy="2637185"/>
          </a:xfrm>
        </p:grpSpPr>
        <p:pic>
          <p:nvPicPr>
            <p:cNvPr id="8" name="Picture 7" descr="Buildings | Free Stock Photo | Illustration of city ...">
              <a:extLst>
                <a:ext uri="{FF2B5EF4-FFF2-40B4-BE49-F238E27FC236}">
                  <a16:creationId xmlns:a16="http://schemas.microsoft.com/office/drawing/2014/main" id="{426BF0BA-0B4F-424D-90F3-D0795A947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513980" y="1594065"/>
              <a:ext cx="2637185" cy="2637185"/>
            </a:xfrm>
            <a:prstGeom prst="rect">
              <a:avLst/>
            </a:prstGeom>
          </p:spPr>
        </p:pic>
        <p:pic>
          <p:nvPicPr>
            <p:cNvPr id="10" name="Picture 9" descr="Treats &amp; Trinkets: February 2014">
              <a:extLst>
                <a:ext uri="{FF2B5EF4-FFF2-40B4-BE49-F238E27FC236}">
                  <a16:creationId xmlns:a16="http://schemas.microsoft.com/office/drawing/2014/main" id="{73D96471-9F22-D54F-8CC4-5BACD3FFB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285567" y="1667946"/>
              <a:ext cx="3524867" cy="2563304"/>
            </a:xfrm>
            <a:prstGeom prst="roundRect">
              <a:avLst/>
            </a:prstGeom>
          </p:spPr>
        </p:pic>
        <p:sp>
          <p:nvSpPr>
            <p:cNvPr id="15" name="Notched Right Arrow 14">
              <a:extLst>
                <a:ext uri="{FF2B5EF4-FFF2-40B4-BE49-F238E27FC236}">
                  <a16:creationId xmlns:a16="http://schemas.microsoft.com/office/drawing/2014/main" id="{0FDABA00-8CC6-D34A-9B9F-1F63CBEFCA11}"/>
                </a:ext>
              </a:extLst>
            </p:cNvPr>
            <p:cNvSpPr/>
            <p:nvPr/>
          </p:nvSpPr>
          <p:spPr>
            <a:xfrm flipH="1">
              <a:off x="5546035" y="2471501"/>
              <a:ext cx="1331843" cy="956195"/>
            </a:xfrm>
            <a:prstGeom prst="notchedRightArrow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C434B-71D1-2F44-B6B0-35A7DDC0BEFF}"/>
              </a:ext>
            </a:extLst>
          </p:cNvPr>
          <p:cNvGrpSpPr/>
          <p:nvPr/>
        </p:nvGrpSpPr>
        <p:grpSpPr>
          <a:xfrm>
            <a:off x="1384959" y="3219666"/>
            <a:ext cx="8965100" cy="2859678"/>
            <a:chOff x="2173247" y="1477590"/>
            <a:chExt cx="8965100" cy="2859678"/>
          </a:xfrm>
        </p:grpSpPr>
        <p:pic>
          <p:nvPicPr>
            <p:cNvPr id="24" name="Picture 23" descr="Buildings | Free Stock Photo | Illustration of city ...">
              <a:extLst>
                <a:ext uri="{FF2B5EF4-FFF2-40B4-BE49-F238E27FC236}">
                  <a16:creationId xmlns:a16="http://schemas.microsoft.com/office/drawing/2014/main" id="{C93A94E8-A937-3640-91CC-35499772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173247" y="1477590"/>
              <a:ext cx="2637185" cy="2637185"/>
            </a:xfrm>
            <a:prstGeom prst="rect">
              <a:avLst/>
            </a:prstGeom>
          </p:spPr>
        </p:pic>
        <p:pic>
          <p:nvPicPr>
            <p:cNvPr id="25" name="Picture 24" descr="Treats &amp; Trinkets: February 2014">
              <a:extLst>
                <a:ext uri="{FF2B5EF4-FFF2-40B4-BE49-F238E27FC236}">
                  <a16:creationId xmlns:a16="http://schemas.microsoft.com/office/drawing/2014/main" id="{20D8B774-82C1-8242-8325-ED5AD03FF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613480" y="1773964"/>
              <a:ext cx="3524867" cy="2563304"/>
            </a:xfrm>
            <a:prstGeom prst="roundRect">
              <a:avLst/>
            </a:prstGeom>
          </p:spPr>
        </p:pic>
        <p:sp>
          <p:nvSpPr>
            <p:cNvPr id="26" name="Notched Right Arrow 25">
              <a:extLst>
                <a:ext uri="{FF2B5EF4-FFF2-40B4-BE49-F238E27FC236}">
                  <a16:creationId xmlns:a16="http://schemas.microsoft.com/office/drawing/2014/main" id="{5183BCD1-B280-0E4C-8A73-3C77DD1888DA}"/>
                </a:ext>
              </a:extLst>
            </p:cNvPr>
            <p:cNvSpPr/>
            <p:nvPr/>
          </p:nvSpPr>
          <p:spPr>
            <a:xfrm rot="10800000" flipH="1">
              <a:off x="5546035" y="2577518"/>
              <a:ext cx="1331843" cy="956195"/>
            </a:xfrm>
            <a:prstGeom prst="notchedRightArrow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05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Jett, Samuel V.</dc:creator>
  <cp:lastModifiedBy>Jett, Samuel V.</cp:lastModifiedBy>
  <cp:revision>4</cp:revision>
  <dcterms:created xsi:type="dcterms:W3CDTF">2018-12-01T08:17:08Z</dcterms:created>
  <dcterms:modified xsi:type="dcterms:W3CDTF">2018-12-01T21:15:24Z</dcterms:modified>
</cp:coreProperties>
</file>