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Nanum Gothic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anumGothic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anumGothic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415ab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415ab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415ab3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415ab3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415ab3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415ab3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8415ab3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8415ab3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415ab3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415ab3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유튜브에서 사용자가 썸네일을 클릭하는 방식이나 번장에서 구매자가 판매 물품을 클릭하는 방식이 비슷하여, 참고자료로 가져왔습니다.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8415ab3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8415ab3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415ab36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415ab36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8415ab3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8415ab3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3500"/>
              <a:buNone/>
              <a:defRPr b="1" sz="3500">
                <a:solidFill>
                  <a:srgbClr val="85200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Nanum Gothic"/>
              <a:buNone/>
              <a:defRPr sz="4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rong-dev.tistory.com/68" TargetMode="External"/><Relationship Id="rId4" Type="http://schemas.openxmlformats.org/officeDocument/2006/relationships/hyperlink" Target="https://github.com/hits-hike/youtube-views-prediction-model/wiki/%EC%8D%B8%EB%84%A4%EC%9D%BC-%ED%85%8D%EC%8A%A4%ED%8A%B8-%EB%8D%B0%EC%9D%B4%ED%84%B0%EB%A1%9C-%EC%A1%B0%ED%9A%8C%EC%88%98-%EC%98%88%EC%B8%A1-%EB%AA%A8%EB%8D%B8%EB%A7%81-(LSTM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0" y="1426225"/>
            <a:ext cx="8520600" cy="20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85200C"/>
                </a:solidFill>
              </a:rPr>
              <a:t>번개장터</a:t>
            </a:r>
            <a:endParaRPr b="1">
              <a:solidFill>
                <a:srgbClr val="85200C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40859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2조 : 구현서, 김태환, 임지인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</a:pPr>
            <a:r>
              <a:rPr lang="ko"/>
              <a:t>더 나은 판매를 위해 많은 조회수를 얻을 수 있도록 하자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구매자(사용자) 별 평균 조회수</a:t>
            </a:r>
            <a:r>
              <a:rPr lang="ko"/>
              <a:t> 증가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판매자의 등록 상품에 대한 조회수</a:t>
            </a:r>
            <a:r>
              <a:rPr lang="ko"/>
              <a:t> 증가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주제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문제 정의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왜 조회수를 끌어올려야 하나?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판매자: 상품 </a:t>
            </a:r>
            <a:r>
              <a:rPr lang="ko"/>
              <a:t>조회수가 많았을 때, 판매될 확률이 높아짐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번개장터 : 판매자의 상품 조회수가 많아야, 개인 사업자의 광고비가 증가함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판매자 광고 : CPC(클릭당 </a:t>
            </a:r>
            <a:r>
              <a:rPr lang="ko"/>
              <a:t>비용) </a:t>
            </a:r>
            <a:r>
              <a:rPr lang="ko"/>
              <a:t>과금 방식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높은 입찰가를 지출한 판매</a:t>
            </a:r>
            <a:r>
              <a:rPr lang="ko"/>
              <a:t>자의 상품이 </a:t>
            </a:r>
            <a:r>
              <a:rPr lang="ko"/>
              <a:t>페이지 상단에 노출됨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즉, 조회수가 높아지면 판매자는 광고비를 지출하더라도 판매로 이어질 확률이 높고, 번개장터도 조회수에 따라 광고수익이 증가할 것으로 기대</a:t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번개장터의 수익구조</a:t>
            </a:r>
            <a:r>
              <a:rPr b="1" lang="ko"/>
              <a:t>에 대한 데이터 파악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해결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조회수 예측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구매자</a:t>
            </a:r>
            <a:r>
              <a:rPr lang="ko"/>
              <a:t>별 상품 조회수(클릭수)를 늘리는 방법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x (feature) 값 : </a:t>
            </a:r>
            <a:r>
              <a:rPr lang="ko"/>
              <a:t>구매자(사용자)의 특성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 값 :  ‘구매자별 평균 조회수’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판매자별 상품 조회수를 늘리는 방법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x (feature) 값 : </a:t>
            </a:r>
            <a:r>
              <a:rPr lang="ko"/>
              <a:t>상품의 특성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 값 : ‘등록된 아이템의 조회수’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방법론 조사 리스트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LSTM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유튜브 썸네일 </a:t>
            </a:r>
            <a:r>
              <a:rPr lang="ko" u="sng">
                <a:solidFill>
                  <a:schemeClr val="hlink"/>
                </a:solidFill>
                <a:hlinkClick r:id="rId3"/>
              </a:rPr>
              <a:t>조회수 예측하기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유튜브 </a:t>
            </a:r>
            <a:r>
              <a:rPr lang="ko" u="sng">
                <a:solidFill>
                  <a:schemeClr val="hlink"/>
                </a:solidFill>
                <a:hlinkClick r:id="rId4"/>
              </a:rPr>
              <a:t>썸네일 텍스트 데이터로 조회수 예측 모델링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435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>
                <a:solidFill>
                  <a:srgbClr val="24292F"/>
                </a:solidFill>
              </a:rPr>
              <a:t>LSTM : 텍스트 데이터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Linear Regression : 구매자/판매자 정형 데이터 분석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XG Boost</a:t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수행할 환경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Jupyter Notebook : 개</a:t>
            </a:r>
            <a:r>
              <a:rPr lang="ko"/>
              <a:t>별 작업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Notion : 현</a:t>
            </a:r>
            <a:r>
              <a:rPr lang="ko"/>
              <a:t>재 진행상황 정리 및 보고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Google Workspace : 공</a:t>
            </a:r>
            <a:r>
              <a:rPr lang="ko"/>
              <a:t>동 코딩 작업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기대 효과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82475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판매자가 많은 상품을 등록하면, 장기적으로 번개장터의 수익 증가로 이어짐</a:t>
            </a:r>
            <a:endParaRPr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판매자가 최소 광고비로 최대 수익을 내도록 해줌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" sz="1800"/>
              <a:t>번개장터에서 잘 팔린다는 인식이 퍼지면 더 많은 판매자가 유입된다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