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70" r:id="rId8"/>
    <p:sldId id="271" r:id="rId9"/>
    <p:sldId id="272" r:id="rId10"/>
    <p:sldId id="273" r:id="rId11"/>
    <p:sldId id="262" r:id="rId12"/>
    <p:sldId id="264" r:id="rId13"/>
    <p:sldId id="275" r:id="rId14"/>
    <p:sldId id="276" r:id="rId15"/>
    <p:sldId id="274" r:id="rId16"/>
    <p:sldId id="265" r:id="rId17"/>
    <p:sldId id="266" r:id="rId18"/>
    <p:sldId id="267" r:id="rId19"/>
    <p:sldId id="268" r:id="rId20"/>
    <p:sldId id="269" r:id="rId21"/>
  </p:sldIdLst>
  <p:sldSz cx="18300700" cy="10299700"/>
  <p:notesSz cx="18300700" cy="102997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6" d="100"/>
          <a:sy n="56" d="100"/>
        </p:scale>
        <p:origin x="61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8288000" cy="10287000"/>
          </a:xfrm>
          <a:custGeom>
            <a:avLst/>
            <a:gdLst/>
            <a:ahLst/>
            <a:cxnLst/>
            <a:rect l="l" t="t" r="r" b="b"/>
            <a:pathLst>
              <a:path w="18288000" h="10287000">
                <a:moveTo>
                  <a:pt x="18288000" y="0"/>
                </a:moveTo>
                <a:lnTo>
                  <a:pt x="0" y="0"/>
                </a:lnTo>
                <a:lnTo>
                  <a:pt x="0" y="10287000"/>
                </a:lnTo>
                <a:lnTo>
                  <a:pt x="18288000" y="10287000"/>
                </a:lnTo>
                <a:lnTo>
                  <a:pt x="18288000" y="0"/>
                </a:lnTo>
                <a:close/>
              </a:path>
            </a:pathLst>
          </a:custGeom>
          <a:solidFill>
            <a:srgbClr val="F3F3F3"/>
          </a:solidFill>
        </p:spPr>
        <p:txBody>
          <a:bodyPr wrap="square" lIns="0" tIns="0" rIns="0" bIns="0" rtlCol="0"/>
          <a:lstStyle/>
          <a:p>
            <a:endParaRPr/>
          </a:p>
        </p:txBody>
      </p:sp>
      <p:sp>
        <p:nvSpPr>
          <p:cNvPr id="17" name="bg object 17"/>
          <p:cNvSpPr/>
          <p:nvPr/>
        </p:nvSpPr>
        <p:spPr>
          <a:xfrm>
            <a:off x="17045939" y="0"/>
            <a:ext cx="1000125" cy="998219"/>
          </a:xfrm>
          <a:custGeom>
            <a:avLst/>
            <a:gdLst/>
            <a:ahLst/>
            <a:cxnLst/>
            <a:rect l="l" t="t" r="r" b="b"/>
            <a:pathLst>
              <a:path w="1000125" h="998219">
                <a:moveTo>
                  <a:pt x="499745" y="0"/>
                </a:moveTo>
                <a:lnTo>
                  <a:pt x="497216" y="43789"/>
                </a:lnTo>
                <a:lnTo>
                  <a:pt x="489830" y="87288"/>
                </a:lnTo>
                <a:lnTo>
                  <a:pt x="477886" y="130192"/>
                </a:lnTo>
                <a:lnTo>
                  <a:pt x="461684" y="172195"/>
                </a:lnTo>
                <a:lnTo>
                  <a:pt x="441524" y="212993"/>
                </a:lnTo>
                <a:lnTo>
                  <a:pt x="417705" y="252280"/>
                </a:lnTo>
                <a:lnTo>
                  <a:pt x="390529" y="289751"/>
                </a:lnTo>
                <a:lnTo>
                  <a:pt x="360293" y="325102"/>
                </a:lnTo>
                <a:lnTo>
                  <a:pt x="327299" y="358027"/>
                </a:lnTo>
                <a:lnTo>
                  <a:pt x="291845" y="388221"/>
                </a:lnTo>
                <a:lnTo>
                  <a:pt x="254232" y="415378"/>
                </a:lnTo>
                <a:lnTo>
                  <a:pt x="214760" y="439195"/>
                </a:lnTo>
                <a:lnTo>
                  <a:pt x="173728" y="459365"/>
                </a:lnTo>
                <a:lnTo>
                  <a:pt x="131436" y="475585"/>
                </a:lnTo>
                <a:lnTo>
                  <a:pt x="88184" y="487548"/>
                </a:lnTo>
                <a:lnTo>
                  <a:pt x="44272" y="494949"/>
                </a:lnTo>
                <a:lnTo>
                  <a:pt x="0" y="497484"/>
                </a:lnTo>
                <a:lnTo>
                  <a:pt x="44272" y="500041"/>
                </a:lnTo>
                <a:lnTo>
                  <a:pt x="88184" y="507504"/>
                </a:lnTo>
                <a:lnTo>
                  <a:pt x="131436" y="519565"/>
                </a:lnTo>
                <a:lnTo>
                  <a:pt x="173728" y="535914"/>
                </a:lnTo>
                <a:lnTo>
                  <a:pt x="214760" y="556241"/>
                </a:lnTo>
                <a:lnTo>
                  <a:pt x="254232" y="580238"/>
                </a:lnTo>
                <a:lnTo>
                  <a:pt x="291845" y="607594"/>
                </a:lnTo>
                <a:lnTo>
                  <a:pt x="327299" y="638000"/>
                </a:lnTo>
                <a:lnTo>
                  <a:pt x="360293" y="671146"/>
                </a:lnTo>
                <a:lnTo>
                  <a:pt x="390529" y="706723"/>
                </a:lnTo>
                <a:lnTo>
                  <a:pt x="417705" y="744422"/>
                </a:lnTo>
                <a:lnTo>
                  <a:pt x="441524" y="783934"/>
                </a:lnTo>
                <a:lnTo>
                  <a:pt x="461684" y="824947"/>
                </a:lnTo>
                <a:lnTo>
                  <a:pt x="477886" y="867154"/>
                </a:lnTo>
                <a:lnTo>
                  <a:pt x="489830" y="910245"/>
                </a:lnTo>
                <a:lnTo>
                  <a:pt x="497216" y="953909"/>
                </a:lnTo>
                <a:lnTo>
                  <a:pt x="499745" y="997839"/>
                </a:lnTo>
                <a:lnTo>
                  <a:pt x="502272" y="953909"/>
                </a:lnTo>
                <a:lnTo>
                  <a:pt x="509656" y="910245"/>
                </a:lnTo>
                <a:lnTo>
                  <a:pt x="521597" y="867154"/>
                </a:lnTo>
                <a:lnTo>
                  <a:pt x="537797" y="824947"/>
                </a:lnTo>
                <a:lnTo>
                  <a:pt x="557958" y="783934"/>
                </a:lnTo>
                <a:lnTo>
                  <a:pt x="581781" y="744422"/>
                </a:lnTo>
                <a:lnTo>
                  <a:pt x="608967" y="706723"/>
                </a:lnTo>
                <a:lnTo>
                  <a:pt x="639218" y="671146"/>
                </a:lnTo>
                <a:lnTo>
                  <a:pt x="672234" y="638000"/>
                </a:lnTo>
                <a:lnTo>
                  <a:pt x="707719" y="607594"/>
                </a:lnTo>
                <a:lnTo>
                  <a:pt x="745373" y="580238"/>
                </a:lnTo>
                <a:lnTo>
                  <a:pt x="784897" y="556241"/>
                </a:lnTo>
                <a:lnTo>
                  <a:pt x="825993" y="535914"/>
                </a:lnTo>
                <a:lnTo>
                  <a:pt x="868362" y="519565"/>
                </a:lnTo>
                <a:lnTo>
                  <a:pt x="911706" y="507504"/>
                </a:lnTo>
                <a:lnTo>
                  <a:pt x="955726" y="500041"/>
                </a:lnTo>
                <a:lnTo>
                  <a:pt x="1000125" y="497484"/>
                </a:lnTo>
                <a:lnTo>
                  <a:pt x="955726" y="494949"/>
                </a:lnTo>
                <a:lnTo>
                  <a:pt x="911706" y="487548"/>
                </a:lnTo>
                <a:lnTo>
                  <a:pt x="868362" y="475585"/>
                </a:lnTo>
                <a:lnTo>
                  <a:pt x="825993" y="459365"/>
                </a:lnTo>
                <a:lnTo>
                  <a:pt x="784897" y="439195"/>
                </a:lnTo>
                <a:lnTo>
                  <a:pt x="745373" y="415378"/>
                </a:lnTo>
                <a:lnTo>
                  <a:pt x="707719" y="388221"/>
                </a:lnTo>
                <a:lnTo>
                  <a:pt x="672234" y="358027"/>
                </a:lnTo>
                <a:lnTo>
                  <a:pt x="639218" y="325102"/>
                </a:lnTo>
                <a:lnTo>
                  <a:pt x="608967" y="289751"/>
                </a:lnTo>
                <a:lnTo>
                  <a:pt x="581781" y="252280"/>
                </a:lnTo>
                <a:lnTo>
                  <a:pt x="557958" y="212993"/>
                </a:lnTo>
                <a:lnTo>
                  <a:pt x="537797" y="172195"/>
                </a:lnTo>
                <a:lnTo>
                  <a:pt x="521597" y="130192"/>
                </a:lnTo>
                <a:lnTo>
                  <a:pt x="509656" y="87288"/>
                </a:lnTo>
                <a:lnTo>
                  <a:pt x="502272" y="43789"/>
                </a:lnTo>
                <a:lnTo>
                  <a:pt x="499745" y="0"/>
                </a:lnTo>
                <a:close/>
              </a:path>
            </a:pathLst>
          </a:custGeom>
          <a:solidFill>
            <a:srgbClr val="959595"/>
          </a:solidFill>
        </p:spPr>
        <p:txBody>
          <a:bodyPr wrap="square" lIns="0" tIns="0" rIns="0" bIns="0" rtlCol="0"/>
          <a:lstStyle/>
          <a:p>
            <a:endParaRPr/>
          </a:p>
        </p:txBody>
      </p:sp>
      <p:sp>
        <p:nvSpPr>
          <p:cNvPr id="18" name="bg object 18"/>
          <p:cNvSpPr/>
          <p:nvPr/>
        </p:nvSpPr>
        <p:spPr>
          <a:xfrm>
            <a:off x="17045982" y="0"/>
            <a:ext cx="1000125" cy="998219"/>
          </a:xfrm>
          <a:custGeom>
            <a:avLst/>
            <a:gdLst/>
            <a:ahLst/>
            <a:cxnLst/>
            <a:rect l="l" t="t" r="r" b="b"/>
            <a:pathLst>
              <a:path w="1000125" h="998219">
                <a:moveTo>
                  <a:pt x="0" y="497480"/>
                </a:moveTo>
                <a:lnTo>
                  <a:pt x="44273" y="494945"/>
                </a:lnTo>
                <a:lnTo>
                  <a:pt x="88185" y="487544"/>
                </a:lnTo>
                <a:lnTo>
                  <a:pt x="131437" y="475581"/>
                </a:lnTo>
                <a:lnTo>
                  <a:pt x="173730" y="459362"/>
                </a:lnTo>
                <a:lnTo>
                  <a:pt x="214762" y="439191"/>
                </a:lnTo>
                <a:lnTo>
                  <a:pt x="254235" y="415375"/>
                </a:lnTo>
                <a:lnTo>
                  <a:pt x="291848" y="388217"/>
                </a:lnTo>
                <a:lnTo>
                  <a:pt x="327302" y="358024"/>
                </a:lnTo>
                <a:lnTo>
                  <a:pt x="360297" y="325099"/>
                </a:lnTo>
                <a:lnTo>
                  <a:pt x="390532" y="289749"/>
                </a:lnTo>
                <a:lnTo>
                  <a:pt x="417710" y="252278"/>
                </a:lnTo>
                <a:lnTo>
                  <a:pt x="441528" y="212991"/>
                </a:lnTo>
                <a:lnTo>
                  <a:pt x="461688" y="172194"/>
                </a:lnTo>
                <a:lnTo>
                  <a:pt x="477890" y="130191"/>
                </a:lnTo>
                <a:lnTo>
                  <a:pt x="489834" y="87287"/>
                </a:lnTo>
                <a:lnTo>
                  <a:pt x="497221" y="43789"/>
                </a:lnTo>
                <a:lnTo>
                  <a:pt x="499749" y="0"/>
                </a:lnTo>
                <a:lnTo>
                  <a:pt x="502277" y="43789"/>
                </a:lnTo>
                <a:lnTo>
                  <a:pt x="509661" y="87287"/>
                </a:lnTo>
                <a:lnTo>
                  <a:pt x="521602" y="130191"/>
                </a:lnTo>
                <a:lnTo>
                  <a:pt x="537801" y="172194"/>
                </a:lnTo>
                <a:lnTo>
                  <a:pt x="557961" y="212991"/>
                </a:lnTo>
                <a:lnTo>
                  <a:pt x="581781" y="252278"/>
                </a:lnTo>
                <a:lnTo>
                  <a:pt x="608964" y="289749"/>
                </a:lnTo>
                <a:lnTo>
                  <a:pt x="639211" y="325099"/>
                </a:lnTo>
                <a:lnTo>
                  <a:pt x="672222" y="358024"/>
                </a:lnTo>
                <a:lnTo>
                  <a:pt x="707700" y="388217"/>
                </a:lnTo>
                <a:lnTo>
                  <a:pt x="745346" y="415375"/>
                </a:lnTo>
                <a:lnTo>
                  <a:pt x="784860" y="439191"/>
                </a:lnTo>
                <a:lnTo>
                  <a:pt x="825944" y="459362"/>
                </a:lnTo>
                <a:lnTo>
                  <a:pt x="868300" y="475581"/>
                </a:lnTo>
                <a:lnTo>
                  <a:pt x="911628" y="487544"/>
                </a:lnTo>
                <a:lnTo>
                  <a:pt x="955630" y="494945"/>
                </a:lnTo>
                <a:lnTo>
                  <a:pt x="1000007" y="497480"/>
                </a:lnTo>
                <a:lnTo>
                  <a:pt x="955630" y="500037"/>
                </a:lnTo>
                <a:lnTo>
                  <a:pt x="911628" y="507500"/>
                </a:lnTo>
                <a:lnTo>
                  <a:pt x="868300" y="519561"/>
                </a:lnTo>
                <a:lnTo>
                  <a:pt x="825944" y="535910"/>
                </a:lnTo>
                <a:lnTo>
                  <a:pt x="784860" y="556237"/>
                </a:lnTo>
                <a:lnTo>
                  <a:pt x="745346" y="580234"/>
                </a:lnTo>
                <a:lnTo>
                  <a:pt x="707700" y="607590"/>
                </a:lnTo>
                <a:lnTo>
                  <a:pt x="672222" y="637996"/>
                </a:lnTo>
                <a:lnTo>
                  <a:pt x="639211" y="671142"/>
                </a:lnTo>
                <a:lnTo>
                  <a:pt x="608964" y="706720"/>
                </a:lnTo>
                <a:lnTo>
                  <a:pt x="581781" y="744420"/>
                </a:lnTo>
                <a:lnTo>
                  <a:pt x="557961" y="783932"/>
                </a:lnTo>
                <a:lnTo>
                  <a:pt x="537801" y="824946"/>
                </a:lnTo>
                <a:lnTo>
                  <a:pt x="521602" y="867154"/>
                </a:lnTo>
                <a:lnTo>
                  <a:pt x="509661" y="910246"/>
                </a:lnTo>
                <a:lnTo>
                  <a:pt x="502277" y="953912"/>
                </a:lnTo>
                <a:lnTo>
                  <a:pt x="499749" y="997843"/>
                </a:lnTo>
                <a:lnTo>
                  <a:pt x="497221" y="953912"/>
                </a:lnTo>
                <a:lnTo>
                  <a:pt x="489834" y="910246"/>
                </a:lnTo>
                <a:lnTo>
                  <a:pt x="477890" y="867154"/>
                </a:lnTo>
                <a:lnTo>
                  <a:pt x="461688" y="824946"/>
                </a:lnTo>
                <a:lnTo>
                  <a:pt x="441528" y="783932"/>
                </a:lnTo>
                <a:lnTo>
                  <a:pt x="417710" y="744420"/>
                </a:lnTo>
                <a:lnTo>
                  <a:pt x="390532" y="706720"/>
                </a:lnTo>
                <a:lnTo>
                  <a:pt x="360297" y="671142"/>
                </a:lnTo>
                <a:lnTo>
                  <a:pt x="327302" y="637996"/>
                </a:lnTo>
                <a:lnTo>
                  <a:pt x="291848" y="607590"/>
                </a:lnTo>
                <a:lnTo>
                  <a:pt x="254235" y="580234"/>
                </a:lnTo>
                <a:lnTo>
                  <a:pt x="214762" y="556237"/>
                </a:lnTo>
                <a:lnTo>
                  <a:pt x="173730" y="535910"/>
                </a:lnTo>
                <a:lnTo>
                  <a:pt x="131437" y="519561"/>
                </a:lnTo>
                <a:lnTo>
                  <a:pt x="88185" y="507500"/>
                </a:lnTo>
                <a:lnTo>
                  <a:pt x="44273" y="500037"/>
                </a:lnTo>
                <a:lnTo>
                  <a:pt x="0" y="497480"/>
                </a:lnTo>
                <a:close/>
              </a:path>
            </a:pathLst>
          </a:custGeom>
          <a:ln w="18718">
            <a:solidFill>
              <a:srgbClr val="959595"/>
            </a:solidFill>
          </a:ln>
        </p:spPr>
        <p:txBody>
          <a:bodyPr wrap="square" lIns="0" tIns="0" rIns="0" bIns="0" rtlCol="0"/>
          <a:lstStyle/>
          <a:p>
            <a:endParaRPr/>
          </a:p>
        </p:txBody>
      </p:sp>
      <p:sp>
        <p:nvSpPr>
          <p:cNvPr id="2" name="Holder 2"/>
          <p:cNvSpPr>
            <a:spLocks noGrp="1"/>
          </p:cNvSpPr>
          <p:nvPr>
            <p:ph type="ctrTitle"/>
          </p:nvPr>
        </p:nvSpPr>
        <p:spPr>
          <a:xfrm>
            <a:off x="1610182" y="1184186"/>
            <a:ext cx="15080335" cy="879475"/>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2745105" y="5767832"/>
            <a:ext cx="12810490" cy="257492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6/10/2024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500" b="1" i="0">
                <a:solidFill>
                  <a:schemeClr val="tx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3200" b="0" i="0">
                <a:solidFill>
                  <a:schemeClr val="tx1"/>
                </a:solidFill>
                <a:latin typeface="Trebuchet MS"/>
                <a:cs typeface="Trebuchet MS"/>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6/10/2024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500" b="1" i="0">
                <a:solidFill>
                  <a:schemeClr val="tx1"/>
                </a:solidFill>
                <a:latin typeface="Arial"/>
                <a:cs typeface="Arial"/>
              </a:defRPr>
            </a:lvl1pPr>
          </a:lstStyle>
          <a:p>
            <a:endParaRPr/>
          </a:p>
        </p:txBody>
      </p:sp>
      <p:sp>
        <p:nvSpPr>
          <p:cNvPr id="3" name="Holder 3"/>
          <p:cNvSpPr>
            <a:spLocks noGrp="1"/>
          </p:cNvSpPr>
          <p:nvPr>
            <p:ph sz="half" idx="2"/>
          </p:nvPr>
        </p:nvSpPr>
        <p:spPr>
          <a:xfrm>
            <a:off x="915035" y="2368931"/>
            <a:ext cx="7960804" cy="6797802"/>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24860" y="2368931"/>
            <a:ext cx="7960804" cy="6797802"/>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6/10/2024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8288000" cy="10287000"/>
          </a:xfrm>
          <a:custGeom>
            <a:avLst/>
            <a:gdLst/>
            <a:ahLst/>
            <a:cxnLst/>
            <a:rect l="l" t="t" r="r" b="b"/>
            <a:pathLst>
              <a:path w="18288000" h="10287000">
                <a:moveTo>
                  <a:pt x="18288000" y="0"/>
                </a:moveTo>
                <a:lnTo>
                  <a:pt x="0" y="0"/>
                </a:lnTo>
                <a:lnTo>
                  <a:pt x="0" y="10287000"/>
                </a:lnTo>
                <a:lnTo>
                  <a:pt x="18288000" y="10287000"/>
                </a:lnTo>
                <a:lnTo>
                  <a:pt x="18288000" y="0"/>
                </a:lnTo>
                <a:close/>
              </a:path>
            </a:pathLst>
          </a:custGeom>
          <a:solidFill>
            <a:srgbClr val="F3F3F3"/>
          </a:solidFill>
        </p:spPr>
        <p:txBody>
          <a:bodyPr wrap="square" lIns="0" tIns="0" rIns="0" bIns="0" rtlCol="0"/>
          <a:lstStyle/>
          <a:p>
            <a:endParaRPr/>
          </a:p>
        </p:txBody>
      </p:sp>
      <p:pic>
        <p:nvPicPr>
          <p:cNvPr id="17" name="bg object 17"/>
          <p:cNvPicPr/>
          <p:nvPr/>
        </p:nvPicPr>
        <p:blipFill>
          <a:blip r:embed="rId2" cstate="print"/>
          <a:stretch>
            <a:fillRect/>
          </a:stretch>
        </p:blipFill>
        <p:spPr>
          <a:xfrm>
            <a:off x="-5038" y="0"/>
            <a:ext cx="3058410" cy="1533511"/>
          </a:xfrm>
          <a:prstGeom prst="rect">
            <a:avLst/>
          </a:prstGeom>
        </p:spPr>
      </p:pic>
      <p:sp>
        <p:nvSpPr>
          <p:cNvPr id="18" name="bg object 18"/>
          <p:cNvSpPr/>
          <p:nvPr/>
        </p:nvSpPr>
        <p:spPr>
          <a:xfrm>
            <a:off x="17322419" y="0"/>
            <a:ext cx="965835" cy="916305"/>
          </a:xfrm>
          <a:custGeom>
            <a:avLst/>
            <a:gdLst/>
            <a:ahLst/>
            <a:cxnLst/>
            <a:rect l="l" t="t" r="r" b="b"/>
            <a:pathLst>
              <a:path w="965834" h="916305">
                <a:moveTo>
                  <a:pt x="506900" y="0"/>
                </a:moveTo>
                <a:lnTo>
                  <a:pt x="488344" y="0"/>
                </a:lnTo>
                <a:lnTo>
                  <a:pt x="487646" y="4150"/>
                </a:lnTo>
                <a:lnTo>
                  <a:pt x="475680" y="47486"/>
                </a:lnTo>
                <a:lnTo>
                  <a:pt x="459456" y="89850"/>
                </a:lnTo>
                <a:lnTo>
                  <a:pt x="439280" y="130943"/>
                </a:lnTo>
                <a:lnTo>
                  <a:pt x="415457" y="170467"/>
                </a:lnTo>
                <a:lnTo>
                  <a:pt x="388292" y="208122"/>
                </a:lnTo>
                <a:lnTo>
                  <a:pt x="358091" y="243609"/>
                </a:lnTo>
                <a:lnTo>
                  <a:pt x="325158" y="276631"/>
                </a:lnTo>
                <a:lnTo>
                  <a:pt x="289800" y="306887"/>
                </a:lnTo>
                <a:lnTo>
                  <a:pt x="252320" y="334079"/>
                </a:lnTo>
                <a:lnTo>
                  <a:pt x="213025" y="357907"/>
                </a:lnTo>
                <a:lnTo>
                  <a:pt x="172220" y="378074"/>
                </a:lnTo>
                <a:lnTo>
                  <a:pt x="130209" y="394279"/>
                </a:lnTo>
                <a:lnTo>
                  <a:pt x="87299" y="406225"/>
                </a:lnTo>
                <a:lnTo>
                  <a:pt x="43794" y="413611"/>
                </a:lnTo>
                <a:lnTo>
                  <a:pt x="0" y="416140"/>
                </a:lnTo>
                <a:lnTo>
                  <a:pt x="43794" y="418668"/>
                </a:lnTo>
                <a:lnTo>
                  <a:pt x="87299" y="426054"/>
                </a:lnTo>
                <a:lnTo>
                  <a:pt x="130209" y="437997"/>
                </a:lnTo>
                <a:lnTo>
                  <a:pt x="172220" y="454198"/>
                </a:lnTo>
                <a:lnTo>
                  <a:pt x="213025" y="474356"/>
                </a:lnTo>
                <a:lnTo>
                  <a:pt x="252320" y="498172"/>
                </a:lnTo>
                <a:lnTo>
                  <a:pt x="289800" y="525346"/>
                </a:lnTo>
                <a:lnTo>
                  <a:pt x="325158" y="555579"/>
                </a:lnTo>
                <a:lnTo>
                  <a:pt x="358091" y="588569"/>
                </a:lnTo>
                <a:lnTo>
                  <a:pt x="388292" y="624018"/>
                </a:lnTo>
                <a:lnTo>
                  <a:pt x="415457" y="661626"/>
                </a:lnTo>
                <a:lnTo>
                  <a:pt x="439280" y="701092"/>
                </a:lnTo>
                <a:lnTo>
                  <a:pt x="459456" y="742117"/>
                </a:lnTo>
                <a:lnTo>
                  <a:pt x="475680" y="784401"/>
                </a:lnTo>
                <a:lnTo>
                  <a:pt x="487646" y="827644"/>
                </a:lnTo>
                <a:lnTo>
                  <a:pt x="495050" y="871546"/>
                </a:lnTo>
                <a:lnTo>
                  <a:pt x="497586" y="915808"/>
                </a:lnTo>
                <a:lnTo>
                  <a:pt x="500142" y="871546"/>
                </a:lnTo>
                <a:lnTo>
                  <a:pt x="507604" y="827644"/>
                </a:lnTo>
                <a:lnTo>
                  <a:pt x="519662" y="784401"/>
                </a:lnTo>
                <a:lnTo>
                  <a:pt x="536008" y="742117"/>
                </a:lnTo>
                <a:lnTo>
                  <a:pt x="556331" y="701092"/>
                </a:lnTo>
                <a:lnTo>
                  <a:pt x="580323" y="661626"/>
                </a:lnTo>
                <a:lnTo>
                  <a:pt x="607673" y="624018"/>
                </a:lnTo>
                <a:lnTo>
                  <a:pt x="638073" y="588569"/>
                </a:lnTo>
                <a:lnTo>
                  <a:pt x="671212" y="555579"/>
                </a:lnTo>
                <a:lnTo>
                  <a:pt x="706783" y="525346"/>
                </a:lnTo>
                <a:lnTo>
                  <a:pt x="744474" y="498172"/>
                </a:lnTo>
                <a:lnTo>
                  <a:pt x="783977" y="474356"/>
                </a:lnTo>
                <a:lnTo>
                  <a:pt x="824983" y="454198"/>
                </a:lnTo>
                <a:lnTo>
                  <a:pt x="867181" y="437997"/>
                </a:lnTo>
                <a:lnTo>
                  <a:pt x="910263" y="426054"/>
                </a:lnTo>
                <a:lnTo>
                  <a:pt x="953918" y="418668"/>
                </a:lnTo>
                <a:lnTo>
                  <a:pt x="965601" y="417996"/>
                </a:lnTo>
                <a:lnTo>
                  <a:pt x="965601" y="414284"/>
                </a:lnTo>
                <a:lnTo>
                  <a:pt x="953918" y="413611"/>
                </a:lnTo>
                <a:lnTo>
                  <a:pt x="910263" y="406225"/>
                </a:lnTo>
                <a:lnTo>
                  <a:pt x="867181" y="394279"/>
                </a:lnTo>
                <a:lnTo>
                  <a:pt x="824983" y="378074"/>
                </a:lnTo>
                <a:lnTo>
                  <a:pt x="783977" y="357907"/>
                </a:lnTo>
                <a:lnTo>
                  <a:pt x="744474" y="334079"/>
                </a:lnTo>
                <a:lnTo>
                  <a:pt x="706783" y="306887"/>
                </a:lnTo>
                <a:lnTo>
                  <a:pt x="671212" y="276631"/>
                </a:lnTo>
                <a:lnTo>
                  <a:pt x="638073" y="243609"/>
                </a:lnTo>
                <a:lnTo>
                  <a:pt x="607673" y="208122"/>
                </a:lnTo>
                <a:lnTo>
                  <a:pt x="580323" y="170467"/>
                </a:lnTo>
                <a:lnTo>
                  <a:pt x="556331" y="130943"/>
                </a:lnTo>
                <a:lnTo>
                  <a:pt x="536008" y="89850"/>
                </a:lnTo>
                <a:lnTo>
                  <a:pt x="519662" y="47486"/>
                </a:lnTo>
                <a:lnTo>
                  <a:pt x="507604" y="4150"/>
                </a:lnTo>
                <a:lnTo>
                  <a:pt x="506900" y="0"/>
                </a:lnTo>
                <a:close/>
              </a:path>
            </a:pathLst>
          </a:custGeom>
          <a:solidFill>
            <a:srgbClr val="36D636"/>
          </a:solidFill>
        </p:spPr>
        <p:txBody>
          <a:bodyPr wrap="square" lIns="0" tIns="0" rIns="0" bIns="0" rtlCol="0"/>
          <a:lstStyle/>
          <a:p>
            <a:endParaRPr/>
          </a:p>
        </p:txBody>
      </p:sp>
      <p:sp>
        <p:nvSpPr>
          <p:cNvPr id="19" name="bg object 19"/>
          <p:cNvSpPr/>
          <p:nvPr/>
        </p:nvSpPr>
        <p:spPr>
          <a:xfrm>
            <a:off x="17322493" y="0"/>
            <a:ext cx="965835" cy="916305"/>
          </a:xfrm>
          <a:custGeom>
            <a:avLst/>
            <a:gdLst/>
            <a:ahLst/>
            <a:cxnLst/>
            <a:rect l="l" t="t" r="r" b="b"/>
            <a:pathLst>
              <a:path w="965834" h="916305">
                <a:moveTo>
                  <a:pt x="497446" y="915851"/>
                </a:moveTo>
                <a:lnTo>
                  <a:pt x="494912" y="871590"/>
                </a:lnTo>
                <a:lnTo>
                  <a:pt x="487512" y="827689"/>
                </a:lnTo>
                <a:lnTo>
                  <a:pt x="475551" y="784447"/>
                </a:lnTo>
                <a:lnTo>
                  <a:pt x="459335" y="742165"/>
                </a:lnTo>
                <a:lnTo>
                  <a:pt x="439169" y="701141"/>
                </a:lnTo>
                <a:lnTo>
                  <a:pt x="415356" y="661676"/>
                </a:lnTo>
                <a:lnTo>
                  <a:pt x="388202" y="624070"/>
                </a:lnTo>
                <a:lnTo>
                  <a:pt x="358013" y="588622"/>
                </a:lnTo>
                <a:lnTo>
                  <a:pt x="325092" y="555632"/>
                </a:lnTo>
                <a:lnTo>
                  <a:pt x="289746" y="525401"/>
                </a:lnTo>
                <a:lnTo>
                  <a:pt x="252278" y="498228"/>
                </a:lnTo>
                <a:lnTo>
                  <a:pt x="212993" y="474412"/>
                </a:lnTo>
                <a:lnTo>
                  <a:pt x="172198" y="454255"/>
                </a:lnTo>
                <a:lnTo>
                  <a:pt x="130196" y="438054"/>
                </a:lnTo>
                <a:lnTo>
                  <a:pt x="87292" y="426112"/>
                </a:lnTo>
                <a:lnTo>
                  <a:pt x="43792" y="418726"/>
                </a:lnTo>
                <a:lnTo>
                  <a:pt x="0" y="416198"/>
                </a:lnTo>
                <a:lnTo>
                  <a:pt x="43792" y="413669"/>
                </a:lnTo>
                <a:lnTo>
                  <a:pt x="87292" y="406282"/>
                </a:lnTo>
                <a:lnTo>
                  <a:pt x="130196" y="394337"/>
                </a:lnTo>
                <a:lnTo>
                  <a:pt x="172198" y="378131"/>
                </a:lnTo>
                <a:lnTo>
                  <a:pt x="212993" y="357964"/>
                </a:lnTo>
                <a:lnTo>
                  <a:pt x="252278" y="334135"/>
                </a:lnTo>
                <a:lnTo>
                  <a:pt x="289746" y="306943"/>
                </a:lnTo>
                <a:lnTo>
                  <a:pt x="325092" y="276686"/>
                </a:lnTo>
                <a:lnTo>
                  <a:pt x="358013" y="243664"/>
                </a:lnTo>
                <a:lnTo>
                  <a:pt x="388202" y="208176"/>
                </a:lnTo>
                <a:lnTo>
                  <a:pt x="415356" y="170520"/>
                </a:lnTo>
                <a:lnTo>
                  <a:pt x="439169" y="130995"/>
                </a:lnTo>
                <a:lnTo>
                  <a:pt x="459335" y="89901"/>
                </a:lnTo>
                <a:lnTo>
                  <a:pt x="475551" y="47536"/>
                </a:lnTo>
                <a:lnTo>
                  <a:pt x="487512" y="4200"/>
                </a:lnTo>
                <a:lnTo>
                  <a:pt x="488218" y="0"/>
                </a:lnTo>
              </a:path>
              <a:path w="965834" h="916305">
                <a:moveTo>
                  <a:pt x="506756" y="0"/>
                </a:moveTo>
                <a:lnTo>
                  <a:pt x="519533" y="47536"/>
                </a:lnTo>
                <a:lnTo>
                  <a:pt x="535885" y="89901"/>
                </a:lnTo>
                <a:lnTo>
                  <a:pt x="556217" y="130995"/>
                </a:lnTo>
                <a:lnTo>
                  <a:pt x="580217" y="170520"/>
                </a:lnTo>
                <a:lnTo>
                  <a:pt x="607578" y="208176"/>
                </a:lnTo>
                <a:lnTo>
                  <a:pt x="637988" y="243664"/>
                </a:lnTo>
                <a:lnTo>
                  <a:pt x="671138" y="276686"/>
                </a:lnTo>
                <a:lnTo>
                  <a:pt x="706718" y="306943"/>
                </a:lnTo>
                <a:lnTo>
                  <a:pt x="744419" y="334135"/>
                </a:lnTo>
                <a:lnTo>
                  <a:pt x="783931" y="357964"/>
                </a:lnTo>
                <a:lnTo>
                  <a:pt x="824944" y="378131"/>
                </a:lnTo>
                <a:lnTo>
                  <a:pt x="867149" y="394337"/>
                </a:lnTo>
                <a:lnTo>
                  <a:pt x="910235" y="406282"/>
                </a:lnTo>
                <a:lnTo>
                  <a:pt x="953893" y="413669"/>
                </a:lnTo>
                <a:lnTo>
                  <a:pt x="965529" y="414339"/>
                </a:lnTo>
              </a:path>
              <a:path w="965834" h="916305">
                <a:moveTo>
                  <a:pt x="965529" y="418056"/>
                </a:moveTo>
                <a:lnTo>
                  <a:pt x="910235" y="426112"/>
                </a:lnTo>
                <a:lnTo>
                  <a:pt x="867149" y="438054"/>
                </a:lnTo>
                <a:lnTo>
                  <a:pt x="824944" y="454255"/>
                </a:lnTo>
                <a:lnTo>
                  <a:pt x="783931" y="474412"/>
                </a:lnTo>
                <a:lnTo>
                  <a:pt x="744419" y="498228"/>
                </a:lnTo>
                <a:lnTo>
                  <a:pt x="706718" y="525401"/>
                </a:lnTo>
                <a:lnTo>
                  <a:pt x="671138" y="555632"/>
                </a:lnTo>
                <a:lnTo>
                  <a:pt x="637988" y="588622"/>
                </a:lnTo>
                <a:lnTo>
                  <a:pt x="607578" y="624070"/>
                </a:lnTo>
                <a:lnTo>
                  <a:pt x="580217" y="661676"/>
                </a:lnTo>
                <a:lnTo>
                  <a:pt x="556217" y="701141"/>
                </a:lnTo>
                <a:lnTo>
                  <a:pt x="535885" y="742165"/>
                </a:lnTo>
                <a:lnTo>
                  <a:pt x="519533" y="784447"/>
                </a:lnTo>
                <a:lnTo>
                  <a:pt x="507469" y="827689"/>
                </a:lnTo>
                <a:lnTo>
                  <a:pt x="500003" y="871590"/>
                </a:lnTo>
                <a:lnTo>
                  <a:pt x="497446" y="915851"/>
                </a:lnTo>
              </a:path>
            </a:pathLst>
          </a:custGeom>
          <a:ln w="18718">
            <a:solidFill>
              <a:srgbClr val="36D636"/>
            </a:solidFill>
          </a:ln>
        </p:spPr>
        <p:txBody>
          <a:bodyPr wrap="square" lIns="0" tIns="0" rIns="0" bIns="0" rtlCol="0"/>
          <a:lstStyle/>
          <a:p>
            <a:endParaRPr/>
          </a:p>
        </p:txBody>
      </p:sp>
      <p:sp>
        <p:nvSpPr>
          <p:cNvPr id="20" name="bg object 20"/>
          <p:cNvSpPr/>
          <p:nvPr/>
        </p:nvSpPr>
        <p:spPr>
          <a:xfrm>
            <a:off x="17322419" y="840930"/>
            <a:ext cx="965835" cy="1000125"/>
          </a:xfrm>
          <a:custGeom>
            <a:avLst/>
            <a:gdLst/>
            <a:ahLst/>
            <a:cxnLst/>
            <a:rect l="l" t="t" r="r" b="b"/>
            <a:pathLst>
              <a:path w="965834" h="1000125">
                <a:moveTo>
                  <a:pt x="497586" y="0"/>
                </a:moveTo>
                <a:lnTo>
                  <a:pt x="495050" y="44382"/>
                </a:lnTo>
                <a:lnTo>
                  <a:pt x="487646" y="88390"/>
                </a:lnTo>
                <a:lnTo>
                  <a:pt x="475680" y="131726"/>
                </a:lnTo>
                <a:lnTo>
                  <a:pt x="459456" y="174089"/>
                </a:lnTo>
                <a:lnTo>
                  <a:pt x="439280" y="215183"/>
                </a:lnTo>
                <a:lnTo>
                  <a:pt x="415457" y="254706"/>
                </a:lnTo>
                <a:lnTo>
                  <a:pt x="388292" y="292362"/>
                </a:lnTo>
                <a:lnTo>
                  <a:pt x="358091" y="327849"/>
                </a:lnTo>
                <a:lnTo>
                  <a:pt x="325158" y="360871"/>
                </a:lnTo>
                <a:lnTo>
                  <a:pt x="289800" y="391127"/>
                </a:lnTo>
                <a:lnTo>
                  <a:pt x="252320" y="418319"/>
                </a:lnTo>
                <a:lnTo>
                  <a:pt x="213025" y="442147"/>
                </a:lnTo>
                <a:lnTo>
                  <a:pt x="172220" y="462314"/>
                </a:lnTo>
                <a:lnTo>
                  <a:pt x="130209" y="478519"/>
                </a:lnTo>
                <a:lnTo>
                  <a:pt x="87299" y="490464"/>
                </a:lnTo>
                <a:lnTo>
                  <a:pt x="43794" y="497851"/>
                </a:lnTo>
                <a:lnTo>
                  <a:pt x="0" y="500380"/>
                </a:lnTo>
                <a:lnTo>
                  <a:pt x="43794" y="502908"/>
                </a:lnTo>
                <a:lnTo>
                  <a:pt x="87299" y="510294"/>
                </a:lnTo>
                <a:lnTo>
                  <a:pt x="130209" y="522237"/>
                </a:lnTo>
                <a:lnTo>
                  <a:pt x="172220" y="538438"/>
                </a:lnTo>
                <a:lnTo>
                  <a:pt x="213025" y="558596"/>
                </a:lnTo>
                <a:lnTo>
                  <a:pt x="252320" y="582412"/>
                </a:lnTo>
                <a:lnTo>
                  <a:pt x="289800" y="609586"/>
                </a:lnTo>
                <a:lnTo>
                  <a:pt x="325158" y="639819"/>
                </a:lnTo>
                <a:lnTo>
                  <a:pt x="358091" y="672809"/>
                </a:lnTo>
                <a:lnTo>
                  <a:pt x="388292" y="708258"/>
                </a:lnTo>
                <a:lnTo>
                  <a:pt x="415457" y="745866"/>
                </a:lnTo>
                <a:lnTo>
                  <a:pt x="439280" y="785332"/>
                </a:lnTo>
                <a:lnTo>
                  <a:pt x="459456" y="826357"/>
                </a:lnTo>
                <a:lnTo>
                  <a:pt x="475680" y="868641"/>
                </a:lnTo>
                <a:lnTo>
                  <a:pt x="487646" y="911884"/>
                </a:lnTo>
                <a:lnTo>
                  <a:pt x="495050" y="955786"/>
                </a:lnTo>
                <a:lnTo>
                  <a:pt x="497586" y="1000048"/>
                </a:lnTo>
                <a:lnTo>
                  <a:pt x="500142" y="955786"/>
                </a:lnTo>
                <a:lnTo>
                  <a:pt x="507604" y="911884"/>
                </a:lnTo>
                <a:lnTo>
                  <a:pt x="519662" y="868641"/>
                </a:lnTo>
                <a:lnTo>
                  <a:pt x="536008" y="826357"/>
                </a:lnTo>
                <a:lnTo>
                  <a:pt x="556331" y="785332"/>
                </a:lnTo>
                <a:lnTo>
                  <a:pt x="580323" y="745866"/>
                </a:lnTo>
                <a:lnTo>
                  <a:pt x="607673" y="708258"/>
                </a:lnTo>
                <a:lnTo>
                  <a:pt x="638073" y="672809"/>
                </a:lnTo>
                <a:lnTo>
                  <a:pt x="671212" y="639819"/>
                </a:lnTo>
                <a:lnTo>
                  <a:pt x="706783" y="609586"/>
                </a:lnTo>
                <a:lnTo>
                  <a:pt x="744474" y="582412"/>
                </a:lnTo>
                <a:lnTo>
                  <a:pt x="783977" y="558596"/>
                </a:lnTo>
                <a:lnTo>
                  <a:pt x="824983" y="538438"/>
                </a:lnTo>
                <a:lnTo>
                  <a:pt x="867181" y="522237"/>
                </a:lnTo>
                <a:lnTo>
                  <a:pt x="910263" y="510294"/>
                </a:lnTo>
                <a:lnTo>
                  <a:pt x="953918" y="502908"/>
                </a:lnTo>
                <a:lnTo>
                  <a:pt x="965601" y="502236"/>
                </a:lnTo>
                <a:lnTo>
                  <a:pt x="965601" y="498524"/>
                </a:lnTo>
                <a:lnTo>
                  <a:pt x="953918" y="497851"/>
                </a:lnTo>
                <a:lnTo>
                  <a:pt x="910263" y="490464"/>
                </a:lnTo>
                <a:lnTo>
                  <a:pt x="867181" y="478519"/>
                </a:lnTo>
                <a:lnTo>
                  <a:pt x="824983" y="462314"/>
                </a:lnTo>
                <a:lnTo>
                  <a:pt x="783977" y="442147"/>
                </a:lnTo>
                <a:lnTo>
                  <a:pt x="744474" y="418319"/>
                </a:lnTo>
                <a:lnTo>
                  <a:pt x="706783" y="391127"/>
                </a:lnTo>
                <a:lnTo>
                  <a:pt x="671212" y="360871"/>
                </a:lnTo>
                <a:lnTo>
                  <a:pt x="638073" y="327849"/>
                </a:lnTo>
                <a:lnTo>
                  <a:pt x="607673" y="292362"/>
                </a:lnTo>
                <a:lnTo>
                  <a:pt x="580323" y="254706"/>
                </a:lnTo>
                <a:lnTo>
                  <a:pt x="556331" y="215183"/>
                </a:lnTo>
                <a:lnTo>
                  <a:pt x="536008" y="174089"/>
                </a:lnTo>
                <a:lnTo>
                  <a:pt x="519662" y="131726"/>
                </a:lnTo>
                <a:lnTo>
                  <a:pt x="507604" y="88390"/>
                </a:lnTo>
                <a:lnTo>
                  <a:pt x="500142" y="44382"/>
                </a:lnTo>
                <a:lnTo>
                  <a:pt x="497586" y="0"/>
                </a:lnTo>
                <a:close/>
              </a:path>
            </a:pathLst>
          </a:custGeom>
          <a:solidFill>
            <a:srgbClr val="36D636"/>
          </a:solidFill>
        </p:spPr>
        <p:txBody>
          <a:bodyPr wrap="square" lIns="0" tIns="0" rIns="0" bIns="0" rtlCol="0"/>
          <a:lstStyle/>
          <a:p>
            <a:endParaRPr/>
          </a:p>
        </p:txBody>
      </p:sp>
      <p:sp>
        <p:nvSpPr>
          <p:cNvPr id="21" name="bg object 21"/>
          <p:cNvSpPr/>
          <p:nvPr/>
        </p:nvSpPr>
        <p:spPr>
          <a:xfrm>
            <a:off x="17322493" y="840983"/>
            <a:ext cx="965835" cy="1000125"/>
          </a:xfrm>
          <a:custGeom>
            <a:avLst/>
            <a:gdLst/>
            <a:ahLst/>
            <a:cxnLst/>
            <a:rect l="l" t="t" r="r" b="b"/>
            <a:pathLst>
              <a:path w="965834" h="1000125">
                <a:moveTo>
                  <a:pt x="497446" y="1000043"/>
                </a:moveTo>
                <a:lnTo>
                  <a:pt x="494912" y="955780"/>
                </a:lnTo>
                <a:lnTo>
                  <a:pt x="487512" y="911877"/>
                </a:lnTo>
                <a:lnTo>
                  <a:pt x="475551" y="868634"/>
                </a:lnTo>
                <a:lnTo>
                  <a:pt x="459335" y="826350"/>
                </a:lnTo>
                <a:lnTo>
                  <a:pt x="439169" y="785325"/>
                </a:lnTo>
                <a:lnTo>
                  <a:pt x="415356" y="745859"/>
                </a:lnTo>
                <a:lnTo>
                  <a:pt x="388202" y="708251"/>
                </a:lnTo>
                <a:lnTo>
                  <a:pt x="358013" y="672803"/>
                </a:lnTo>
                <a:lnTo>
                  <a:pt x="325092" y="639813"/>
                </a:lnTo>
                <a:lnTo>
                  <a:pt x="289746" y="609581"/>
                </a:lnTo>
                <a:lnTo>
                  <a:pt x="252278" y="582408"/>
                </a:lnTo>
                <a:lnTo>
                  <a:pt x="212993" y="558592"/>
                </a:lnTo>
                <a:lnTo>
                  <a:pt x="172198" y="538434"/>
                </a:lnTo>
                <a:lnTo>
                  <a:pt x="130196" y="522234"/>
                </a:lnTo>
                <a:lnTo>
                  <a:pt x="87292" y="510291"/>
                </a:lnTo>
                <a:lnTo>
                  <a:pt x="43792" y="502905"/>
                </a:lnTo>
                <a:lnTo>
                  <a:pt x="0" y="500377"/>
                </a:lnTo>
                <a:lnTo>
                  <a:pt x="43792" y="497848"/>
                </a:lnTo>
                <a:lnTo>
                  <a:pt x="87292" y="490462"/>
                </a:lnTo>
                <a:lnTo>
                  <a:pt x="130196" y="478516"/>
                </a:lnTo>
                <a:lnTo>
                  <a:pt x="172198" y="462310"/>
                </a:lnTo>
                <a:lnTo>
                  <a:pt x="212993" y="442144"/>
                </a:lnTo>
                <a:lnTo>
                  <a:pt x="252278" y="418315"/>
                </a:lnTo>
                <a:lnTo>
                  <a:pt x="289746" y="391123"/>
                </a:lnTo>
                <a:lnTo>
                  <a:pt x="325092" y="360867"/>
                </a:lnTo>
                <a:lnTo>
                  <a:pt x="358013" y="327845"/>
                </a:lnTo>
                <a:lnTo>
                  <a:pt x="388202" y="292357"/>
                </a:lnTo>
                <a:lnTo>
                  <a:pt x="415356" y="254702"/>
                </a:lnTo>
                <a:lnTo>
                  <a:pt x="439169" y="215179"/>
                </a:lnTo>
                <a:lnTo>
                  <a:pt x="459335" y="174086"/>
                </a:lnTo>
                <a:lnTo>
                  <a:pt x="475551" y="131723"/>
                </a:lnTo>
                <a:lnTo>
                  <a:pt x="487512" y="88388"/>
                </a:lnTo>
                <a:lnTo>
                  <a:pt x="494912" y="44380"/>
                </a:lnTo>
                <a:lnTo>
                  <a:pt x="497446" y="0"/>
                </a:lnTo>
                <a:lnTo>
                  <a:pt x="500003" y="44380"/>
                </a:lnTo>
                <a:lnTo>
                  <a:pt x="507469" y="88388"/>
                </a:lnTo>
                <a:lnTo>
                  <a:pt x="519533" y="131723"/>
                </a:lnTo>
                <a:lnTo>
                  <a:pt x="535885" y="174086"/>
                </a:lnTo>
                <a:lnTo>
                  <a:pt x="556217" y="215179"/>
                </a:lnTo>
                <a:lnTo>
                  <a:pt x="580217" y="254702"/>
                </a:lnTo>
                <a:lnTo>
                  <a:pt x="607578" y="292357"/>
                </a:lnTo>
                <a:lnTo>
                  <a:pt x="637988" y="327845"/>
                </a:lnTo>
                <a:lnTo>
                  <a:pt x="671138" y="360867"/>
                </a:lnTo>
                <a:lnTo>
                  <a:pt x="706718" y="391123"/>
                </a:lnTo>
                <a:lnTo>
                  <a:pt x="744419" y="418315"/>
                </a:lnTo>
                <a:lnTo>
                  <a:pt x="783931" y="442144"/>
                </a:lnTo>
                <a:lnTo>
                  <a:pt x="824944" y="462310"/>
                </a:lnTo>
                <a:lnTo>
                  <a:pt x="867149" y="478516"/>
                </a:lnTo>
                <a:lnTo>
                  <a:pt x="910235" y="490462"/>
                </a:lnTo>
                <a:lnTo>
                  <a:pt x="953893" y="497848"/>
                </a:lnTo>
                <a:lnTo>
                  <a:pt x="965529" y="498518"/>
                </a:lnTo>
              </a:path>
              <a:path w="965834" h="1000125">
                <a:moveTo>
                  <a:pt x="965529" y="502235"/>
                </a:moveTo>
                <a:lnTo>
                  <a:pt x="910235" y="510291"/>
                </a:lnTo>
                <a:lnTo>
                  <a:pt x="867149" y="522234"/>
                </a:lnTo>
                <a:lnTo>
                  <a:pt x="824944" y="538434"/>
                </a:lnTo>
                <a:lnTo>
                  <a:pt x="783931" y="558592"/>
                </a:lnTo>
                <a:lnTo>
                  <a:pt x="744419" y="582408"/>
                </a:lnTo>
                <a:lnTo>
                  <a:pt x="706718" y="609581"/>
                </a:lnTo>
                <a:lnTo>
                  <a:pt x="671138" y="639813"/>
                </a:lnTo>
                <a:lnTo>
                  <a:pt x="637988" y="672803"/>
                </a:lnTo>
                <a:lnTo>
                  <a:pt x="607578" y="708251"/>
                </a:lnTo>
                <a:lnTo>
                  <a:pt x="580217" y="745859"/>
                </a:lnTo>
                <a:lnTo>
                  <a:pt x="556217" y="785325"/>
                </a:lnTo>
                <a:lnTo>
                  <a:pt x="535885" y="826350"/>
                </a:lnTo>
                <a:lnTo>
                  <a:pt x="519533" y="868634"/>
                </a:lnTo>
                <a:lnTo>
                  <a:pt x="507469" y="911877"/>
                </a:lnTo>
                <a:lnTo>
                  <a:pt x="500003" y="955780"/>
                </a:lnTo>
                <a:lnTo>
                  <a:pt x="497446" y="1000043"/>
                </a:lnTo>
              </a:path>
            </a:pathLst>
          </a:custGeom>
          <a:ln w="18718">
            <a:solidFill>
              <a:srgbClr val="36D636"/>
            </a:solidFill>
          </a:ln>
        </p:spPr>
        <p:txBody>
          <a:bodyPr wrap="square" lIns="0" tIns="0" rIns="0" bIns="0" rtlCol="0"/>
          <a:lstStyle/>
          <a:p>
            <a:endParaRPr/>
          </a:p>
        </p:txBody>
      </p:sp>
      <p:sp>
        <p:nvSpPr>
          <p:cNvPr id="22" name="bg object 22"/>
          <p:cNvSpPr/>
          <p:nvPr/>
        </p:nvSpPr>
        <p:spPr>
          <a:xfrm>
            <a:off x="17297220" y="0"/>
            <a:ext cx="991235" cy="1841500"/>
          </a:xfrm>
          <a:custGeom>
            <a:avLst/>
            <a:gdLst/>
            <a:ahLst/>
            <a:cxnLst/>
            <a:rect l="l" t="t" r="r" b="b"/>
            <a:pathLst>
              <a:path w="991234" h="1841500">
                <a:moveTo>
                  <a:pt x="990801" y="1841026"/>
                </a:moveTo>
                <a:lnTo>
                  <a:pt x="0" y="1841026"/>
                </a:lnTo>
                <a:lnTo>
                  <a:pt x="0" y="0"/>
                </a:lnTo>
              </a:path>
            </a:pathLst>
          </a:custGeom>
          <a:ln w="38157">
            <a:solidFill>
              <a:srgbClr val="959595"/>
            </a:solidFill>
          </a:ln>
        </p:spPr>
        <p:txBody>
          <a:bodyPr wrap="square" lIns="0" tIns="0" rIns="0" bIns="0" rtlCol="0"/>
          <a:lstStyle/>
          <a:p>
            <a:endParaRPr/>
          </a:p>
        </p:txBody>
      </p:sp>
      <p:sp>
        <p:nvSpPr>
          <p:cNvPr id="23" name="bg object 23"/>
          <p:cNvSpPr/>
          <p:nvPr/>
        </p:nvSpPr>
        <p:spPr>
          <a:xfrm>
            <a:off x="17601057" y="2326970"/>
            <a:ext cx="440690" cy="440690"/>
          </a:xfrm>
          <a:custGeom>
            <a:avLst/>
            <a:gdLst/>
            <a:ahLst/>
            <a:cxnLst/>
            <a:rect l="l" t="t" r="r" b="b"/>
            <a:pathLst>
              <a:path w="440690" h="440689">
                <a:moveTo>
                  <a:pt x="231902" y="0"/>
                </a:moveTo>
                <a:lnTo>
                  <a:pt x="208788" y="0"/>
                </a:lnTo>
                <a:lnTo>
                  <a:pt x="185801" y="2870"/>
                </a:lnTo>
                <a:lnTo>
                  <a:pt x="141097" y="14389"/>
                </a:lnTo>
                <a:lnTo>
                  <a:pt x="110236" y="29514"/>
                </a:lnTo>
                <a:lnTo>
                  <a:pt x="100076" y="35267"/>
                </a:lnTo>
                <a:lnTo>
                  <a:pt x="64770" y="64795"/>
                </a:lnTo>
                <a:lnTo>
                  <a:pt x="35306" y="100076"/>
                </a:lnTo>
                <a:lnTo>
                  <a:pt x="29591" y="110147"/>
                </a:lnTo>
                <a:lnTo>
                  <a:pt x="23749" y="120230"/>
                </a:lnTo>
                <a:lnTo>
                  <a:pt x="7239" y="163423"/>
                </a:lnTo>
                <a:lnTo>
                  <a:pt x="1524" y="197269"/>
                </a:lnTo>
                <a:lnTo>
                  <a:pt x="0" y="208788"/>
                </a:lnTo>
                <a:lnTo>
                  <a:pt x="0" y="220306"/>
                </a:lnTo>
                <a:lnTo>
                  <a:pt x="0" y="231825"/>
                </a:lnTo>
                <a:lnTo>
                  <a:pt x="1524" y="243344"/>
                </a:lnTo>
                <a:lnTo>
                  <a:pt x="10795" y="287985"/>
                </a:lnTo>
                <a:lnTo>
                  <a:pt x="29591" y="330466"/>
                </a:lnTo>
                <a:lnTo>
                  <a:pt x="56896" y="367182"/>
                </a:lnTo>
                <a:lnTo>
                  <a:pt x="82169" y="390944"/>
                </a:lnTo>
                <a:lnTo>
                  <a:pt x="90805" y="398145"/>
                </a:lnTo>
                <a:lnTo>
                  <a:pt x="131064" y="421182"/>
                </a:lnTo>
                <a:lnTo>
                  <a:pt x="175006" y="434860"/>
                </a:lnTo>
                <a:lnTo>
                  <a:pt x="185801" y="437019"/>
                </a:lnTo>
                <a:lnTo>
                  <a:pt x="208788" y="439902"/>
                </a:lnTo>
                <a:lnTo>
                  <a:pt x="220345" y="439902"/>
                </a:lnTo>
                <a:lnTo>
                  <a:pt x="220345" y="440626"/>
                </a:lnTo>
                <a:lnTo>
                  <a:pt x="231902" y="440626"/>
                </a:lnTo>
                <a:lnTo>
                  <a:pt x="243332" y="439178"/>
                </a:lnTo>
                <a:lnTo>
                  <a:pt x="254889" y="437743"/>
                </a:lnTo>
                <a:lnTo>
                  <a:pt x="309626" y="421182"/>
                </a:lnTo>
                <a:lnTo>
                  <a:pt x="349250" y="398145"/>
                </a:lnTo>
                <a:lnTo>
                  <a:pt x="383794" y="367182"/>
                </a:lnTo>
                <a:lnTo>
                  <a:pt x="390906" y="358546"/>
                </a:lnTo>
                <a:lnTo>
                  <a:pt x="398145" y="349910"/>
                </a:lnTo>
                <a:lnTo>
                  <a:pt x="421259" y="309587"/>
                </a:lnTo>
                <a:lnTo>
                  <a:pt x="434848" y="265671"/>
                </a:lnTo>
                <a:lnTo>
                  <a:pt x="437007" y="254863"/>
                </a:lnTo>
                <a:lnTo>
                  <a:pt x="438531" y="243344"/>
                </a:lnTo>
                <a:lnTo>
                  <a:pt x="439928" y="231825"/>
                </a:lnTo>
                <a:lnTo>
                  <a:pt x="439928" y="220306"/>
                </a:lnTo>
                <a:lnTo>
                  <a:pt x="440690" y="220306"/>
                </a:lnTo>
                <a:lnTo>
                  <a:pt x="440690" y="208788"/>
                </a:lnTo>
                <a:lnTo>
                  <a:pt x="439166" y="197269"/>
                </a:lnTo>
                <a:lnTo>
                  <a:pt x="437769" y="185750"/>
                </a:lnTo>
                <a:lnTo>
                  <a:pt x="426212" y="141109"/>
                </a:lnTo>
                <a:lnTo>
                  <a:pt x="411099" y="110147"/>
                </a:lnTo>
                <a:lnTo>
                  <a:pt x="405384" y="100076"/>
                </a:lnTo>
                <a:lnTo>
                  <a:pt x="398907" y="90716"/>
                </a:lnTo>
                <a:lnTo>
                  <a:pt x="391668" y="81343"/>
                </a:lnTo>
                <a:lnTo>
                  <a:pt x="383794" y="72707"/>
                </a:lnTo>
                <a:lnTo>
                  <a:pt x="375793" y="64795"/>
                </a:lnTo>
                <a:lnTo>
                  <a:pt x="367919" y="56870"/>
                </a:lnTo>
                <a:lnTo>
                  <a:pt x="359283" y="48958"/>
                </a:lnTo>
                <a:lnTo>
                  <a:pt x="349885" y="41757"/>
                </a:lnTo>
                <a:lnTo>
                  <a:pt x="340614" y="35267"/>
                </a:lnTo>
                <a:lnTo>
                  <a:pt x="330454" y="29514"/>
                </a:lnTo>
                <a:lnTo>
                  <a:pt x="320421" y="23749"/>
                </a:lnTo>
                <a:lnTo>
                  <a:pt x="277241" y="7188"/>
                </a:lnTo>
                <a:lnTo>
                  <a:pt x="254889" y="2870"/>
                </a:lnTo>
                <a:lnTo>
                  <a:pt x="231902" y="0"/>
                </a:lnTo>
                <a:close/>
              </a:path>
            </a:pathLst>
          </a:custGeom>
          <a:solidFill>
            <a:srgbClr val="959595"/>
          </a:solidFill>
        </p:spPr>
        <p:txBody>
          <a:bodyPr wrap="square" lIns="0" tIns="0" rIns="0" bIns="0" rtlCol="0"/>
          <a:lstStyle/>
          <a:p>
            <a:endParaRPr/>
          </a:p>
        </p:txBody>
      </p:sp>
      <p:sp>
        <p:nvSpPr>
          <p:cNvPr id="24" name="bg object 24"/>
          <p:cNvSpPr/>
          <p:nvPr/>
        </p:nvSpPr>
        <p:spPr>
          <a:xfrm>
            <a:off x="17601124" y="2327001"/>
            <a:ext cx="440690" cy="440690"/>
          </a:xfrm>
          <a:custGeom>
            <a:avLst/>
            <a:gdLst/>
            <a:ahLst/>
            <a:cxnLst/>
            <a:rect l="l" t="t" r="r" b="b"/>
            <a:pathLst>
              <a:path w="440690" h="440689">
                <a:moveTo>
                  <a:pt x="0" y="220311"/>
                </a:moveTo>
                <a:lnTo>
                  <a:pt x="0" y="208792"/>
                </a:lnTo>
                <a:lnTo>
                  <a:pt x="1396" y="197273"/>
                </a:lnTo>
                <a:lnTo>
                  <a:pt x="2793" y="185753"/>
                </a:lnTo>
                <a:lnTo>
                  <a:pt x="14350" y="141112"/>
                </a:lnTo>
                <a:lnTo>
                  <a:pt x="35305" y="100077"/>
                </a:lnTo>
                <a:lnTo>
                  <a:pt x="64768" y="64796"/>
                </a:lnTo>
                <a:lnTo>
                  <a:pt x="100073" y="35281"/>
                </a:lnTo>
                <a:lnTo>
                  <a:pt x="141093" y="14402"/>
                </a:lnTo>
                <a:lnTo>
                  <a:pt x="185669" y="2882"/>
                </a:lnTo>
                <a:lnTo>
                  <a:pt x="197226" y="1447"/>
                </a:lnTo>
                <a:lnTo>
                  <a:pt x="208782" y="0"/>
                </a:lnTo>
                <a:lnTo>
                  <a:pt x="220212" y="0"/>
                </a:lnTo>
                <a:lnTo>
                  <a:pt x="231769" y="0"/>
                </a:lnTo>
                <a:lnTo>
                  <a:pt x="243325" y="1447"/>
                </a:lnTo>
                <a:lnTo>
                  <a:pt x="288663" y="10807"/>
                </a:lnTo>
                <a:lnTo>
                  <a:pt x="330445" y="29515"/>
                </a:lnTo>
                <a:lnTo>
                  <a:pt x="367909" y="56884"/>
                </a:lnTo>
                <a:lnTo>
                  <a:pt x="398770" y="90717"/>
                </a:lnTo>
                <a:lnTo>
                  <a:pt x="421883" y="131041"/>
                </a:lnTo>
                <a:lnTo>
                  <a:pt x="435472" y="174234"/>
                </a:lnTo>
                <a:lnTo>
                  <a:pt x="440551" y="208792"/>
                </a:lnTo>
                <a:lnTo>
                  <a:pt x="440551" y="220311"/>
                </a:lnTo>
                <a:lnTo>
                  <a:pt x="439789" y="220311"/>
                </a:lnTo>
                <a:lnTo>
                  <a:pt x="439789" y="231830"/>
                </a:lnTo>
                <a:lnTo>
                  <a:pt x="438393" y="243362"/>
                </a:lnTo>
                <a:lnTo>
                  <a:pt x="436996" y="254881"/>
                </a:lnTo>
                <a:lnTo>
                  <a:pt x="434837" y="265676"/>
                </a:lnTo>
                <a:lnTo>
                  <a:pt x="432678" y="277195"/>
                </a:lnTo>
                <a:lnTo>
                  <a:pt x="428995" y="287990"/>
                </a:lnTo>
                <a:lnTo>
                  <a:pt x="425439" y="298786"/>
                </a:lnTo>
                <a:lnTo>
                  <a:pt x="421121" y="309594"/>
                </a:lnTo>
                <a:lnTo>
                  <a:pt x="398135" y="349917"/>
                </a:lnTo>
                <a:lnTo>
                  <a:pt x="390896" y="358553"/>
                </a:lnTo>
                <a:lnTo>
                  <a:pt x="383657" y="367189"/>
                </a:lnTo>
                <a:lnTo>
                  <a:pt x="349114" y="398140"/>
                </a:lnTo>
                <a:lnTo>
                  <a:pt x="339716" y="404630"/>
                </a:lnTo>
                <a:lnTo>
                  <a:pt x="330445" y="411107"/>
                </a:lnTo>
                <a:lnTo>
                  <a:pt x="287901" y="429827"/>
                </a:lnTo>
                <a:lnTo>
                  <a:pt x="243325" y="439187"/>
                </a:lnTo>
                <a:lnTo>
                  <a:pt x="231769" y="440622"/>
                </a:lnTo>
                <a:lnTo>
                  <a:pt x="220212" y="440622"/>
                </a:lnTo>
                <a:lnTo>
                  <a:pt x="220212" y="439911"/>
                </a:lnTo>
                <a:lnTo>
                  <a:pt x="208782" y="439911"/>
                </a:lnTo>
                <a:lnTo>
                  <a:pt x="197226" y="438463"/>
                </a:lnTo>
                <a:lnTo>
                  <a:pt x="185669" y="437028"/>
                </a:lnTo>
                <a:lnTo>
                  <a:pt x="174874" y="434869"/>
                </a:lnTo>
                <a:lnTo>
                  <a:pt x="163444" y="432710"/>
                </a:lnTo>
                <a:lnTo>
                  <a:pt x="152650" y="429103"/>
                </a:lnTo>
                <a:lnTo>
                  <a:pt x="141855" y="425509"/>
                </a:lnTo>
                <a:lnTo>
                  <a:pt x="100708" y="404630"/>
                </a:lnTo>
                <a:lnTo>
                  <a:pt x="64768" y="375825"/>
                </a:lnTo>
                <a:lnTo>
                  <a:pt x="35940" y="339833"/>
                </a:lnTo>
                <a:lnTo>
                  <a:pt x="15112" y="298786"/>
                </a:lnTo>
                <a:lnTo>
                  <a:pt x="10794" y="287990"/>
                </a:lnTo>
                <a:lnTo>
                  <a:pt x="1396" y="243362"/>
                </a:lnTo>
                <a:lnTo>
                  <a:pt x="0" y="231830"/>
                </a:lnTo>
                <a:lnTo>
                  <a:pt x="0" y="220311"/>
                </a:lnTo>
                <a:close/>
              </a:path>
            </a:pathLst>
          </a:custGeom>
          <a:ln w="18718">
            <a:solidFill>
              <a:srgbClr val="959595"/>
            </a:solidFill>
          </a:ln>
        </p:spPr>
        <p:txBody>
          <a:bodyPr wrap="square" lIns="0" tIns="0" rIns="0" bIns="0" rtlCol="0"/>
          <a:lstStyle/>
          <a:p>
            <a:endParaRPr/>
          </a:p>
        </p:txBody>
      </p:sp>
      <p:sp>
        <p:nvSpPr>
          <p:cNvPr id="25" name="bg object 25"/>
          <p:cNvSpPr/>
          <p:nvPr/>
        </p:nvSpPr>
        <p:spPr>
          <a:xfrm>
            <a:off x="14952219" y="8116557"/>
            <a:ext cx="3336290" cy="2171065"/>
          </a:xfrm>
          <a:custGeom>
            <a:avLst/>
            <a:gdLst/>
            <a:ahLst/>
            <a:cxnLst/>
            <a:rect l="l" t="t" r="r" b="b"/>
            <a:pathLst>
              <a:path w="3336290" h="2171065">
                <a:moveTo>
                  <a:pt x="1136904" y="1106587"/>
                </a:moveTo>
                <a:lnTo>
                  <a:pt x="553720" y="1106587"/>
                </a:lnTo>
                <a:lnTo>
                  <a:pt x="0" y="1660961"/>
                </a:lnTo>
                <a:lnTo>
                  <a:pt x="0" y="2170440"/>
                </a:lnTo>
                <a:lnTo>
                  <a:pt x="29591" y="2170440"/>
                </a:lnTo>
                <a:lnTo>
                  <a:pt x="29591" y="1689760"/>
                </a:lnTo>
                <a:lnTo>
                  <a:pt x="1600344" y="1689760"/>
                </a:lnTo>
                <a:lnTo>
                  <a:pt x="1629920" y="1660961"/>
                </a:lnTo>
                <a:lnTo>
                  <a:pt x="42545" y="1660961"/>
                </a:lnTo>
                <a:lnTo>
                  <a:pt x="553720" y="1148349"/>
                </a:lnTo>
                <a:lnTo>
                  <a:pt x="583946" y="1148349"/>
                </a:lnTo>
                <a:lnTo>
                  <a:pt x="583946" y="1136829"/>
                </a:lnTo>
                <a:lnTo>
                  <a:pt x="1136904" y="1136829"/>
                </a:lnTo>
                <a:lnTo>
                  <a:pt x="1136904" y="1106587"/>
                </a:lnTo>
                <a:close/>
              </a:path>
              <a:path w="3336290" h="2171065">
                <a:moveTo>
                  <a:pt x="583946" y="1689760"/>
                </a:moveTo>
                <a:lnTo>
                  <a:pt x="553720" y="1689760"/>
                </a:lnTo>
                <a:lnTo>
                  <a:pt x="553720" y="2170440"/>
                </a:lnTo>
                <a:lnTo>
                  <a:pt x="583946" y="2170440"/>
                </a:lnTo>
                <a:lnTo>
                  <a:pt x="583946" y="1689760"/>
                </a:lnTo>
                <a:close/>
              </a:path>
              <a:path w="3336290" h="2171065">
                <a:moveTo>
                  <a:pt x="1136904" y="1689760"/>
                </a:moveTo>
                <a:lnTo>
                  <a:pt x="1106678" y="1689760"/>
                </a:lnTo>
                <a:lnTo>
                  <a:pt x="1106678" y="2170440"/>
                </a:lnTo>
                <a:lnTo>
                  <a:pt x="1136904" y="2141009"/>
                </a:lnTo>
                <a:lnTo>
                  <a:pt x="1136904" y="1689760"/>
                </a:lnTo>
                <a:close/>
              </a:path>
              <a:path w="3336290" h="2171065">
                <a:moveTo>
                  <a:pt x="1661033" y="1689760"/>
                </a:moveTo>
                <a:lnTo>
                  <a:pt x="1600344" y="1689760"/>
                </a:lnTo>
                <a:lnTo>
                  <a:pt x="1136904" y="2141009"/>
                </a:lnTo>
                <a:lnTo>
                  <a:pt x="1136904" y="2170440"/>
                </a:lnTo>
                <a:lnTo>
                  <a:pt x="1661033" y="2170440"/>
                </a:lnTo>
                <a:lnTo>
                  <a:pt x="1661033" y="1689760"/>
                </a:lnTo>
                <a:close/>
              </a:path>
              <a:path w="3336290" h="2171065">
                <a:moveTo>
                  <a:pt x="3335755" y="1136829"/>
                </a:moveTo>
                <a:lnTo>
                  <a:pt x="2791460" y="1136829"/>
                </a:lnTo>
                <a:lnTo>
                  <a:pt x="2245614" y="1689760"/>
                </a:lnTo>
                <a:lnTo>
                  <a:pt x="1691259" y="1689760"/>
                </a:lnTo>
                <a:lnTo>
                  <a:pt x="1691259" y="2170440"/>
                </a:lnTo>
                <a:lnTo>
                  <a:pt x="3335755" y="1136829"/>
                </a:lnTo>
                <a:close/>
              </a:path>
              <a:path w="3336290" h="2171065">
                <a:moveTo>
                  <a:pt x="583946" y="1148349"/>
                </a:moveTo>
                <a:lnTo>
                  <a:pt x="553720" y="1148349"/>
                </a:lnTo>
                <a:lnTo>
                  <a:pt x="553720" y="1660961"/>
                </a:lnTo>
                <a:lnTo>
                  <a:pt x="583946" y="1660961"/>
                </a:lnTo>
                <a:lnTo>
                  <a:pt x="583946" y="1148349"/>
                </a:lnTo>
                <a:close/>
              </a:path>
              <a:path w="3336290" h="2171065">
                <a:moveTo>
                  <a:pt x="1136904" y="1136829"/>
                </a:moveTo>
                <a:lnTo>
                  <a:pt x="1106678" y="1136829"/>
                </a:lnTo>
                <a:lnTo>
                  <a:pt x="1106678" y="1660961"/>
                </a:lnTo>
                <a:lnTo>
                  <a:pt x="1136904" y="1660961"/>
                </a:lnTo>
                <a:lnTo>
                  <a:pt x="1136904" y="1136829"/>
                </a:lnTo>
                <a:close/>
              </a:path>
              <a:path w="3336290" h="2171065">
                <a:moveTo>
                  <a:pt x="1661033" y="1630668"/>
                </a:moveTo>
                <a:lnTo>
                  <a:pt x="1629920" y="1660961"/>
                </a:lnTo>
                <a:lnTo>
                  <a:pt x="1661033" y="1660961"/>
                </a:lnTo>
                <a:lnTo>
                  <a:pt x="1661033" y="1630668"/>
                </a:lnTo>
                <a:close/>
              </a:path>
              <a:path w="3336290" h="2171065">
                <a:moveTo>
                  <a:pt x="2215388" y="1136829"/>
                </a:moveTo>
                <a:lnTo>
                  <a:pt x="2168213" y="1136829"/>
                </a:lnTo>
                <a:lnTo>
                  <a:pt x="1691259" y="1601237"/>
                </a:lnTo>
                <a:lnTo>
                  <a:pt x="1691259" y="1660961"/>
                </a:lnTo>
                <a:lnTo>
                  <a:pt x="2215388" y="1660961"/>
                </a:lnTo>
                <a:lnTo>
                  <a:pt x="2215388" y="1136829"/>
                </a:lnTo>
                <a:close/>
              </a:path>
              <a:path w="3336290" h="2171065">
                <a:moveTo>
                  <a:pt x="2749677" y="1136829"/>
                </a:moveTo>
                <a:lnTo>
                  <a:pt x="2245614" y="1136829"/>
                </a:lnTo>
                <a:lnTo>
                  <a:pt x="2245614" y="1646561"/>
                </a:lnTo>
                <a:lnTo>
                  <a:pt x="2749677" y="1136829"/>
                </a:lnTo>
                <a:close/>
              </a:path>
              <a:path w="3336290" h="2171065">
                <a:moveTo>
                  <a:pt x="2199271" y="1106587"/>
                </a:moveTo>
                <a:lnTo>
                  <a:pt x="1661033" y="1106587"/>
                </a:lnTo>
                <a:lnTo>
                  <a:pt x="1661033" y="1630668"/>
                </a:lnTo>
                <a:lnTo>
                  <a:pt x="1691259" y="1601237"/>
                </a:lnTo>
                <a:lnTo>
                  <a:pt x="1691259" y="1136829"/>
                </a:lnTo>
                <a:lnTo>
                  <a:pt x="2168213" y="1136829"/>
                </a:lnTo>
                <a:lnTo>
                  <a:pt x="2199271" y="1106587"/>
                </a:lnTo>
                <a:close/>
              </a:path>
              <a:path w="3336290" h="2171065">
                <a:moveTo>
                  <a:pt x="3321304" y="602615"/>
                </a:moveTo>
                <a:lnTo>
                  <a:pt x="2797175" y="1131069"/>
                </a:lnTo>
                <a:lnTo>
                  <a:pt x="2797175" y="1136829"/>
                </a:lnTo>
                <a:lnTo>
                  <a:pt x="3321304" y="1136829"/>
                </a:lnTo>
                <a:lnTo>
                  <a:pt x="3321304" y="602615"/>
                </a:lnTo>
                <a:close/>
              </a:path>
              <a:path w="3336290" h="2171065">
                <a:moveTo>
                  <a:pt x="2215388" y="1090895"/>
                </a:moveTo>
                <a:lnTo>
                  <a:pt x="2199271" y="1106587"/>
                </a:lnTo>
                <a:lnTo>
                  <a:pt x="2215388" y="1106587"/>
                </a:lnTo>
                <a:lnTo>
                  <a:pt x="2215388" y="1090895"/>
                </a:lnTo>
                <a:close/>
              </a:path>
              <a:path w="3336290" h="2171065">
                <a:moveTo>
                  <a:pt x="2768346" y="582460"/>
                </a:moveTo>
                <a:lnTo>
                  <a:pt x="2737559" y="582460"/>
                </a:lnTo>
                <a:lnTo>
                  <a:pt x="2245614" y="1061464"/>
                </a:lnTo>
                <a:lnTo>
                  <a:pt x="2245614" y="1106587"/>
                </a:lnTo>
                <a:lnTo>
                  <a:pt x="2768346" y="1106587"/>
                </a:lnTo>
                <a:lnTo>
                  <a:pt x="2768346" y="582460"/>
                </a:lnTo>
                <a:close/>
              </a:path>
              <a:path w="3336290" h="2171065">
                <a:moveTo>
                  <a:pt x="3335755" y="0"/>
                </a:moveTo>
                <a:lnTo>
                  <a:pt x="2768346" y="0"/>
                </a:lnTo>
                <a:lnTo>
                  <a:pt x="2768346" y="552221"/>
                </a:lnTo>
                <a:lnTo>
                  <a:pt x="2215388" y="552221"/>
                </a:lnTo>
                <a:lnTo>
                  <a:pt x="2215388" y="1090895"/>
                </a:lnTo>
                <a:lnTo>
                  <a:pt x="2245614" y="1061464"/>
                </a:lnTo>
                <a:lnTo>
                  <a:pt x="2245614" y="582460"/>
                </a:lnTo>
                <a:lnTo>
                  <a:pt x="2737559" y="582460"/>
                </a:lnTo>
                <a:lnTo>
                  <a:pt x="2797175" y="524412"/>
                </a:lnTo>
                <a:lnTo>
                  <a:pt x="2797175" y="29527"/>
                </a:lnTo>
                <a:lnTo>
                  <a:pt x="3305430" y="29527"/>
                </a:lnTo>
                <a:lnTo>
                  <a:pt x="3335755" y="0"/>
                </a:lnTo>
                <a:close/>
              </a:path>
              <a:path w="3336290" h="2171065">
                <a:moveTo>
                  <a:pt x="3298317" y="582460"/>
                </a:moveTo>
                <a:lnTo>
                  <a:pt x="2797175" y="582460"/>
                </a:lnTo>
                <a:lnTo>
                  <a:pt x="2797175" y="1087869"/>
                </a:lnTo>
                <a:lnTo>
                  <a:pt x="3298317" y="582460"/>
                </a:lnTo>
                <a:close/>
              </a:path>
              <a:path w="3336290" h="2171065">
                <a:moveTo>
                  <a:pt x="3321304" y="29527"/>
                </a:moveTo>
                <a:lnTo>
                  <a:pt x="3305430" y="29527"/>
                </a:lnTo>
                <a:lnTo>
                  <a:pt x="2797175" y="524412"/>
                </a:lnTo>
                <a:lnTo>
                  <a:pt x="2797175" y="552221"/>
                </a:lnTo>
                <a:lnTo>
                  <a:pt x="3321304" y="552221"/>
                </a:lnTo>
                <a:lnTo>
                  <a:pt x="3321304" y="29527"/>
                </a:lnTo>
                <a:close/>
              </a:path>
            </a:pathLst>
          </a:custGeom>
          <a:solidFill>
            <a:srgbClr val="36D636"/>
          </a:solidFill>
        </p:spPr>
        <p:txBody>
          <a:bodyPr wrap="square" lIns="0" tIns="0" rIns="0" bIns="0" rtlCol="0"/>
          <a:lstStyle/>
          <a:p>
            <a:endParaRPr/>
          </a:p>
        </p:txBody>
      </p:sp>
      <p:sp>
        <p:nvSpPr>
          <p:cNvPr id="26" name="bg object 26"/>
          <p:cNvSpPr/>
          <p:nvPr/>
        </p:nvSpPr>
        <p:spPr>
          <a:xfrm>
            <a:off x="15656433" y="9899191"/>
            <a:ext cx="304165" cy="304165"/>
          </a:xfrm>
          <a:custGeom>
            <a:avLst/>
            <a:gdLst/>
            <a:ahLst/>
            <a:cxnLst/>
            <a:rect l="l" t="t" r="r" b="b"/>
            <a:pathLst>
              <a:path w="304165" h="304165">
                <a:moveTo>
                  <a:pt x="159766" y="0"/>
                </a:moveTo>
                <a:lnTo>
                  <a:pt x="144018" y="0"/>
                </a:lnTo>
                <a:lnTo>
                  <a:pt x="136017" y="718"/>
                </a:lnTo>
                <a:lnTo>
                  <a:pt x="97155" y="10081"/>
                </a:lnTo>
                <a:lnTo>
                  <a:pt x="62611" y="28798"/>
                </a:lnTo>
                <a:lnTo>
                  <a:pt x="33782" y="56158"/>
                </a:lnTo>
                <a:lnTo>
                  <a:pt x="12954" y="89996"/>
                </a:lnTo>
                <a:lnTo>
                  <a:pt x="2159" y="128155"/>
                </a:lnTo>
                <a:lnTo>
                  <a:pt x="635" y="136074"/>
                </a:lnTo>
                <a:lnTo>
                  <a:pt x="0" y="143996"/>
                </a:lnTo>
                <a:lnTo>
                  <a:pt x="0" y="151913"/>
                </a:lnTo>
                <a:lnTo>
                  <a:pt x="0" y="159832"/>
                </a:lnTo>
                <a:lnTo>
                  <a:pt x="635" y="167754"/>
                </a:lnTo>
                <a:lnTo>
                  <a:pt x="2159" y="175671"/>
                </a:lnTo>
                <a:lnTo>
                  <a:pt x="3556" y="183595"/>
                </a:lnTo>
                <a:lnTo>
                  <a:pt x="4953" y="190793"/>
                </a:lnTo>
                <a:lnTo>
                  <a:pt x="7874" y="198710"/>
                </a:lnTo>
                <a:lnTo>
                  <a:pt x="10033" y="205913"/>
                </a:lnTo>
                <a:lnTo>
                  <a:pt x="13589" y="213112"/>
                </a:lnTo>
                <a:lnTo>
                  <a:pt x="16510" y="220310"/>
                </a:lnTo>
                <a:lnTo>
                  <a:pt x="20828" y="227509"/>
                </a:lnTo>
                <a:lnTo>
                  <a:pt x="44577" y="259189"/>
                </a:lnTo>
                <a:lnTo>
                  <a:pt x="56896" y="269269"/>
                </a:lnTo>
                <a:lnTo>
                  <a:pt x="62611" y="274310"/>
                </a:lnTo>
                <a:lnTo>
                  <a:pt x="97917" y="293027"/>
                </a:lnTo>
                <a:lnTo>
                  <a:pt x="105029" y="295905"/>
                </a:lnTo>
                <a:lnTo>
                  <a:pt x="113030" y="298068"/>
                </a:lnTo>
                <a:lnTo>
                  <a:pt x="120142" y="299506"/>
                </a:lnTo>
                <a:lnTo>
                  <a:pt x="128143" y="300945"/>
                </a:lnTo>
                <a:lnTo>
                  <a:pt x="136017" y="302389"/>
                </a:lnTo>
                <a:lnTo>
                  <a:pt x="144018" y="303108"/>
                </a:lnTo>
                <a:lnTo>
                  <a:pt x="151892" y="303108"/>
                </a:lnTo>
                <a:lnTo>
                  <a:pt x="151892" y="303827"/>
                </a:lnTo>
                <a:lnTo>
                  <a:pt x="159766" y="303827"/>
                </a:lnTo>
                <a:lnTo>
                  <a:pt x="167767" y="303108"/>
                </a:lnTo>
                <a:lnTo>
                  <a:pt x="183515" y="300226"/>
                </a:lnTo>
                <a:lnTo>
                  <a:pt x="190754" y="298787"/>
                </a:lnTo>
                <a:lnTo>
                  <a:pt x="198628" y="295905"/>
                </a:lnTo>
                <a:lnTo>
                  <a:pt x="205867" y="293747"/>
                </a:lnTo>
                <a:lnTo>
                  <a:pt x="213106" y="290145"/>
                </a:lnTo>
                <a:lnTo>
                  <a:pt x="220218" y="287268"/>
                </a:lnTo>
                <a:lnTo>
                  <a:pt x="227457" y="282947"/>
                </a:lnTo>
                <a:lnTo>
                  <a:pt x="233934" y="279350"/>
                </a:lnTo>
                <a:lnTo>
                  <a:pt x="241173" y="274310"/>
                </a:lnTo>
                <a:lnTo>
                  <a:pt x="246888" y="269989"/>
                </a:lnTo>
                <a:lnTo>
                  <a:pt x="253365" y="264229"/>
                </a:lnTo>
                <a:lnTo>
                  <a:pt x="259207" y="259189"/>
                </a:lnTo>
                <a:lnTo>
                  <a:pt x="264160" y="253429"/>
                </a:lnTo>
                <a:lnTo>
                  <a:pt x="269240" y="246950"/>
                </a:lnTo>
                <a:lnTo>
                  <a:pt x="274320" y="241190"/>
                </a:lnTo>
                <a:lnTo>
                  <a:pt x="292989" y="205913"/>
                </a:lnTo>
                <a:lnTo>
                  <a:pt x="295910" y="198710"/>
                </a:lnTo>
                <a:lnTo>
                  <a:pt x="298069" y="190793"/>
                </a:lnTo>
                <a:lnTo>
                  <a:pt x="299466" y="183595"/>
                </a:lnTo>
                <a:lnTo>
                  <a:pt x="300863" y="175671"/>
                </a:lnTo>
                <a:lnTo>
                  <a:pt x="302387" y="167754"/>
                </a:lnTo>
                <a:lnTo>
                  <a:pt x="303022" y="159832"/>
                </a:lnTo>
                <a:lnTo>
                  <a:pt x="303022" y="151913"/>
                </a:lnTo>
                <a:lnTo>
                  <a:pt x="303784" y="151913"/>
                </a:lnTo>
                <a:lnTo>
                  <a:pt x="303784" y="143996"/>
                </a:lnTo>
                <a:lnTo>
                  <a:pt x="303022" y="136074"/>
                </a:lnTo>
                <a:lnTo>
                  <a:pt x="293751" y="97194"/>
                </a:lnTo>
                <a:lnTo>
                  <a:pt x="274955" y="62636"/>
                </a:lnTo>
                <a:lnTo>
                  <a:pt x="247650" y="33839"/>
                </a:lnTo>
                <a:lnTo>
                  <a:pt x="213741" y="12962"/>
                </a:lnTo>
                <a:lnTo>
                  <a:pt x="183515" y="3601"/>
                </a:lnTo>
                <a:lnTo>
                  <a:pt x="167767" y="718"/>
                </a:lnTo>
                <a:lnTo>
                  <a:pt x="159766" y="0"/>
                </a:lnTo>
                <a:close/>
              </a:path>
            </a:pathLst>
          </a:custGeom>
          <a:solidFill>
            <a:srgbClr val="959595"/>
          </a:solidFill>
        </p:spPr>
        <p:txBody>
          <a:bodyPr wrap="square" lIns="0" tIns="0" rIns="0" bIns="0" rtlCol="0"/>
          <a:lstStyle/>
          <a:p>
            <a:endParaRPr/>
          </a:p>
        </p:txBody>
      </p:sp>
      <p:sp>
        <p:nvSpPr>
          <p:cNvPr id="27" name="bg object 27"/>
          <p:cNvSpPr/>
          <p:nvPr/>
        </p:nvSpPr>
        <p:spPr>
          <a:xfrm>
            <a:off x="15656492" y="9899192"/>
            <a:ext cx="304165" cy="304165"/>
          </a:xfrm>
          <a:custGeom>
            <a:avLst/>
            <a:gdLst/>
            <a:ahLst/>
            <a:cxnLst/>
            <a:rect l="l" t="t" r="r" b="b"/>
            <a:pathLst>
              <a:path w="304165" h="304165">
                <a:moveTo>
                  <a:pt x="0" y="151913"/>
                </a:moveTo>
                <a:lnTo>
                  <a:pt x="0" y="143996"/>
                </a:lnTo>
                <a:lnTo>
                  <a:pt x="635" y="136073"/>
                </a:lnTo>
                <a:lnTo>
                  <a:pt x="2159" y="128156"/>
                </a:lnTo>
                <a:lnTo>
                  <a:pt x="3556" y="120232"/>
                </a:lnTo>
                <a:lnTo>
                  <a:pt x="16510" y="82797"/>
                </a:lnTo>
                <a:lnTo>
                  <a:pt x="20066" y="75599"/>
                </a:lnTo>
                <a:lnTo>
                  <a:pt x="44577" y="44638"/>
                </a:lnTo>
                <a:lnTo>
                  <a:pt x="76328" y="20160"/>
                </a:lnTo>
                <a:lnTo>
                  <a:pt x="112270" y="5040"/>
                </a:lnTo>
                <a:lnTo>
                  <a:pt x="128145" y="2162"/>
                </a:lnTo>
                <a:lnTo>
                  <a:pt x="136019" y="718"/>
                </a:lnTo>
                <a:lnTo>
                  <a:pt x="143893" y="0"/>
                </a:lnTo>
                <a:lnTo>
                  <a:pt x="151895" y="0"/>
                </a:lnTo>
                <a:lnTo>
                  <a:pt x="159769" y="0"/>
                </a:lnTo>
                <a:lnTo>
                  <a:pt x="167770" y="718"/>
                </a:lnTo>
                <a:lnTo>
                  <a:pt x="175644" y="2162"/>
                </a:lnTo>
                <a:lnTo>
                  <a:pt x="183518" y="3601"/>
                </a:lnTo>
                <a:lnTo>
                  <a:pt x="220984" y="16559"/>
                </a:lnTo>
                <a:lnTo>
                  <a:pt x="234700" y="24482"/>
                </a:lnTo>
                <a:lnTo>
                  <a:pt x="241177" y="28798"/>
                </a:lnTo>
                <a:lnTo>
                  <a:pt x="270007" y="56157"/>
                </a:lnTo>
                <a:lnTo>
                  <a:pt x="290835" y="89995"/>
                </a:lnTo>
                <a:lnTo>
                  <a:pt x="301631" y="128156"/>
                </a:lnTo>
                <a:lnTo>
                  <a:pt x="303028" y="136073"/>
                </a:lnTo>
                <a:lnTo>
                  <a:pt x="303790" y="143996"/>
                </a:lnTo>
                <a:lnTo>
                  <a:pt x="303790" y="151913"/>
                </a:lnTo>
                <a:lnTo>
                  <a:pt x="303028" y="151913"/>
                </a:lnTo>
                <a:lnTo>
                  <a:pt x="303028" y="159831"/>
                </a:lnTo>
                <a:lnTo>
                  <a:pt x="302393" y="167753"/>
                </a:lnTo>
                <a:lnTo>
                  <a:pt x="300869" y="175671"/>
                </a:lnTo>
                <a:lnTo>
                  <a:pt x="299471" y="183594"/>
                </a:lnTo>
                <a:lnTo>
                  <a:pt x="298074" y="190792"/>
                </a:lnTo>
                <a:lnTo>
                  <a:pt x="295915" y="198709"/>
                </a:lnTo>
                <a:lnTo>
                  <a:pt x="292994" y="205913"/>
                </a:lnTo>
                <a:lnTo>
                  <a:pt x="290073" y="213831"/>
                </a:lnTo>
                <a:lnTo>
                  <a:pt x="269245" y="246949"/>
                </a:lnTo>
                <a:lnTo>
                  <a:pt x="264165" y="253429"/>
                </a:lnTo>
                <a:lnTo>
                  <a:pt x="259212" y="259188"/>
                </a:lnTo>
                <a:lnTo>
                  <a:pt x="253370" y="264229"/>
                </a:lnTo>
                <a:lnTo>
                  <a:pt x="246892" y="269988"/>
                </a:lnTo>
                <a:lnTo>
                  <a:pt x="241177" y="274309"/>
                </a:lnTo>
                <a:lnTo>
                  <a:pt x="233938" y="279350"/>
                </a:lnTo>
                <a:lnTo>
                  <a:pt x="227461" y="282946"/>
                </a:lnTo>
                <a:lnTo>
                  <a:pt x="220222" y="287267"/>
                </a:lnTo>
                <a:lnTo>
                  <a:pt x="213110" y="290145"/>
                </a:lnTo>
                <a:lnTo>
                  <a:pt x="205871" y="293746"/>
                </a:lnTo>
                <a:lnTo>
                  <a:pt x="198631" y="295904"/>
                </a:lnTo>
                <a:lnTo>
                  <a:pt x="190757" y="298787"/>
                </a:lnTo>
                <a:lnTo>
                  <a:pt x="183518" y="300225"/>
                </a:lnTo>
                <a:lnTo>
                  <a:pt x="175644" y="301664"/>
                </a:lnTo>
                <a:lnTo>
                  <a:pt x="167770" y="303108"/>
                </a:lnTo>
                <a:lnTo>
                  <a:pt x="159769" y="303827"/>
                </a:lnTo>
                <a:lnTo>
                  <a:pt x="151895" y="303827"/>
                </a:lnTo>
                <a:lnTo>
                  <a:pt x="151895" y="303108"/>
                </a:lnTo>
                <a:lnTo>
                  <a:pt x="143893" y="303108"/>
                </a:lnTo>
                <a:lnTo>
                  <a:pt x="136019" y="302388"/>
                </a:lnTo>
                <a:lnTo>
                  <a:pt x="128145" y="300945"/>
                </a:lnTo>
                <a:lnTo>
                  <a:pt x="120144" y="299506"/>
                </a:lnTo>
                <a:lnTo>
                  <a:pt x="113032" y="298067"/>
                </a:lnTo>
                <a:lnTo>
                  <a:pt x="105031" y="295904"/>
                </a:lnTo>
                <a:lnTo>
                  <a:pt x="97918" y="293027"/>
                </a:lnTo>
                <a:lnTo>
                  <a:pt x="89917" y="290145"/>
                </a:lnTo>
                <a:lnTo>
                  <a:pt x="56770" y="269269"/>
                </a:lnTo>
                <a:lnTo>
                  <a:pt x="50293" y="264229"/>
                </a:lnTo>
                <a:lnTo>
                  <a:pt x="24384" y="233992"/>
                </a:lnTo>
                <a:lnTo>
                  <a:pt x="20828" y="227507"/>
                </a:lnTo>
                <a:lnTo>
                  <a:pt x="16510" y="220309"/>
                </a:lnTo>
                <a:lnTo>
                  <a:pt x="13589" y="213111"/>
                </a:lnTo>
                <a:lnTo>
                  <a:pt x="10033" y="205913"/>
                </a:lnTo>
                <a:lnTo>
                  <a:pt x="7874" y="198709"/>
                </a:lnTo>
                <a:lnTo>
                  <a:pt x="4953" y="190792"/>
                </a:lnTo>
                <a:lnTo>
                  <a:pt x="3556" y="183594"/>
                </a:lnTo>
                <a:lnTo>
                  <a:pt x="2159" y="175671"/>
                </a:lnTo>
                <a:lnTo>
                  <a:pt x="635" y="167753"/>
                </a:lnTo>
                <a:lnTo>
                  <a:pt x="0" y="159831"/>
                </a:lnTo>
                <a:lnTo>
                  <a:pt x="0" y="151913"/>
                </a:lnTo>
                <a:close/>
              </a:path>
            </a:pathLst>
          </a:custGeom>
          <a:ln w="18719">
            <a:solidFill>
              <a:srgbClr val="959595"/>
            </a:solidFill>
          </a:ln>
        </p:spPr>
        <p:txBody>
          <a:bodyPr wrap="square" lIns="0" tIns="0" rIns="0" bIns="0" rtlCol="0"/>
          <a:lstStyle/>
          <a:p>
            <a:endParaRPr/>
          </a:p>
        </p:txBody>
      </p:sp>
      <p:sp>
        <p:nvSpPr>
          <p:cNvPr id="28" name="bg object 28"/>
          <p:cNvSpPr/>
          <p:nvPr/>
        </p:nvSpPr>
        <p:spPr>
          <a:xfrm>
            <a:off x="0" y="9769798"/>
            <a:ext cx="576580" cy="517525"/>
          </a:xfrm>
          <a:custGeom>
            <a:avLst/>
            <a:gdLst/>
            <a:ahLst/>
            <a:cxnLst/>
            <a:rect l="l" t="t" r="r" b="b"/>
            <a:pathLst>
              <a:path w="576580" h="517525">
                <a:moveTo>
                  <a:pt x="0" y="0"/>
                </a:moveTo>
                <a:lnTo>
                  <a:pt x="0" y="517199"/>
                </a:lnTo>
                <a:lnTo>
                  <a:pt x="576456" y="517199"/>
                </a:lnTo>
                <a:lnTo>
                  <a:pt x="567352" y="463557"/>
                </a:lnTo>
                <a:lnTo>
                  <a:pt x="551512" y="404517"/>
                </a:lnTo>
                <a:lnTo>
                  <a:pt x="529912" y="346920"/>
                </a:lnTo>
                <a:lnTo>
                  <a:pt x="501834" y="292921"/>
                </a:lnTo>
                <a:lnTo>
                  <a:pt x="468713" y="241078"/>
                </a:lnTo>
                <a:lnTo>
                  <a:pt x="429835" y="193557"/>
                </a:lnTo>
                <a:lnTo>
                  <a:pt x="386636" y="150358"/>
                </a:lnTo>
                <a:lnTo>
                  <a:pt x="339115" y="111480"/>
                </a:lnTo>
                <a:lnTo>
                  <a:pt x="287997" y="78359"/>
                </a:lnTo>
                <a:lnTo>
                  <a:pt x="233278" y="50281"/>
                </a:lnTo>
                <a:lnTo>
                  <a:pt x="175676" y="28681"/>
                </a:lnTo>
                <a:lnTo>
                  <a:pt x="116636" y="12841"/>
                </a:lnTo>
                <a:lnTo>
                  <a:pt x="56157" y="2760"/>
                </a:lnTo>
                <a:lnTo>
                  <a:pt x="0" y="0"/>
                </a:lnTo>
                <a:close/>
              </a:path>
            </a:pathLst>
          </a:custGeom>
          <a:solidFill>
            <a:srgbClr val="959595"/>
          </a:solidFill>
        </p:spPr>
        <p:txBody>
          <a:bodyPr wrap="square" lIns="0" tIns="0" rIns="0" bIns="0" rtlCol="0"/>
          <a:lstStyle/>
          <a:p>
            <a:endParaRPr/>
          </a:p>
        </p:txBody>
      </p:sp>
      <p:sp>
        <p:nvSpPr>
          <p:cNvPr id="29" name="bg object 29"/>
          <p:cNvSpPr/>
          <p:nvPr/>
        </p:nvSpPr>
        <p:spPr>
          <a:xfrm>
            <a:off x="0" y="9769798"/>
            <a:ext cx="576580" cy="517525"/>
          </a:xfrm>
          <a:custGeom>
            <a:avLst/>
            <a:gdLst/>
            <a:ahLst/>
            <a:cxnLst/>
            <a:rect l="l" t="t" r="r" b="b"/>
            <a:pathLst>
              <a:path w="576580" h="517525">
                <a:moveTo>
                  <a:pt x="0" y="0"/>
                </a:moveTo>
                <a:lnTo>
                  <a:pt x="56157" y="2760"/>
                </a:lnTo>
                <a:lnTo>
                  <a:pt x="116636" y="12841"/>
                </a:lnTo>
                <a:lnTo>
                  <a:pt x="175676" y="28681"/>
                </a:lnTo>
                <a:lnTo>
                  <a:pt x="233278" y="50281"/>
                </a:lnTo>
                <a:lnTo>
                  <a:pt x="287997" y="78359"/>
                </a:lnTo>
                <a:lnTo>
                  <a:pt x="339115" y="111480"/>
                </a:lnTo>
                <a:lnTo>
                  <a:pt x="386636" y="150358"/>
                </a:lnTo>
                <a:lnTo>
                  <a:pt x="429835" y="193557"/>
                </a:lnTo>
                <a:lnTo>
                  <a:pt x="468713" y="241078"/>
                </a:lnTo>
                <a:lnTo>
                  <a:pt x="501834" y="292921"/>
                </a:lnTo>
                <a:lnTo>
                  <a:pt x="529912" y="346920"/>
                </a:lnTo>
                <a:lnTo>
                  <a:pt x="551512" y="404517"/>
                </a:lnTo>
                <a:lnTo>
                  <a:pt x="567352" y="463557"/>
                </a:lnTo>
                <a:lnTo>
                  <a:pt x="573112" y="493799"/>
                </a:lnTo>
                <a:lnTo>
                  <a:pt x="576456" y="517199"/>
                </a:lnTo>
              </a:path>
            </a:pathLst>
          </a:custGeom>
          <a:ln w="18719">
            <a:solidFill>
              <a:srgbClr val="959595"/>
            </a:solidFill>
          </a:ln>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5500" b="1" i="0">
                <a:solidFill>
                  <a:schemeClr val="tx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6/10/2024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6/10/2024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8288000" cy="10287000"/>
          </a:xfrm>
          <a:custGeom>
            <a:avLst/>
            <a:gdLst/>
            <a:ahLst/>
            <a:cxnLst/>
            <a:rect l="l" t="t" r="r" b="b"/>
            <a:pathLst>
              <a:path w="18288000" h="10287000">
                <a:moveTo>
                  <a:pt x="18288000" y="0"/>
                </a:moveTo>
                <a:lnTo>
                  <a:pt x="0" y="0"/>
                </a:lnTo>
                <a:lnTo>
                  <a:pt x="0" y="10287000"/>
                </a:lnTo>
                <a:lnTo>
                  <a:pt x="18288000" y="10287000"/>
                </a:lnTo>
                <a:lnTo>
                  <a:pt x="18288000" y="0"/>
                </a:lnTo>
                <a:close/>
              </a:path>
            </a:pathLst>
          </a:custGeom>
          <a:solidFill>
            <a:srgbClr val="F3F3F3"/>
          </a:solidFill>
        </p:spPr>
        <p:txBody>
          <a:bodyPr wrap="square" lIns="0" tIns="0" rIns="0" bIns="0" rtlCol="0"/>
          <a:lstStyle/>
          <a:p>
            <a:endParaRPr/>
          </a:p>
        </p:txBody>
      </p:sp>
      <p:sp>
        <p:nvSpPr>
          <p:cNvPr id="2" name="Holder 2"/>
          <p:cNvSpPr>
            <a:spLocks noGrp="1"/>
          </p:cNvSpPr>
          <p:nvPr>
            <p:ph type="title"/>
          </p:nvPr>
        </p:nvSpPr>
        <p:spPr>
          <a:xfrm>
            <a:off x="4418254" y="1043292"/>
            <a:ext cx="9464191" cy="868044"/>
          </a:xfrm>
          <a:prstGeom prst="rect">
            <a:avLst/>
          </a:prstGeom>
        </p:spPr>
        <p:txBody>
          <a:bodyPr wrap="square" lIns="0" tIns="0" rIns="0" bIns="0">
            <a:spAutoFit/>
          </a:bodyPr>
          <a:lstStyle>
            <a:lvl1pPr>
              <a:defRPr sz="5500" b="1" i="0">
                <a:solidFill>
                  <a:schemeClr val="tx1"/>
                </a:solidFill>
                <a:latin typeface="Arial"/>
                <a:cs typeface="Arial"/>
              </a:defRPr>
            </a:lvl1pPr>
          </a:lstStyle>
          <a:p>
            <a:endParaRPr/>
          </a:p>
        </p:txBody>
      </p:sp>
      <p:sp>
        <p:nvSpPr>
          <p:cNvPr id="3" name="Holder 3"/>
          <p:cNvSpPr>
            <a:spLocks noGrp="1"/>
          </p:cNvSpPr>
          <p:nvPr>
            <p:ph type="body" idx="1"/>
          </p:nvPr>
        </p:nvSpPr>
        <p:spPr>
          <a:xfrm>
            <a:off x="4945059" y="3273811"/>
            <a:ext cx="8410581" cy="2465704"/>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4" name="Holder 4"/>
          <p:cNvSpPr>
            <a:spLocks noGrp="1"/>
          </p:cNvSpPr>
          <p:nvPr>
            <p:ph type="ftr" sz="quarter" idx="5"/>
          </p:nvPr>
        </p:nvSpPr>
        <p:spPr>
          <a:xfrm>
            <a:off x="6222238" y="9578721"/>
            <a:ext cx="5856224" cy="51498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5035" y="9578721"/>
            <a:ext cx="4209161" cy="51498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6/10/2024</a:t>
            </a:fld>
            <a:endParaRPr lang="en-US"/>
          </a:p>
        </p:txBody>
      </p:sp>
      <p:sp>
        <p:nvSpPr>
          <p:cNvPr id="6" name="Holder 6"/>
          <p:cNvSpPr>
            <a:spLocks noGrp="1"/>
          </p:cNvSpPr>
          <p:nvPr>
            <p:ph type="sldNum" sz="quarter" idx="7"/>
          </p:nvPr>
        </p:nvSpPr>
        <p:spPr>
          <a:xfrm>
            <a:off x="13176505" y="9578721"/>
            <a:ext cx="4209161" cy="51498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18.png"/><Relationship Id="rId4" Type="http://schemas.openxmlformats.org/officeDocument/2006/relationships/image" Target="../media/image17.jp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6.jpg"/></Relationships>
</file>

<file path=ppt/slides/_rels/slide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9750" y="1644650"/>
            <a:ext cx="16819245" cy="1974900"/>
          </a:xfrm>
          <a:prstGeom prst="rect">
            <a:avLst/>
          </a:prstGeom>
        </p:spPr>
        <p:txBody>
          <a:bodyPr vert="horz" wrap="square" lIns="0" tIns="12700" rIns="0" bIns="0" rtlCol="0">
            <a:spAutoFit/>
          </a:bodyPr>
          <a:lstStyle/>
          <a:p>
            <a:pPr marL="2625090" marR="5080" indent="-2613025">
              <a:lnSpc>
                <a:spcPct val="100000"/>
              </a:lnSpc>
              <a:spcBef>
                <a:spcPts val="100"/>
              </a:spcBef>
            </a:pPr>
            <a:r>
              <a:rPr sz="12750" spc="-2255" dirty="0">
                <a:latin typeface="Times New Roman" panose="02020603050405020304" pitchFamily="18" charset="0"/>
                <a:cs typeface="Times New Roman" panose="02020603050405020304" pitchFamily="18" charset="0"/>
              </a:rPr>
              <a:t>Exp</a:t>
            </a:r>
            <a:r>
              <a:rPr sz="12750" spc="-295" dirty="0">
                <a:latin typeface="Times New Roman" panose="02020603050405020304" pitchFamily="18" charset="0"/>
                <a:cs typeface="Times New Roman" panose="02020603050405020304" pitchFamily="18" charset="0"/>
              </a:rPr>
              <a:t>l</a:t>
            </a:r>
            <a:r>
              <a:rPr sz="12750" spc="-1315" dirty="0">
                <a:latin typeface="Times New Roman" panose="02020603050405020304" pitchFamily="18" charset="0"/>
                <a:cs typeface="Times New Roman" panose="02020603050405020304" pitchFamily="18" charset="0"/>
              </a:rPr>
              <a:t>oring  </a:t>
            </a:r>
            <a:r>
              <a:rPr sz="12750" spc="-1595" dirty="0">
                <a:latin typeface="Times New Roman" panose="02020603050405020304" pitchFamily="18" charset="0"/>
                <a:cs typeface="Times New Roman" panose="02020603050405020304" pitchFamily="18" charset="0"/>
              </a:rPr>
              <a:t>Coff</a:t>
            </a:r>
            <a:r>
              <a:rPr sz="12750" spc="-1839" dirty="0">
                <a:latin typeface="Times New Roman" panose="02020603050405020304" pitchFamily="18" charset="0"/>
                <a:cs typeface="Times New Roman" panose="02020603050405020304" pitchFamily="18" charset="0"/>
              </a:rPr>
              <a:t>e</a:t>
            </a:r>
            <a:r>
              <a:rPr sz="12750" spc="-1305" dirty="0">
                <a:latin typeface="Times New Roman" panose="02020603050405020304" pitchFamily="18" charset="0"/>
                <a:cs typeface="Times New Roman" panose="02020603050405020304" pitchFamily="18" charset="0"/>
              </a:rPr>
              <a:t>e</a:t>
            </a:r>
            <a:r>
              <a:rPr sz="12750" spc="-1800" dirty="0">
                <a:latin typeface="Times New Roman" panose="02020603050405020304" pitchFamily="18" charset="0"/>
                <a:cs typeface="Times New Roman" panose="02020603050405020304" pitchFamily="18" charset="0"/>
              </a:rPr>
              <a:t> </a:t>
            </a:r>
            <a:r>
              <a:rPr sz="12750" spc="-1210" dirty="0">
                <a:latin typeface="Times New Roman" panose="02020603050405020304" pitchFamily="18" charset="0"/>
                <a:cs typeface="Times New Roman" panose="02020603050405020304" pitchFamily="18" charset="0"/>
              </a:rPr>
              <a:t>Quality</a:t>
            </a:r>
            <a:r>
              <a:rPr sz="12750" spc="-1800" dirty="0">
                <a:latin typeface="Times New Roman" panose="02020603050405020304" pitchFamily="18" charset="0"/>
                <a:cs typeface="Times New Roman" panose="02020603050405020304" pitchFamily="18" charset="0"/>
              </a:rPr>
              <a:t> </a:t>
            </a:r>
            <a:r>
              <a:rPr sz="12750" spc="-1245" dirty="0">
                <a:latin typeface="Times New Roman" panose="02020603050405020304" pitchFamily="18" charset="0"/>
                <a:cs typeface="Times New Roman" panose="02020603050405020304" pitchFamily="18" charset="0"/>
              </a:rPr>
              <a:t>Data</a:t>
            </a:r>
            <a:endParaRPr sz="1275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799C067A-11BC-87FD-0D24-676F6307C5CF}"/>
              </a:ext>
            </a:extLst>
          </p:cNvPr>
          <p:cNvSpPr txBox="1"/>
          <p:nvPr/>
        </p:nvSpPr>
        <p:spPr>
          <a:xfrm>
            <a:off x="4023996" y="4921250"/>
            <a:ext cx="13334999" cy="2800767"/>
          </a:xfrm>
          <a:prstGeom prst="rect">
            <a:avLst/>
          </a:prstGeom>
          <a:noFill/>
        </p:spPr>
        <p:txBody>
          <a:bodyPr wrap="square">
            <a:spAutoFit/>
          </a:bodyPr>
          <a:lstStyle/>
          <a:p>
            <a:r>
              <a:rPr lang="en-US" sz="4400" b="1" dirty="0"/>
              <a:t>Title:</a:t>
            </a:r>
            <a:r>
              <a:rPr lang="en-US" sz="4400" dirty="0"/>
              <a:t> Coffee Quality Analysis Project</a:t>
            </a:r>
          </a:p>
          <a:p>
            <a:r>
              <a:rPr lang="en-US" sz="4400" b="1" dirty="0"/>
              <a:t>Subtitle:</a:t>
            </a:r>
            <a:r>
              <a:rPr lang="en-US" sz="4400" dirty="0"/>
              <a:t> Comprehensive Data Exploration and Insights</a:t>
            </a:r>
          </a:p>
          <a:p>
            <a:r>
              <a:rPr lang="en-US" sz="4400" b="1" dirty="0"/>
              <a:t>Presented by:</a:t>
            </a:r>
            <a:r>
              <a:rPr lang="en-US" sz="4400" dirty="0"/>
              <a:t> Sam Joel D</a:t>
            </a:r>
          </a:p>
          <a:p>
            <a:r>
              <a:rPr lang="en-US" sz="4400" b="1" dirty="0"/>
              <a:t>Date:</a:t>
            </a:r>
            <a:r>
              <a:rPr lang="en-US" sz="4400" dirty="0"/>
              <a:t> 10-06-2024</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6837259" y="0"/>
            <a:ext cx="1460051" cy="2231931"/>
          </a:xfrm>
          <a:prstGeom prst="rect">
            <a:avLst/>
          </a:prstGeom>
        </p:spPr>
      </p:pic>
      <p:grpSp>
        <p:nvGrpSpPr>
          <p:cNvPr id="3" name="object 3"/>
          <p:cNvGrpSpPr/>
          <p:nvPr/>
        </p:nvGrpSpPr>
        <p:grpSpPr>
          <a:xfrm>
            <a:off x="0" y="9223145"/>
            <a:ext cx="2191385" cy="1064260"/>
            <a:chOff x="0" y="9223145"/>
            <a:chExt cx="2191385" cy="1064260"/>
          </a:xfrm>
        </p:grpSpPr>
        <p:sp>
          <p:nvSpPr>
            <p:cNvPr id="4" name="object 4"/>
            <p:cNvSpPr/>
            <p:nvPr/>
          </p:nvSpPr>
          <p:spPr>
            <a:xfrm>
              <a:off x="0" y="9223145"/>
              <a:ext cx="2191385" cy="1064260"/>
            </a:xfrm>
            <a:custGeom>
              <a:avLst/>
              <a:gdLst/>
              <a:ahLst/>
              <a:cxnLst/>
              <a:rect l="l" t="t" r="r" b="b"/>
              <a:pathLst>
                <a:path w="2191385" h="1064259">
                  <a:moveTo>
                    <a:pt x="531315" y="583172"/>
                  </a:moveTo>
                  <a:lnTo>
                    <a:pt x="501074" y="583172"/>
                  </a:lnTo>
                  <a:lnTo>
                    <a:pt x="501074" y="1063852"/>
                  </a:lnTo>
                  <a:lnTo>
                    <a:pt x="531315" y="1063852"/>
                  </a:lnTo>
                  <a:lnTo>
                    <a:pt x="531315" y="583172"/>
                  </a:lnTo>
                  <a:close/>
                </a:path>
                <a:path w="2191385" h="1064259">
                  <a:moveTo>
                    <a:pt x="1085706" y="583172"/>
                  </a:moveTo>
                  <a:lnTo>
                    <a:pt x="1055469" y="583172"/>
                  </a:lnTo>
                  <a:lnTo>
                    <a:pt x="1055469" y="1063852"/>
                  </a:lnTo>
                  <a:lnTo>
                    <a:pt x="1085706" y="1063852"/>
                  </a:lnTo>
                  <a:lnTo>
                    <a:pt x="1085706" y="583172"/>
                  </a:lnTo>
                  <a:close/>
                </a:path>
                <a:path w="2191385" h="1064259">
                  <a:moveTo>
                    <a:pt x="1638655" y="583172"/>
                  </a:moveTo>
                  <a:lnTo>
                    <a:pt x="1608416" y="583172"/>
                  </a:lnTo>
                  <a:lnTo>
                    <a:pt x="1608416" y="1063852"/>
                  </a:lnTo>
                  <a:lnTo>
                    <a:pt x="1638655" y="1063852"/>
                  </a:lnTo>
                  <a:lnTo>
                    <a:pt x="1638655" y="583172"/>
                  </a:lnTo>
                  <a:close/>
                </a:path>
                <a:path w="2191385" h="1064259">
                  <a:moveTo>
                    <a:pt x="1680364" y="41761"/>
                  </a:moveTo>
                  <a:lnTo>
                    <a:pt x="1638655" y="41761"/>
                  </a:lnTo>
                  <a:lnTo>
                    <a:pt x="2149856" y="554374"/>
                  </a:lnTo>
                  <a:lnTo>
                    <a:pt x="0" y="554374"/>
                  </a:lnTo>
                  <a:lnTo>
                    <a:pt x="0" y="583172"/>
                  </a:lnTo>
                  <a:lnTo>
                    <a:pt x="2162810" y="583172"/>
                  </a:lnTo>
                  <a:lnTo>
                    <a:pt x="2162810" y="1063852"/>
                  </a:lnTo>
                  <a:lnTo>
                    <a:pt x="2191143" y="1063852"/>
                  </a:lnTo>
                  <a:lnTo>
                    <a:pt x="2191143" y="553178"/>
                  </a:lnTo>
                  <a:lnTo>
                    <a:pt x="1680364" y="41761"/>
                  </a:lnTo>
                  <a:close/>
                </a:path>
                <a:path w="2191385" h="1064259">
                  <a:moveTo>
                    <a:pt x="531315" y="0"/>
                  </a:moveTo>
                  <a:lnTo>
                    <a:pt x="0" y="0"/>
                  </a:lnTo>
                  <a:lnTo>
                    <a:pt x="0" y="30241"/>
                  </a:lnTo>
                  <a:lnTo>
                    <a:pt x="501074" y="30241"/>
                  </a:lnTo>
                  <a:lnTo>
                    <a:pt x="501074" y="554374"/>
                  </a:lnTo>
                  <a:lnTo>
                    <a:pt x="531315" y="554374"/>
                  </a:lnTo>
                  <a:lnTo>
                    <a:pt x="531315" y="0"/>
                  </a:lnTo>
                  <a:close/>
                </a:path>
                <a:path w="2191385" h="1064259">
                  <a:moveTo>
                    <a:pt x="1638655" y="0"/>
                  </a:moveTo>
                  <a:lnTo>
                    <a:pt x="1055469" y="0"/>
                  </a:lnTo>
                  <a:lnTo>
                    <a:pt x="1055469" y="554374"/>
                  </a:lnTo>
                  <a:lnTo>
                    <a:pt x="1085706" y="554374"/>
                  </a:lnTo>
                  <a:lnTo>
                    <a:pt x="1085706" y="30241"/>
                  </a:lnTo>
                  <a:lnTo>
                    <a:pt x="1668859" y="30241"/>
                  </a:lnTo>
                  <a:lnTo>
                    <a:pt x="1638655" y="0"/>
                  </a:lnTo>
                  <a:close/>
                </a:path>
                <a:path w="2191385" h="1064259">
                  <a:moveTo>
                    <a:pt x="1668859" y="30241"/>
                  </a:moveTo>
                  <a:lnTo>
                    <a:pt x="1608416" y="30241"/>
                  </a:lnTo>
                  <a:lnTo>
                    <a:pt x="1608416" y="554374"/>
                  </a:lnTo>
                  <a:lnTo>
                    <a:pt x="1638655" y="554374"/>
                  </a:lnTo>
                  <a:lnTo>
                    <a:pt x="1638655" y="41761"/>
                  </a:lnTo>
                  <a:lnTo>
                    <a:pt x="1680364" y="41761"/>
                  </a:lnTo>
                  <a:lnTo>
                    <a:pt x="1668859" y="30241"/>
                  </a:lnTo>
                  <a:close/>
                </a:path>
              </a:pathLst>
            </a:custGeom>
            <a:solidFill>
              <a:srgbClr val="36D636"/>
            </a:solidFill>
          </p:spPr>
          <p:txBody>
            <a:bodyPr wrap="square" lIns="0" tIns="0" rIns="0" bIns="0" rtlCol="0"/>
            <a:lstStyle/>
            <a:p>
              <a:endParaRPr/>
            </a:p>
          </p:txBody>
        </p:sp>
        <p:sp>
          <p:nvSpPr>
            <p:cNvPr id="5" name="object 5"/>
            <p:cNvSpPr/>
            <p:nvPr/>
          </p:nvSpPr>
          <p:spPr>
            <a:xfrm>
              <a:off x="1182185" y="9899191"/>
              <a:ext cx="304165" cy="304165"/>
            </a:xfrm>
            <a:custGeom>
              <a:avLst/>
              <a:gdLst/>
              <a:ahLst/>
              <a:cxnLst/>
              <a:rect l="l" t="t" r="r" b="b"/>
              <a:pathLst>
                <a:path w="304165" h="304165">
                  <a:moveTo>
                    <a:pt x="159835" y="0"/>
                  </a:moveTo>
                  <a:lnTo>
                    <a:pt x="143998" y="0"/>
                  </a:lnTo>
                  <a:lnTo>
                    <a:pt x="136074" y="723"/>
                  </a:lnTo>
                  <a:lnTo>
                    <a:pt x="97199" y="10081"/>
                  </a:lnTo>
                  <a:lnTo>
                    <a:pt x="62637" y="28803"/>
                  </a:lnTo>
                  <a:lnTo>
                    <a:pt x="33839" y="56158"/>
                  </a:lnTo>
                  <a:lnTo>
                    <a:pt x="12959" y="89996"/>
                  </a:lnTo>
                  <a:lnTo>
                    <a:pt x="720" y="136074"/>
                  </a:lnTo>
                  <a:lnTo>
                    <a:pt x="0" y="143996"/>
                  </a:lnTo>
                  <a:lnTo>
                    <a:pt x="0" y="151913"/>
                  </a:lnTo>
                  <a:lnTo>
                    <a:pt x="720" y="151913"/>
                  </a:lnTo>
                  <a:lnTo>
                    <a:pt x="720" y="159837"/>
                  </a:lnTo>
                  <a:lnTo>
                    <a:pt x="7918" y="198710"/>
                  </a:lnTo>
                  <a:lnTo>
                    <a:pt x="10800" y="205913"/>
                  </a:lnTo>
                  <a:lnTo>
                    <a:pt x="13677" y="213831"/>
                  </a:lnTo>
                  <a:lnTo>
                    <a:pt x="34557" y="246950"/>
                  </a:lnTo>
                  <a:lnTo>
                    <a:pt x="39598" y="253429"/>
                  </a:lnTo>
                  <a:lnTo>
                    <a:pt x="44639" y="259189"/>
                  </a:lnTo>
                  <a:lnTo>
                    <a:pt x="50398" y="264229"/>
                  </a:lnTo>
                  <a:lnTo>
                    <a:pt x="56878" y="269989"/>
                  </a:lnTo>
                  <a:lnTo>
                    <a:pt x="62637" y="274310"/>
                  </a:lnTo>
                  <a:lnTo>
                    <a:pt x="69841" y="279350"/>
                  </a:lnTo>
                  <a:lnTo>
                    <a:pt x="76319" y="282947"/>
                  </a:lnTo>
                  <a:lnTo>
                    <a:pt x="83517" y="287268"/>
                  </a:lnTo>
                  <a:lnTo>
                    <a:pt x="90722" y="290150"/>
                  </a:lnTo>
                  <a:lnTo>
                    <a:pt x="97923" y="293747"/>
                  </a:lnTo>
                  <a:lnTo>
                    <a:pt x="105124" y="295910"/>
                  </a:lnTo>
                  <a:lnTo>
                    <a:pt x="113036" y="298787"/>
                  </a:lnTo>
                  <a:lnTo>
                    <a:pt x="120237" y="300226"/>
                  </a:lnTo>
                  <a:lnTo>
                    <a:pt x="136074" y="303108"/>
                  </a:lnTo>
                  <a:lnTo>
                    <a:pt x="143998" y="303827"/>
                  </a:lnTo>
                  <a:lnTo>
                    <a:pt x="151923" y="303827"/>
                  </a:lnTo>
                  <a:lnTo>
                    <a:pt x="151923" y="303108"/>
                  </a:lnTo>
                  <a:lnTo>
                    <a:pt x="159835" y="303108"/>
                  </a:lnTo>
                  <a:lnTo>
                    <a:pt x="198710" y="295910"/>
                  </a:lnTo>
                  <a:lnTo>
                    <a:pt x="205924" y="293027"/>
                  </a:lnTo>
                  <a:lnTo>
                    <a:pt x="213836" y="290150"/>
                  </a:lnTo>
                  <a:lnTo>
                    <a:pt x="246957" y="269269"/>
                  </a:lnTo>
                  <a:lnTo>
                    <a:pt x="253434" y="264229"/>
                  </a:lnTo>
                  <a:lnTo>
                    <a:pt x="259200" y="259189"/>
                  </a:lnTo>
                  <a:lnTo>
                    <a:pt x="264229" y="253429"/>
                  </a:lnTo>
                  <a:lnTo>
                    <a:pt x="269995" y="246950"/>
                  </a:lnTo>
                  <a:lnTo>
                    <a:pt x="274313" y="241190"/>
                  </a:lnTo>
                  <a:lnTo>
                    <a:pt x="279355" y="233992"/>
                  </a:lnTo>
                  <a:lnTo>
                    <a:pt x="282962" y="227514"/>
                  </a:lnTo>
                  <a:lnTo>
                    <a:pt x="287267" y="220310"/>
                  </a:lnTo>
                  <a:lnTo>
                    <a:pt x="290150" y="213112"/>
                  </a:lnTo>
                  <a:lnTo>
                    <a:pt x="293757" y="205913"/>
                  </a:lnTo>
                  <a:lnTo>
                    <a:pt x="295916" y="198710"/>
                  </a:lnTo>
                  <a:lnTo>
                    <a:pt x="298799" y="190793"/>
                  </a:lnTo>
                  <a:lnTo>
                    <a:pt x="300234" y="183595"/>
                  </a:lnTo>
                  <a:lnTo>
                    <a:pt x="303117" y="167754"/>
                  </a:lnTo>
                  <a:lnTo>
                    <a:pt x="303828" y="159837"/>
                  </a:lnTo>
                  <a:lnTo>
                    <a:pt x="303828" y="151913"/>
                  </a:lnTo>
                  <a:lnTo>
                    <a:pt x="303828" y="143996"/>
                  </a:lnTo>
                  <a:lnTo>
                    <a:pt x="296640" y="105117"/>
                  </a:lnTo>
                  <a:lnTo>
                    <a:pt x="275037" y="62636"/>
                  </a:lnTo>
                  <a:lnTo>
                    <a:pt x="247681" y="33839"/>
                  </a:lnTo>
                  <a:lnTo>
                    <a:pt x="213836" y="12962"/>
                  </a:lnTo>
                  <a:lnTo>
                    <a:pt x="167760" y="723"/>
                  </a:lnTo>
                  <a:lnTo>
                    <a:pt x="159835" y="0"/>
                  </a:lnTo>
                  <a:close/>
                </a:path>
              </a:pathLst>
            </a:custGeom>
            <a:solidFill>
              <a:srgbClr val="959595"/>
            </a:solidFill>
          </p:spPr>
          <p:txBody>
            <a:bodyPr wrap="square" lIns="0" tIns="0" rIns="0" bIns="0" rtlCol="0"/>
            <a:lstStyle/>
            <a:p>
              <a:endParaRPr/>
            </a:p>
          </p:txBody>
        </p:sp>
        <p:sp>
          <p:nvSpPr>
            <p:cNvPr id="6" name="object 6"/>
            <p:cNvSpPr/>
            <p:nvPr/>
          </p:nvSpPr>
          <p:spPr>
            <a:xfrm>
              <a:off x="1182190" y="9899192"/>
              <a:ext cx="304165" cy="304165"/>
            </a:xfrm>
            <a:custGeom>
              <a:avLst/>
              <a:gdLst/>
              <a:ahLst/>
              <a:cxnLst/>
              <a:rect l="l" t="t" r="r" b="b"/>
              <a:pathLst>
                <a:path w="304165" h="304165">
                  <a:moveTo>
                    <a:pt x="303828" y="151913"/>
                  </a:moveTo>
                  <a:lnTo>
                    <a:pt x="303828" y="143996"/>
                  </a:lnTo>
                  <a:lnTo>
                    <a:pt x="303116" y="136073"/>
                  </a:lnTo>
                  <a:lnTo>
                    <a:pt x="301681" y="128156"/>
                  </a:lnTo>
                  <a:lnTo>
                    <a:pt x="300233" y="120237"/>
                  </a:lnTo>
                  <a:lnTo>
                    <a:pt x="298798" y="112315"/>
                  </a:lnTo>
                  <a:lnTo>
                    <a:pt x="283672" y="75599"/>
                  </a:lnTo>
                  <a:lnTo>
                    <a:pt x="279354" y="69121"/>
                  </a:lnTo>
                  <a:lnTo>
                    <a:pt x="275036" y="62636"/>
                  </a:lnTo>
                  <a:lnTo>
                    <a:pt x="247680" y="33838"/>
                  </a:lnTo>
                  <a:lnTo>
                    <a:pt x="213834" y="12962"/>
                  </a:lnTo>
                  <a:lnTo>
                    <a:pt x="183594" y="3601"/>
                  </a:lnTo>
                  <a:lnTo>
                    <a:pt x="175682" y="2162"/>
                  </a:lnTo>
                  <a:lnTo>
                    <a:pt x="167757" y="723"/>
                  </a:lnTo>
                  <a:lnTo>
                    <a:pt x="159832" y="0"/>
                  </a:lnTo>
                  <a:lnTo>
                    <a:pt x="151920" y="0"/>
                  </a:lnTo>
                  <a:lnTo>
                    <a:pt x="143995" y="0"/>
                  </a:lnTo>
                  <a:lnTo>
                    <a:pt x="136083" y="723"/>
                  </a:lnTo>
                  <a:lnTo>
                    <a:pt x="128158" y="2162"/>
                  </a:lnTo>
                  <a:lnTo>
                    <a:pt x="120233" y="3601"/>
                  </a:lnTo>
                  <a:lnTo>
                    <a:pt x="82798" y="16559"/>
                  </a:lnTo>
                  <a:lnTo>
                    <a:pt x="69121" y="24482"/>
                  </a:lnTo>
                  <a:lnTo>
                    <a:pt x="62637" y="28803"/>
                  </a:lnTo>
                  <a:lnTo>
                    <a:pt x="56157" y="33838"/>
                  </a:lnTo>
                  <a:lnTo>
                    <a:pt x="50398" y="38879"/>
                  </a:lnTo>
                  <a:lnTo>
                    <a:pt x="44638" y="44638"/>
                  </a:lnTo>
                  <a:lnTo>
                    <a:pt x="38879" y="50397"/>
                  </a:lnTo>
                  <a:lnTo>
                    <a:pt x="16559" y="82797"/>
                  </a:lnTo>
                  <a:lnTo>
                    <a:pt x="3601" y="120237"/>
                  </a:lnTo>
                  <a:lnTo>
                    <a:pt x="2157" y="128156"/>
                  </a:lnTo>
                  <a:lnTo>
                    <a:pt x="720" y="136073"/>
                  </a:lnTo>
                  <a:lnTo>
                    <a:pt x="0" y="143996"/>
                  </a:lnTo>
                  <a:lnTo>
                    <a:pt x="0" y="151913"/>
                  </a:lnTo>
                  <a:lnTo>
                    <a:pt x="720" y="151913"/>
                  </a:lnTo>
                  <a:lnTo>
                    <a:pt x="720" y="159835"/>
                  </a:lnTo>
                  <a:lnTo>
                    <a:pt x="7917" y="198709"/>
                  </a:lnTo>
                  <a:lnTo>
                    <a:pt x="10800" y="205913"/>
                  </a:lnTo>
                  <a:lnTo>
                    <a:pt x="13678" y="213831"/>
                  </a:lnTo>
                  <a:lnTo>
                    <a:pt x="34558" y="246949"/>
                  </a:lnTo>
                  <a:lnTo>
                    <a:pt x="39598" y="253429"/>
                  </a:lnTo>
                  <a:lnTo>
                    <a:pt x="44638" y="259188"/>
                  </a:lnTo>
                  <a:lnTo>
                    <a:pt x="50398" y="264229"/>
                  </a:lnTo>
                  <a:lnTo>
                    <a:pt x="56878" y="269988"/>
                  </a:lnTo>
                  <a:lnTo>
                    <a:pt x="62637" y="274309"/>
                  </a:lnTo>
                  <a:lnTo>
                    <a:pt x="69839" y="279350"/>
                  </a:lnTo>
                  <a:lnTo>
                    <a:pt x="76319" y="282946"/>
                  </a:lnTo>
                  <a:lnTo>
                    <a:pt x="83518" y="287267"/>
                  </a:lnTo>
                  <a:lnTo>
                    <a:pt x="90717" y="290150"/>
                  </a:lnTo>
                  <a:lnTo>
                    <a:pt x="97918" y="293746"/>
                  </a:lnTo>
                  <a:lnTo>
                    <a:pt x="105120" y="295909"/>
                  </a:lnTo>
                  <a:lnTo>
                    <a:pt x="143995" y="303827"/>
                  </a:lnTo>
                  <a:lnTo>
                    <a:pt x="151920" y="303827"/>
                  </a:lnTo>
                  <a:lnTo>
                    <a:pt x="151920" y="303108"/>
                  </a:lnTo>
                  <a:lnTo>
                    <a:pt x="159832" y="303108"/>
                  </a:lnTo>
                  <a:lnTo>
                    <a:pt x="167757" y="302388"/>
                  </a:lnTo>
                  <a:lnTo>
                    <a:pt x="175682" y="300945"/>
                  </a:lnTo>
                  <a:lnTo>
                    <a:pt x="183594" y="299506"/>
                  </a:lnTo>
                  <a:lnTo>
                    <a:pt x="190795" y="298067"/>
                  </a:lnTo>
                  <a:lnTo>
                    <a:pt x="198720" y="295909"/>
                  </a:lnTo>
                  <a:lnTo>
                    <a:pt x="205921" y="293027"/>
                  </a:lnTo>
                  <a:lnTo>
                    <a:pt x="213834" y="290150"/>
                  </a:lnTo>
                  <a:lnTo>
                    <a:pt x="246956" y="269269"/>
                  </a:lnTo>
                  <a:lnTo>
                    <a:pt x="253433" y="264229"/>
                  </a:lnTo>
                  <a:lnTo>
                    <a:pt x="259199" y="259188"/>
                  </a:lnTo>
                  <a:lnTo>
                    <a:pt x="264241" y="253429"/>
                  </a:lnTo>
                  <a:lnTo>
                    <a:pt x="269994" y="246949"/>
                  </a:lnTo>
                  <a:lnTo>
                    <a:pt x="274312" y="241190"/>
                  </a:lnTo>
                  <a:lnTo>
                    <a:pt x="279354" y="233992"/>
                  </a:lnTo>
                  <a:lnTo>
                    <a:pt x="282961" y="227512"/>
                  </a:lnTo>
                  <a:lnTo>
                    <a:pt x="287279" y="220309"/>
                  </a:lnTo>
                  <a:lnTo>
                    <a:pt x="290162" y="213111"/>
                  </a:lnTo>
                  <a:lnTo>
                    <a:pt x="293756" y="205913"/>
                  </a:lnTo>
                  <a:lnTo>
                    <a:pt x="295915" y="198709"/>
                  </a:lnTo>
                  <a:lnTo>
                    <a:pt x="303828" y="159835"/>
                  </a:lnTo>
                  <a:lnTo>
                    <a:pt x="303828" y="151913"/>
                  </a:lnTo>
                  <a:close/>
                </a:path>
              </a:pathLst>
            </a:custGeom>
            <a:ln w="18719">
              <a:solidFill>
                <a:srgbClr val="959595"/>
              </a:solidFill>
            </a:ln>
          </p:spPr>
          <p:txBody>
            <a:bodyPr wrap="square" lIns="0" tIns="0" rIns="0" bIns="0" rtlCol="0"/>
            <a:lstStyle/>
            <a:p>
              <a:endParaRPr/>
            </a:p>
          </p:txBody>
        </p:sp>
      </p:grpSp>
      <p:grpSp>
        <p:nvGrpSpPr>
          <p:cNvPr id="7" name="object 7"/>
          <p:cNvGrpSpPr/>
          <p:nvPr/>
        </p:nvGrpSpPr>
        <p:grpSpPr>
          <a:xfrm>
            <a:off x="8634276" y="8106477"/>
            <a:ext cx="1019175" cy="1016635"/>
            <a:chOff x="8634276" y="8106477"/>
            <a:chExt cx="1019175" cy="1016635"/>
          </a:xfrm>
        </p:grpSpPr>
        <p:sp>
          <p:nvSpPr>
            <p:cNvPr id="8" name="object 8"/>
            <p:cNvSpPr/>
            <p:nvPr/>
          </p:nvSpPr>
          <p:spPr>
            <a:xfrm>
              <a:off x="8643594" y="8115833"/>
              <a:ext cx="1000125" cy="998219"/>
            </a:xfrm>
            <a:custGeom>
              <a:avLst/>
              <a:gdLst/>
              <a:ahLst/>
              <a:cxnLst/>
              <a:rect l="l" t="t" r="r" b="b"/>
              <a:pathLst>
                <a:path w="1000125" h="998220">
                  <a:moveTo>
                    <a:pt x="499656" y="0"/>
                  </a:moveTo>
                  <a:lnTo>
                    <a:pt x="497127" y="43787"/>
                  </a:lnTo>
                  <a:lnTo>
                    <a:pt x="489742" y="87284"/>
                  </a:lnTo>
                  <a:lnTo>
                    <a:pt x="477799" y="130185"/>
                  </a:lnTo>
                  <a:lnTo>
                    <a:pt x="461599" y="172186"/>
                  </a:lnTo>
                  <a:lnTo>
                    <a:pt x="441442" y="212982"/>
                  </a:lnTo>
                  <a:lnTo>
                    <a:pt x="417627" y="252267"/>
                  </a:lnTo>
                  <a:lnTo>
                    <a:pt x="390453" y="289737"/>
                  </a:lnTo>
                  <a:lnTo>
                    <a:pt x="360222" y="325085"/>
                  </a:lnTo>
                  <a:lnTo>
                    <a:pt x="327233" y="358008"/>
                  </a:lnTo>
                  <a:lnTo>
                    <a:pt x="291785" y="388201"/>
                  </a:lnTo>
                  <a:lnTo>
                    <a:pt x="254179" y="415357"/>
                  </a:lnTo>
                  <a:lnTo>
                    <a:pt x="214713" y="439173"/>
                  </a:lnTo>
                  <a:lnTo>
                    <a:pt x="173689" y="459342"/>
                  </a:lnTo>
                  <a:lnTo>
                    <a:pt x="131406" y="475560"/>
                  </a:lnTo>
                  <a:lnTo>
                    <a:pt x="88163" y="487523"/>
                  </a:lnTo>
                  <a:lnTo>
                    <a:pt x="44261" y="494924"/>
                  </a:lnTo>
                  <a:lnTo>
                    <a:pt x="0" y="497459"/>
                  </a:lnTo>
                  <a:lnTo>
                    <a:pt x="44261" y="500015"/>
                  </a:lnTo>
                  <a:lnTo>
                    <a:pt x="88163" y="507478"/>
                  </a:lnTo>
                  <a:lnTo>
                    <a:pt x="131406" y="519538"/>
                  </a:lnTo>
                  <a:lnTo>
                    <a:pt x="173689" y="535885"/>
                  </a:lnTo>
                  <a:lnTo>
                    <a:pt x="214713" y="556211"/>
                  </a:lnTo>
                  <a:lnTo>
                    <a:pt x="254179" y="580205"/>
                  </a:lnTo>
                  <a:lnTo>
                    <a:pt x="291785" y="607559"/>
                  </a:lnTo>
                  <a:lnTo>
                    <a:pt x="327233" y="637962"/>
                  </a:lnTo>
                  <a:lnTo>
                    <a:pt x="360222" y="671106"/>
                  </a:lnTo>
                  <a:lnTo>
                    <a:pt x="390453" y="706681"/>
                  </a:lnTo>
                  <a:lnTo>
                    <a:pt x="417627" y="744378"/>
                  </a:lnTo>
                  <a:lnTo>
                    <a:pt x="441442" y="783887"/>
                  </a:lnTo>
                  <a:lnTo>
                    <a:pt x="461599" y="824898"/>
                  </a:lnTo>
                  <a:lnTo>
                    <a:pt x="477799" y="867103"/>
                  </a:lnTo>
                  <a:lnTo>
                    <a:pt x="489742" y="910192"/>
                  </a:lnTo>
                  <a:lnTo>
                    <a:pt x="497127" y="953856"/>
                  </a:lnTo>
                  <a:lnTo>
                    <a:pt x="499656" y="997784"/>
                  </a:lnTo>
                  <a:lnTo>
                    <a:pt x="502184" y="953856"/>
                  </a:lnTo>
                  <a:lnTo>
                    <a:pt x="509570" y="910192"/>
                  </a:lnTo>
                  <a:lnTo>
                    <a:pt x="521515" y="867103"/>
                  </a:lnTo>
                  <a:lnTo>
                    <a:pt x="537720" y="824898"/>
                  </a:lnTo>
                  <a:lnTo>
                    <a:pt x="557885" y="783887"/>
                  </a:lnTo>
                  <a:lnTo>
                    <a:pt x="581712" y="744378"/>
                  </a:lnTo>
                  <a:lnTo>
                    <a:pt x="608903" y="706681"/>
                  </a:lnTo>
                  <a:lnTo>
                    <a:pt x="639157" y="671106"/>
                  </a:lnTo>
                  <a:lnTo>
                    <a:pt x="672177" y="637962"/>
                  </a:lnTo>
                  <a:lnTo>
                    <a:pt x="707663" y="607559"/>
                  </a:lnTo>
                  <a:lnTo>
                    <a:pt x="745316" y="580205"/>
                  </a:lnTo>
                  <a:lnTo>
                    <a:pt x="784838" y="556211"/>
                  </a:lnTo>
                  <a:lnTo>
                    <a:pt x="825929" y="535885"/>
                  </a:lnTo>
                  <a:lnTo>
                    <a:pt x="868291" y="519538"/>
                  </a:lnTo>
                  <a:lnTo>
                    <a:pt x="911624" y="507478"/>
                  </a:lnTo>
                  <a:lnTo>
                    <a:pt x="955630" y="500015"/>
                  </a:lnTo>
                  <a:lnTo>
                    <a:pt x="1000010" y="497459"/>
                  </a:lnTo>
                  <a:lnTo>
                    <a:pt x="955630" y="494924"/>
                  </a:lnTo>
                  <a:lnTo>
                    <a:pt x="911624" y="487523"/>
                  </a:lnTo>
                  <a:lnTo>
                    <a:pt x="868291" y="475560"/>
                  </a:lnTo>
                  <a:lnTo>
                    <a:pt x="825929" y="459342"/>
                  </a:lnTo>
                  <a:lnTo>
                    <a:pt x="784838" y="439173"/>
                  </a:lnTo>
                  <a:lnTo>
                    <a:pt x="745316" y="415357"/>
                  </a:lnTo>
                  <a:lnTo>
                    <a:pt x="707663" y="388201"/>
                  </a:lnTo>
                  <a:lnTo>
                    <a:pt x="672177" y="358008"/>
                  </a:lnTo>
                  <a:lnTo>
                    <a:pt x="639157" y="325085"/>
                  </a:lnTo>
                  <a:lnTo>
                    <a:pt x="608903" y="289737"/>
                  </a:lnTo>
                  <a:lnTo>
                    <a:pt x="581712" y="252267"/>
                  </a:lnTo>
                  <a:lnTo>
                    <a:pt x="557885" y="212982"/>
                  </a:lnTo>
                  <a:lnTo>
                    <a:pt x="537720" y="172186"/>
                  </a:lnTo>
                  <a:lnTo>
                    <a:pt x="521515" y="130185"/>
                  </a:lnTo>
                  <a:lnTo>
                    <a:pt x="509570" y="87284"/>
                  </a:lnTo>
                  <a:lnTo>
                    <a:pt x="502184" y="43787"/>
                  </a:lnTo>
                  <a:lnTo>
                    <a:pt x="499656" y="0"/>
                  </a:lnTo>
                  <a:close/>
                </a:path>
              </a:pathLst>
            </a:custGeom>
            <a:solidFill>
              <a:srgbClr val="959595"/>
            </a:solidFill>
          </p:spPr>
          <p:txBody>
            <a:bodyPr wrap="square" lIns="0" tIns="0" rIns="0" bIns="0" rtlCol="0"/>
            <a:lstStyle/>
            <a:p>
              <a:endParaRPr/>
            </a:p>
          </p:txBody>
        </p:sp>
        <p:sp>
          <p:nvSpPr>
            <p:cNvPr id="9" name="object 9"/>
            <p:cNvSpPr/>
            <p:nvPr/>
          </p:nvSpPr>
          <p:spPr>
            <a:xfrm>
              <a:off x="8643635" y="8115836"/>
              <a:ext cx="1000125" cy="998219"/>
            </a:xfrm>
            <a:custGeom>
              <a:avLst/>
              <a:gdLst/>
              <a:ahLst/>
              <a:cxnLst/>
              <a:rect l="l" t="t" r="r" b="b"/>
              <a:pathLst>
                <a:path w="1000125" h="998220">
                  <a:moveTo>
                    <a:pt x="0" y="497453"/>
                  </a:moveTo>
                  <a:lnTo>
                    <a:pt x="44261" y="494918"/>
                  </a:lnTo>
                  <a:lnTo>
                    <a:pt x="88162" y="487517"/>
                  </a:lnTo>
                  <a:lnTo>
                    <a:pt x="131405" y="475555"/>
                  </a:lnTo>
                  <a:lnTo>
                    <a:pt x="173687" y="459336"/>
                  </a:lnTo>
                  <a:lnTo>
                    <a:pt x="214711" y="439167"/>
                  </a:lnTo>
                  <a:lnTo>
                    <a:pt x="254176" y="415351"/>
                  </a:lnTo>
                  <a:lnTo>
                    <a:pt x="291782" y="388195"/>
                  </a:lnTo>
                  <a:lnTo>
                    <a:pt x="327229" y="358002"/>
                  </a:lnTo>
                  <a:lnTo>
                    <a:pt x="360218" y="325079"/>
                  </a:lnTo>
                  <a:lnTo>
                    <a:pt x="390449" y="289731"/>
                  </a:lnTo>
                  <a:lnTo>
                    <a:pt x="417622" y="252262"/>
                  </a:lnTo>
                  <a:lnTo>
                    <a:pt x="441437" y="212977"/>
                  </a:lnTo>
                  <a:lnTo>
                    <a:pt x="461594" y="172182"/>
                  </a:lnTo>
                  <a:lnTo>
                    <a:pt x="477794" y="130182"/>
                  </a:lnTo>
                  <a:lnTo>
                    <a:pt x="489736" y="87281"/>
                  </a:lnTo>
                  <a:lnTo>
                    <a:pt x="497122" y="43785"/>
                  </a:lnTo>
                  <a:lnTo>
                    <a:pt x="499650" y="0"/>
                  </a:lnTo>
                  <a:lnTo>
                    <a:pt x="502179" y="43785"/>
                  </a:lnTo>
                  <a:lnTo>
                    <a:pt x="509565" y="87281"/>
                  </a:lnTo>
                  <a:lnTo>
                    <a:pt x="521510" y="130182"/>
                  </a:lnTo>
                  <a:lnTo>
                    <a:pt x="537715" y="172182"/>
                  </a:lnTo>
                  <a:lnTo>
                    <a:pt x="557882" y="212977"/>
                  </a:lnTo>
                  <a:lnTo>
                    <a:pt x="581710" y="252262"/>
                  </a:lnTo>
                  <a:lnTo>
                    <a:pt x="608901" y="289731"/>
                  </a:lnTo>
                  <a:lnTo>
                    <a:pt x="639156" y="325079"/>
                  </a:lnTo>
                  <a:lnTo>
                    <a:pt x="672177" y="358002"/>
                  </a:lnTo>
                  <a:lnTo>
                    <a:pt x="707663" y="388195"/>
                  </a:lnTo>
                  <a:lnTo>
                    <a:pt x="745317" y="415351"/>
                  </a:lnTo>
                  <a:lnTo>
                    <a:pt x="784839" y="439167"/>
                  </a:lnTo>
                  <a:lnTo>
                    <a:pt x="825931" y="459336"/>
                  </a:lnTo>
                  <a:lnTo>
                    <a:pt x="868293" y="475555"/>
                  </a:lnTo>
                  <a:lnTo>
                    <a:pt x="911627" y="487517"/>
                  </a:lnTo>
                  <a:lnTo>
                    <a:pt x="955633" y="494918"/>
                  </a:lnTo>
                  <a:lnTo>
                    <a:pt x="1000012" y="497453"/>
                  </a:lnTo>
                  <a:lnTo>
                    <a:pt x="955633" y="500010"/>
                  </a:lnTo>
                  <a:lnTo>
                    <a:pt x="911627" y="507473"/>
                  </a:lnTo>
                  <a:lnTo>
                    <a:pt x="868293" y="519533"/>
                  </a:lnTo>
                  <a:lnTo>
                    <a:pt x="825931" y="535880"/>
                  </a:lnTo>
                  <a:lnTo>
                    <a:pt x="784839" y="556206"/>
                  </a:lnTo>
                  <a:lnTo>
                    <a:pt x="745317" y="580201"/>
                  </a:lnTo>
                  <a:lnTo>
                    <a:pt x="707663" y="607555"/>
                  </a:lnTo>
                  <a:lnTo>
                    <a:pt x="672177" y="637958"/>
                  </a:lnTo>
                  <a:lnTo>
                    <a:pt x="639156" y="671103"/>
                  </a:lnTo>
                  <a:lnTo>
                    <a:pt x="608901" y="706678"/>
                  </a:lnTo>
                  <a:lnTo>
                    <a:pt x="581710" y="744375"/>
                  </a:lnTo>
                  <a:lnTo>
                    <a:pt x="557882" y="783884"/>
                  </a:lnTo>
                  <a:lnTo>
                    <a:pt x="537715" y="824896"/>
                  </a:lnTo>
                  <a:lnTo>
                    <a:pt x="521510" y="867101"/>
                  </a:lnTo>
                  <a:lnTo>
                    <a:pt x="509565" y="910190"/>
                  </a:lnTo>
                  <a:lnTo>
                    <a:pt x="502179" y="953853"/>
                  </a:lnTo>
                  <a:lnTo>
                    <a:pt x="499650" y="997781"/>
                  </a:lnTo>
                  <a:lnTo>
                    <a:pt x="497122" y="953853"/>
                  </a:lnTo>
                  <a:lnTo>
                    <a:pt x="489736" y="910190"/>
                  </a:lnTo>
                  <a:lnTo>
                    <a:pt x="477794" y="867101"/>
                  </a:lnTo>
                  <a:lnTo>
                    <a:pt x="461594" y="824896"/>
                  </a:lnTo>
                  <a:lnTo>
                    <a:pt x="441437" y="783884"/>
                  </a:lnTo>
                  <a:lnTo>
                    <a:pt x="417622" y="744375"/>
                  </a:lnTo>
                  <a:lnTo>
                    <a:pt x="390449" y="706678"/>
                  </a:lnTo>
                  <a:lnTo>
                    <a:pt x="360218" y="671103"/>
                  </a:lnTo>
                  <a:lnTo>
                    <a:pt x="327229" y="637958"/>
                  </a:lnTo>
                  <a:lnTo>
                    <a:pt x="291782" y="607555"/>
                  </a:lnTo>
                  <a:lnTo>
                    <a:pt x="254176" y="580201"/>
                  </a:lnTo>
                  <a:lnTo>
                    <a:pt x="214711" y="556206"/>
                  </a:lnTo>
                  <a:lnTo>
                    <a:pt x="173687" y="535880"/>
                  </a:lnTo>
                  <a:lnTo>
                    <a:pt x="131405" y="519533"/>
                  </a:lnTo>
                  <a:lnTo>
                    <a:pt x="88162" y="507473"/>
                  </a:lnTo>
                  <a:lnTo>
                    <a:pt x="44261" y="500010"/>
                  </a:lnTo>
                  <a:lnTo>
                    <a:pt x="0" y="497453"/>
                  </a:lnTo>
                  <a:close/>
                </a:path>
              </a:pathLst>
            </a:custGeom>
            <a:ln w="18718">
              <a:solidFill>
                <a:srgbClr val="959595"/>
              </a:solidFill>
            </a:ln>
          </p:spPr>
          <p:txBody>
            <a:bodyPr wrap="square" lIns="0" tIns="0" rIns="0" bIns="0" rtlCol="0"/>
            <a:lstStyle/>
            <a:p>
              <a:endParaRPr/>
            </a:p>
          </p:txBody>
        </p:sp>
      </p:grpSp>
      <p:sp>
        <p:nvSpPr>
          <p:cNvPr id="14" name="object 14"/>
          <p:cNvSpPr txBox="1">
            <a:spLocks noGrp="1"/>
          </p:cNvSpPr>
          <p:nvPr>
            <p:ph type="title"/>
          </p:nvPr>
        </p:nvSpPr>
        <p:spPr>
          <a:xfrm>
            <a:off x="768350" y="615617"/>
            <a:ext cx="12115800" cy="570028"/>
          </a:xfrm>
          <a:prstGeom prst="rect">
            <a:avLst/>
          </a:prstGeom>
        </p:spPr>
        <p:txBody>
          <a:bodyPr vert="horz" wrap="square" lIns="0" tIns="15875" rIns="0" bIns="0" rtlCol="0">
            <a:spAutoFit/>
          </a:bodyPr>
          <a:lstStyle/>
          <a:p>
            <a:r>
              <a:rPr lang="en-US" sz="3600" dirty="0"/>
              <a:t>Inconsistent Values</a:t>
            </a:r>
          </a:p>
        </p:txBody>
      </p:sp>
      <p:pic>
        <p:nvPicPr>
          <p:cNvPr id="12" name="Picture 11">
            <a:extLst>
              <a:ext uri="{FF2B5EF4-FFF2-40B4-BE49-F238E27FC236}">
                <a16:creationId xmlns:a16="http://schemas.microsoft.com/office/drawing/2014/main" id="{C1F376F7-8ED2-4BD7-3E35-94300EB307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5150" y="1938884"/>
            <a:ext cx="7621064" cy="3820058"/>
          </a:xfrm>
          <a:prstGeom prst="rect">
            <a:avLst/>
          </a:prstGeom>
        </p:spPr>
      </p:pic>
      <p:sp>
        <p:nvSpPr>
          <p:cNvPr id="16" name="TextBox 15">
            <a:extLst>
              <a:ext uri="{FF2B5EF4-FFF2-40B4-BE49-F238E27FC236}">
                <a16:creationId xmlns:a16="http://schemas.microsoft.com/office/drawing/2014/main" id="{504FB784-8011-C08C-2062-E0831329184E}"/>
              </a:ext>
            </a:extLst>
          </p:cNvPr>
          <p:cNvSpPr txBox="1"/>
          <p:nvPr/>
        </p:nvSpPr>
        <p:spPr>
          <a:xfrm>
            <a:off x="1954928" y="6544928"/>
            <a:ext cx="7381508" cy="1200329"/>
          </a:xfrm>
          <a:prstGeom prst="rect">
            <a:avLst/>
          </a:prstGeom>
          <a:noFill/>
        </p:spPr>
        <p:txBody>
          <a:bodyPr wrap="none" rtlCol="0">
            <a:spAutoFit/>
          </a:bodyPr>
          <a:lstStyle/>
          <a:p>
            <a:r>
              <a:rPr lang="en-US" dirty="0"/>
              <a:t>Unique values in Color: ['Green' nan 'Bluish-Green' 'Blue-Green']</a:t>
            </a:r>
          </a:p>
          <a:p>
            <a:r>
              <a:rPr lang="en-US" dirty="0"/>
              <a:t>After correction, unique values in Color: ['Green' 'Bluish-Green' 'Blue-Green']</a:t>
            </a:r>
          </a:p>
          <a:p>
            <a:r>
              <a:rPr lang="en-US" dirty="0"/>
              <a:t>Unique values in </a:t>
            </a:r>
            <a:r>
              <a:rPr lang="en-US" dirty="0" err="1"/>
              <a:t>unit_of_measurement</a:t>
            </a:r>
            <a:r>
              <a:rPr lang="en-US" dirty="0"/>
              <a:t>: ['m' 'ft']</a:t>
            </a:r>
          </a:p>
          <a:p>
            <a:r>
              <a:rPr lang="en-US" dirty="0"/>
              <a:t>After correction, unique values in </a:t>
            </a:r>
            <a:r>
              <a:rPr lang="en-US" dirty="0" err="1"/>
              <a:t>unit_of_measurement</a:t>
            </a:r>
            <a:r>
              <a:rPr lang="en-US" dirty="0"/>
              <a:t>: ['M' 'Ft']</a:t>
            </a:r>
            <a:endParaRPr lang="en-IN" dirty="0"/>
          </a:p>
        </p:txBody>
      </p:sp>
      <p:sp>
        <p:nvSpPr>
          <p:cNvPr id="17" name="TextBox 16">
            <a:extLst>
              <a:ext uri="{FF2B5EF4-FFF2-40B4-BE49-F238E27FC236}">
                <a16:creationId xmlns:a16="http://schemas.microsoft.com/office/drawing/2014/main" id="{121D9D1F-0100-B1FC-26AF-66597962C835}"/>
              </a:ext>
            </a:extLst>
          </p:cNvPr>
          <p:cNvSpPr txBox="1"/>
          <p:nvPr/>
        </p:nvSpPr>
        <p:spPr>
          <a:xfrm>
            <a:off x="2154517" y="5967889"/>
            <a:ext cx="1600118" cy="369332"/>
          </a:xfrm>
          <a:prstGeom prst="rect">
            <a:avLst/>
          </a:prstGeom>
          <a:noFill/>
        </p:spPr>
        <p:txBody>
          <a:bodyPr wrap="none" rtlCol="0">
            <a:spAutoFit/>
          </a:bodyPr>
          <a:lstStyle/>
          <a:p>
            <a:r>
              <a:rPr lang="en-US" dirty="0"/>
              <a:t>Sample Output</a:t>
            </a:r>
            <a:endParaRPr lang="en-IN" dirty="0"/>
          </a:p>
        </p:txBody>
      </p:sp>
      <p:sp>
        <p:nvSpPr>
          <p:cNvPr id="18" name="TextBox 17">
            <a:extLst>
              <a:ext uri="{FF2B5EF4-FFF2-40B4-BE49-F238E27FC236}">
                <a16:creationId xmlns:a16="http://schemas.microsoft.com/office/drawing/2014/main" id="{B4A5AE88-80B4-B0B6-3654-64F3025EEBFA}"/>
              </a:ext>
            </a:extLst>
          </p:cNvPr>
          <p:cNvSpPr txBox="1"/>
          <p:nvPr/>
        </p:nvSpPr>
        <p:spPr>
          <a:xfrm>
            <a:off x="9626185" y="1339850"/>
            <a:ext cx="8671125" cy="7478970"/>
          </a:xfrm>
          <a:prstGeom prst="rect">
            <a:avLst/>
          </a:prstGeom>
          <a:noFill/>
        </p:spPr>
        <p:txBody>
          <a:bodyPr wrap="square" rtlCol="0">
            <a:spAutoFit/>
          </a:bodyPr>
          <a:lstStyle/>
          <a:p>
            <a:r>
              <a:rPr lang="en-US" sz="2000" dirty="0"/>
              <a:t>Examples of Inconsistent Values:</a:t>
            </a:r>
          </a:p>
          <a:p>
            <a:r>
              <a:rPr lang="en-US" sz="2000" dirty="0"/>
              <a:t>Different Units of Measurement:</a:t>
            </a:r>
          </a:p>
          <a:p>
            <a:endParaRPr lang="en-US" sz="2000" dirty="0"/>
          </a:p>
          <a:p>
            <a:r>
              <a:rPr lang="en-US" sz="2000" dirty="0"/>
              <a:t>Height recorded as both centimeters and inches within the same column.</a:t>
            </a:r>
          </a:p>
          <a:p>
            <a:r>
              <a:rPr lang="en-US" sz="2000" dirty="0"/>
              <a:t>Dates recorded in different formats (e.g., DD/MM/YYYY and MM/DD/YYYY).</a:t>
            </a:r>
          </a:p>
          <a:p>
            <a:r>
              <a:rPr lang="en-US" sz="2000" dirty="0"/>
              <a:t>Variations in Naming Conventions:</a:t>
            </a:r>
          </a:p>
          <a:p>
            <a:endParaRPr lang="en-US" sz="2000" dirty="0"/>
          </a:p>
          <a:p>
            <a:r>
              <a:rPr lang="en-US" sz="2000" dirty="0"/>
              <a:t>Category names with different spellings or cases, such as "Male", "male", and "M".</a:t>
            </a:r>
          </a:p>
          <a:p>
            <a:r>
              <a:rPr lang="en-US" sz="2000" dirty="0"/>
              <a:t>City names with different abbreviations or spelling variations, like "NYC", "New York", "N.Y."</a:t>
            </a:r>
          </a:p>
          <a:p>
            <a:r>
              <a:rPr lang="en-US" sz="2000" dirty="0"/>
              <a:t>Unexpected or Out-of-Range Values:</a:t>
            </a:r>
          </a:p>
          <a:p>
            <a:endParaRPr lang="en-US" sz="2000" dirty="0"/>
          </a:p>
          <a:p>
            <a:r>
              <a:rPr lang="en-US" sz="2000" dirty="0"/>
              <a:t>Age values that are negative or unreasonably high, like -5 or 200.</a:t>
            </a:r>
          </a:p>
          <a:p>
            <a:r>
              <a:rPr lang="en-US" sz="2000" dirty="0"/>
              <a:t>Scores or ratings that exceed the possible range, such as a score of 110 in a scale of 0-100.</a:t>
            </a:r>
          </a:p>
          <a:p>
            <a:r>
              <a:rPr lang="en-US" sz="2000" dirty="0"/>
              <a:t>Mixed Data Types:</a:t>
            </a:r>
          </a:p>
          <a:p>
            <a:endParaRPr lang="en-US" sz="2000" dirty="0"/>
          </a:p>
          <a:p>
            <a:r>
              <a:rPr lang="en-US" sz="2000" dirty="0"/>
              <a:t>A column intended for numeric data containing text strings, such as 23, 45, and forty.</a:t>
            </a:r>
          </a:p>
          <a:p>
            <a:r>
              <a:rPr lang="en-US" sz="2000" dirty="0"/>
              <a:t>Misclassified Categories:</a:t>
            </a:r>
          </a:p>
          <a:p>
            <a:endParaRPr lang="en-US" sz="2000" dirty="0"/>
          </a:p>
          <a:p>
            <a:r>
              <a:rPr lang="en-US" sz="2000" dirty="0"/>
              <a:t>Gender recorded as "Unknown", "Other", "U", when the expected categories are only "Male" and "Female".</a:t>
            </a:r>
            <a:endParaRPr lang="en-IN" sz="2000" dirty="0"/>
          </a:p>
        </p:txBody>
      </p:sp>
    </p:spTree>
    <p:extLst>
      <p:ext uri="{BB962C8B-B14F-4D97-AF65-F5344CB8AC3E}">
        <p14:creationId xmlns:p14="http://schemas.microsoft.com/office/powerpoint/2010/main" val="6202351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7384354" y="1300921"/>
            <a:ext cx="323215" cy="322580"/>
            <a:chOff x="17384354" y="1300921"/>
            <a:chExt cx="323215" cy="322580"/>
          </a:xfrm>
        </p:grpSpPr>
        <p:sp>
          <p:nvSpPr>
            <p:cNvPr id="3" name="object 3"/>
            <p:cNvSpPr/>
            <p:nvPr/>
          </p:nvSpPr>
          <p:spPr>
            <a:xfrm>
              <a:off x="17393794" y="1310284"/>
              <a:ext cx="304165" cy="304165"/>
            </a:xfrm>
            <a:custGeom>
              <a:avLst/>
              <a:gdLst/>
              <a:ahLst/>
              <a:cxnLst/>
              <a:rect l="l" t="t" r="r" b="b"/>
              <a:pathLst>
                <a:path w="304165" h="304165">
                  <a:moveTo>
                    <a:pt x="159766" y="0"/>
                  </a:moveTo>
                  <a:lnTo>
                    <a:pt x="143891" y="0"/>
                  </a:lnTo>
                  <a:lnTo>
                    <a:pt x="136017" y="723"/>
                  </a:lnTo>
                  <a:lnTo>
                    <a:pt x="97155" y="10083"/>
                  </a:lnTo>
                  <a:lnTo>
                    <a:pt x="62611" y="28803"/>
                  </a:lnTo>
                  <a:lnTo>
                    <a:pt x="33782" y="56159"/>
                  </a:lnTo>
                  <a:lnTo>
                    <a:pt x="12954" y="89992"/>
                  </a:lnTo>
                  <a:lnTo>
                    <a:pt x="2159" y="128143"/>
                  </a:lnTo>
                  <a:lnTo>
                    <a:pt x="635" y="136067"/>
                  </a:lnTo>
                  <a:lnTo>
                    <a:pt x="0" y="143992"/>
                  </a:lnTo>
                  <a:lnTo>
                    <a:pt x="0" y="151904"/>
                  </a:lnTo>
                  <a:lnTo>
                    <a:pt x="0" y="159829"/>
                  </a:lnTo>
                  <a:lnTo>
                    <a:pt x="635" y="167741"/>
                  </a:lnTo>
                  <a:lnTo>
                    <a:pt x="2159" y="175666"/>
                  </a:lnTo>
                  <a:lnTo>
                    <a:pt x="3556" y="183591"/>
                  </a:lnTo>
                  <a:lnTo>
                    <a:pt x="4953" y="190779"/>
                  </a:lnTo>
                  <a:lnTo>
                    <a:pt x="7874" y="198704"/>
                  </a:lnTo>
                  <a:lnTo>
                    <a:pt x="10033" y="205905"/>
                  </a:lnTo>
                  <a:lnTo>
                    <a:pt x="13589" y="213106"/>
                  </a:lnTo>
                  <a:lnTo>
                    <a:pt x="16510" y="220306"/>
                  </a:lnTo>
                  <a:lnTo>
                    <a:pt x="20828" y="227495"/>
                  </a:lnTo>
                  <a:lnTo>
                    <a:pt x="44577" y="259181"/>
                  </a:lnTo>
                  <a:lnTo>
                    <a:pt x="56769" y="269252"/>
                  </a:lnTo>
                  <a:lnTo>
                    <a:pt x="62611" y="274294"/>
                  </a:lnTo>
                  <a:lnTo>
                    <a:pt x="97790" y="293014"/>
                  </a:lnTo>
                  <a:lnTo>
                    <a:pt x="105029" y="295897"/>
                  </a:lnTo>
                  <a:lnTo>
                    <a:pt x="113030" y="298056"/>
                  </a:lnTo>
                  <a:lnTo>
                    <a:pt x="120142" y="299491"/>
                  </a:lnTo>
                  <a:lnTo>
                    <a:pt x="136017" y="302374"/>
                  </a:lnTo>
                  <a:lnTo>
                    <a:pt x="143891" y="303098"/>
                  </a:lnTo>
                  <a:lnTo>
                    <a:pt x="151892" y="303098"/>
                  </a:lnTo>
                  <a:lnTo>
                    <a:pt x="151892" y="303809"/>
                  </a:lnTo>
                  <a:lnTo>
                    <a:pt x="159766" y="303809"/>
                  </a:lnTo>
                  <a:lnTo>
                    <a:pt x="167640" y="303098"/>
                  </a:lnTo>
                  <a:lnTo>
                    <a:pt x="183515" y="300215"/>
                  </a:lnTo>
                  <a:lnTo>
                    <a:pt x="190754" y="298767"/>
                  </a:lnTo>
                  <a:lnTo>
                    <a:pt x="198628" y="295897"/>
                  </a:lnTo>
                  <a:lnTo>
                    <a:pt x="205867" y="293738"/>
                  </a:lnTo>
                  <a:lnTo>
                    <a:pt x="213106" y="290131"/>
                  </a:lnTo>
                  <a:lnTo>
                    <a:pt x="220218" y="287248"/>
                  </a:lnTo>
                  <a:lnTo>
                    <a:pt x="227457" y="282943"/>
                  </a:lnTo>
                  <a:lnTo>
                    <a:pt x="233934" y="279336"/>
                  </a:lnTo>
                  <a:lnTo>
                    <a:pt x="241173" y="274294"/>
                  </a:lnTo>
                  <a:lnTo>
                    <a:pt x="246888" y="269976"/>
                  </a:lnTo>
                  <a:lnTo>
                    <a:pt x="253365" y="264210"/>
                  </a:lnTo>
                  <a:lnTo>
                    <a:pt x="259080" y="259181"/>
                  </a:lnTo>
                  <a:lnTo>
                    <a:pt x="264160" y="253415"/>
                  </a:lnTo>
                  <a:lnTo>
                    <a:pt x="269240" y="246938"/>
                  </a:lnTo>
                  <a:lnTo>
                    <a:pt x="274193" y="241173"/>
                  </a:lnTo>
                  <a:lnTo>
                    <a:pt x="292989" y="205905"/>
                  </a:lnTo>
                  <a:lnTo>
                    <a:pt x="295783" y="198704"/>
                  </a:lnTo>
                  <a:lnTo>
                    <a:pt x="297942" y="190779"/>
                  </a:lnTo>
                  <a:lnTo>
                    <a:pt x="299466" y="183591"/>
                  </a:lnTo>
                  <a:lnTo>
                    <a:pt x="302260" y="167741"/>
                  </a:lnTo>
                  <a:lnTo>
                    <a:pt x="303022" y="159829"/>
                  </a:lnTo>
                  <a:lnTo>
                    <a:pt x="303022" y="151904"/>
                  </a:lnTo>
                  <a:lnTo>
                    <a:pt x="303784" y="151904"/>
                  </a:lnTo>
                  <a:lnTo>
                    <a:pt x="303784" y="143992"/>
                  </a:lnTo>
                  <a:lnTo>
                    <a:pt x="303022" y="136067"/>
                  </a:lnTo>
                  <a:lnTo>
                    <a:pt x="301625" y="128143"/>
                  </a:lnTo>
                  <a:lnTo>
                    <a:pt x="300101" y="120230"/>
                  </a:lnTo>
                  <a:lnTo>
                    <a:pt x="298704" y="112306"/>
                  </a:lnTo>
                  <a:lnTo>
                    <a:pt x="283591" y="76314"/>
                  </a:lnTo>
                  <a:lnTo>
                    <a:pt x="259080" y="44640"/>
                  </a:lnTo>
                  <a:lnTo>
                    <a:pt x="253365" y="38874"/>
                  </a:lnTo>
                  <a:lnTo>
                    <a:pt x="213741" y="12954"/>
                  </a:lnTo>
                  <a:lnTo>
                    <a:pt x="167640" y="723"/>
                  </a:lnTo>
                  <a:lnTo>
                    <a:pt x="159766" y="0"/>
                  </a:lnTo>
                  <a:close/>
                </a:path>
              </a:pathLst>
            </a:custGeom>
            <a:solidFill>
              <a:srgbClr val="36D636"/>
            </a:solidFill>
          </p:spPr>
          <p:txBody>
            <a:bodyPr wrap="square" lIns="0" tIns="0" rIns="0" bIns="0" rtlCol="0"/>
            <a:lstStyle/>
            <a:p>
              <a:endParaRPr/>
            </a:p>
          </p:txBody>
        </p:sp>
        <p:sp>
          <p:nvSpPr>
            <p:cNvPr id="4" name="object 4"/>
            <p:cNvSpPr/>
            <p:nvPr/>
          </p:nvSpPr>
          <p:spPr>
            <a:xfrm>
              <a:off x="17393713" y="1310280"/>
              <a:ext cx="304165" cy="304165"/>
            </a:xfrm>
            <a:custGeom>
              <a:avLst/>
              <a:gdLst/>
              <a:ahLst/>
              <a:cxnLst/>
              <a:rect l="l" t="t" r="r" b="b"/>
              <a:pathLst>
                <a:path w="304165" h="304165">
                  <a:moveTo>
                    <a:pt x="0" y="151903"/>
                  </a:moveTo>
                  <a:lnTo>
                    <a:pt x="0" y="143991"/>
                  </a:lnTo>
                  <a:lnTo>
                    <a:pt x="762" y="136066"/>
                  </a:lnTo>
                  <a:lnTo>
                    <a:pt x="2159" y="128141"/>
                  </a:lnTo>
                  <a:lnTo>
                    <a:pt x="3683" y="120229"/>
                  </a:lnTo>
                  <a:lnTo>
                    <a:pt x="5080" y="112317"/>
                  </a:lnTo>
                  <a:lnTo>
                    <a:pt x="7239" y="105117"/>
                  </a:lnTo>
                  <a:lnTo>
                    <a:pt x="10160" y="97192"/>
                  </a:lnTo>
                  <a:lnTo>
                    <a:pt x="12954" y="89991"/>
                  </a:lnTo>
                  <a:lnTo>
                    <a:pt x="16637" y="82790"/>
                  </a:lnTo>
                  <a:lnTo>
                    <a:pt x="20193" y="75602"/>
                  </a:lnTo>
                  <a:lnTo>
                    <a:pt x="44704" y="44640"/>
                  </a:lnTo>
                  <a:lnTo>
                    <a:pt x="50419" y="38874"/>
                  </a:lnTo>
                  <a:lnTo>
                    <a:pt x="82804" y="16560"/>
                  </a:lnTo>
                  <a:lnTo>
                    <a:pt x="120270" y="3594"/>
                  </a:lnTo>
                  <a:lnTo>
                    <a:pt x="144019" y="0"/>
                  </a:lnTo>
                  <a:lnTo>
                    <a:pt x="152020" y="0"/>
                  </a:lnTo>
                  <a:lnTo>
                    <a:pt x="159894" y="0"/>
                  </a:lnTo>
                  <a:lnTo>
                    <a:pt x="198756" y="7200"/>
                  </a:lnTo>
                  <a:lnTo>
                    <a:pt x="234698" y="24472"/>
                  </a:lnTo>
                  <a:lnTo>
                    <a:pt x="259209" y="44640"/>
                  </a:lnTo>
                  <a:lnTo>
                    <a:pt x="265051" y="50393"/>
                  </a:lnTo>
                  <a:lnTo>
                    <a:pt x="287276" y="82790"/>
                  </a:lnTo>
                  <a:lnTo>
                    <a:pt x="300231" y="120229"/>
                  </a:lnTo>
                  <a:lnTo>
                    <a:pt x="301755" y="128141"/>
                  </a:lnTo>
                  <a:lnTo>
                    <a:pt x="303152" y="136066"/>
                  </a:lnTo>
                  <a:lnTo>
                    <a:pt x="303914" y="143991"/>
                  </a:lnTo>
                  <a:lnTo>
                    <a:pt x="303914" y="151903"/>
                  </a:lnTo>
                  <a:lnTo>
                    <a:pt x="303152" y="151903"/>
                  </a:lnTo>
                  <a:lnTo>
                    <a:pt x="303152" y="159828"/>
                  </a:lnTo>
                  <a:lnTo>
                    <a:pt x="295912" y="198702"/>
                  </a:lnTo>
                  <a:lnTo>
                    <a:pt x="293118" y="205903"/>
                  </a:lnTo>
                  <a:lnTo>
                    <a:pt x="290197" y="213828"/>
                  </a:lnTo>
                  <a:lnTo>
                    <a:pt x="269369" y="246936"/>
                  </a:lnTo>
                  <a:lnTo>
                    <a:pt x="264289" y="253426"/>
                  </a:lnTo>
                  <a:lnTo>
                    <a:pt x="259209" y="259179"/>
                  </a:lnTo>
                  <a:lnTo>
                    <a:pt x="253494" y="264221"/>
                  </a:lnTo>
                  <a:lnTo>
                    <a:pt x="247017" y="269974"/>
                  </a:lnTo>
                  <a:lnTo>
                    <a:pt x="241175" y="274292"/>
                  </a:lnTo>
                  <a:lnTo>
                    <a:pt x="234063" y="279334"/>
                  </a:lnTo>
                  <a:lnTo>
                    <a:pt x="227586" y="282941"/>
                  </a:lnTo>
                  <a:lnTo>
                    <a:pt x="220347" y="287258"/>
                  </a:lnTo>
                  <a:lnTo>
                    <a:pt x="213108" y="290141"/>
                  </a:lnTo>
                  <a:lnTo>
                    <a:pt x="205996" y="293735"/>
                  </a:lnTo>
                  <a:lnTo>
                    <a:pt x="198756" y="295894"/>
                  </a:lnTo>
                  <a:lnTo>
                    <a:pt x="159894" y="303819"/>
                  </a:lnTo>
                  <a:lnTo>
                    <a:pt x="152020" y="303819"/>
                  </a:lnTo>
                  <a:lnTo>
                    <a:pt x="152020" y="303095"/>
                  </a:lnTo>
                  <a:lnTo>
                    <a:pt x="144019" y="303095"/>
                  </a:lnTo>
                  <a:lnTo>
                    <a:pt x="105157" y="295894"/>
                  </a:lnTo>
                  <a:lnTo>
                    <a:pt x="97917" y="293012"/>
                  </a:lnTo>
                  <a:lnTo>
                    <a:pt x="90043" y="290141"/>
                  </a:lnTo>
                  <a:lnTo>
                    <a:pt x="56896" y="269250"/>
                  </a:lnTo>
                  <a:lnTo>
                    <a:pt x="50419" y="264221"/>
                  </a:lnTo>
                  <a:lnTo>
                    <a:pt x="24511" y="233982"/>
                  </a:lnTo>
                  <a:lnTo>
                    <a:pt x="20955" y="227505"/>
                  </a:lnTo>
                  <a:lnTo>
                    <a:pt x="16637" y="220305"/>
                  </a:lnTo>
                  <a:lnTo>
                    <a:pt x="13716" y="213104"/>
                  </a:lnTo>
                  <a:lnTo>
                    <a:pt x="10160" y="205903"/>
                  </a:lnTo>
                  <a:lnTo>
                    <a:pt x="8001" y="198702"/>
                  </a:lnTo>
                  <a:lnTo>
                    <a:pt x="0" y="159828"/>
                  </a:lnTo>
                  <a:lnTo>
                    <a:pt x="0" y="151903"/>
                  </a:lnTo>
                  <a:close/>
                </a:path>
              </a:pathLst>
            </a:custGeom>
            <a:ln w="18718">
              <a:solidFill>
                <a:srgbClr val="36D636"/>
              </a:solidFill>
            </a:ln>
          </p:spPr>
          <p:txBody>
            <a:bodyPr wrap="square" lIns="0" tIns="0" rIns="0" bIns="0" rtlCol="0"/>
            <a:lstStyle/>
            <a:p>
              <a:endParaRPr/>
            </a:p>
          </p:txBody>
        </p:sp>
      </p:grpSp>
      <p:grpSp>
        <p:nvGrpSpPr>
          <p:cNvPr id="5" name="object 5"/>
          <p:cNvGrpSpPr/>
          <p:nvPr/>
        </p:nvGrpSpPr>
        <p:grpSpPr>
          <a:xfrm>
            <a:off x="-9359" y="7912074"/>
            <a:ext cx="1203325" cy="2383790"/>
            <a:chOff x="-9359" y="7912074"/>
            <a:chExt cx="1203325" cy="2383790"/>
          </a:xfrm>
        </p:grpSpPr>
        <p:sp>
          <p:nvSpPr>
            <p:cNvPr id="6" name="object 6"/>
            <p:cNvSpPr/>
            <p:nvPr/>
          </p:nvSpPr>
          <p:spPr>
            <a:xfrm>
              <a:off x="0" y="7923706"/>
              <a:ext cx="1184910" cy="2362200"/>
            </a:xfrm>
            <a:custGeom>
              <a:avLst/>
              <a:gdLst/>
              <a:ahLst/>
              <a:cxnLst/>
              <a:rect l="l" t="t" r="r" b="b"/>
              <a:pathLst>
                <a:path w="1184910" h="2362200">
                  <a:moveTo>
                    <a:pt x="16948" y="1866900"/>
                  </a:moveTo>
                  <a:lnTo>
                    <a:pt x="1433" y="1866900"/>
                  </a:lnTo>
                  <a:lnTo>
                    <a:pt x="10940" y="1917700"/>
                  </a:lnTo>
                  <a:lnTo>
                    <a:pt x="23997" y="1955800"/>
                  </a:lnTo>
                  <a:lnTo>
                    <a:pt x="40449" y="2006600"/>
                  </a:lnTo>
                  <a:lnTo>
                    <a:pt x="60138" y="2044700"/>
                  </a:lnTo>
                  <a:lnTo>
                    <a:pt x="82909" y="2082800"/>
                  </a:lnTo>
                  <a:lnTo>
                    <a:pt x="108605" y="2120900"/>
                  </a:lnTo>
                  <a:lnTo>
                    <a:pt x="137070" y="2159000"/>
                  </a:lnTo>
                  <a:lnTo>
                    <a:pt x="168147" y="2197100"/>
                  </a:lnTo>
                  <a:lnTo>
                    <a:pt x="201681" y="2222500"/>
                  </a:lnTo>
                  <a:lnTo>
                    <a:pt x="237515" y="2247900"/>
                  </a:lnTo>
                  <a:lnTo>
                    <a:pt x="275492" y="2273300"/>
                  </a:lnTo>
                  <a:lnTo>
                    <a:pt x="315457" y="2298700"/>
                  </a:lnTo>
                  <a:lnTo>
                    <a:pt x="357253" y="2324100"/>
                  </a:lnTo>
                  <a:lnTo>
                    <a:pt x="400724" y="2336800"/>
                  </a:lnTo>
                  <a:lnTo>
                    <a:pt x="492064" y="2362200"/>
                  </a:lnTo>
                  <a:lnTo>
                    <a:pt x="684877" y="2362200"/>
                  </a:lnTo>
                  <a:lnTo>
                    <a:pt x="731423" y="2349500"/>
                  </a:lnTo>
                  <a:lnTo>
                    <a:pt x="494512" y="2349500"/>
                  </a:lnTo>
                  <a:lnTo>
                    <a:pt x="405544" y="2324100"/>
                  </a:lnTo>
                  <a:lnTo>
                    <a:pt x="363217" y="2311400"/>
                  </a:lnTo>
                  <a:lnTo>
                    <a:pt x="322529" y="2286000"/>
                  </a:lnTo>
                  <a:lnTo>
                    <a:pt x="283631" y="2260600"/>
                  </a:lnTo>
                  <a:lnTo>
                    <a:pt x="246673" y="2235200"/>
                  </a:lnTo>
                  <a:lnTo>
                    <a:pt x="211805" y="2209800"/>
                  </a:lnTo>
                  <a:lnTo>
                    <a:pt x="179180" y="2184400"/>
                  </a:lnTo>
                  <a:lnTo>
                    <a:pt x="148946" y="2146300"/>
                  </a:lnTo>
                  <a:lnTo>
                    <a:pt x="121255" y="2120900"/>
                  </a:lnTo>
                  <a:lnTo>
                    <a:pt x="96258" y="2082800"/>
                  </a:lnTo>
                  <a:lnTo>
                    <a:pt x="74105" y="2044700"/>
                  </a:lnTo>
                  <a:lnTo>
                    <a:pt x="54947" y="1993900"/>
                  </a:lnTo>
                  <a:lnTo>
                    <a:pt x="38934" y="1955800"/>
                  </a:lnTo>
                  <a:lnTo>
                    <a:pt x="26217" y="1917700"/>
                  </a:lnTo>
                  <a:lnTo>
                    <a:pt x="16948" y="1866900"/>
                  </a:lnTo>
                  <a:close/>
                </a:path>
                <a:path w="1184910" h="2362200">
                  <a:moveTo>
                    <a:pt x="730515" y="1193800"/>
                  </a:moveTo>
                  <a:lnTo>
                    <a:pt x="635809" y="1193800"/>
                  </a:lnTo>
                  <a:lnTo>
                    <a:pt x="682333" y="1206500"/>
                  </a:lnTo>
                  <a:lnTo>
                    <a:pt x="727651" y="1206500"/>
                  </a:lnTo>
                  <a:lnTo>
                    <a:pt x="771613" y="1219200"/>
                  </a:lnTo>
                  <a:lnTo>
                    <a:pt x="814070" y="1244600"/>
                  </a:lnTo>
                  <a:lnTo>
                    <a:pt x="854871" y="1257300"/>
                  </a:lnTo>
                  <a:lnTo>
                    <a:pt x="893868" y="1282700"/>
                  </a:lnTo>
                  <a:lnTo>
                    <a:pt x="930910" y="1308100"/>
                  </a:lnTo>
                  <a:lnTo>
                    <a:pt x="965849" y="1333500"/>
                  </a:lnTo>
                  <a:lnTo>
                    <a:pt x="998534" y="1358900"/>
                  </a:lnTo>
                  <a:lnTo>
                    <a:pt x="1028817" y="1397000"/>
                  </a:lnTo>
                  <a:lnTo>
                    <a:pt x="1056546" y="1435100"/>
                  </a:lnTo>
                  <a:lnTo>
                    <a:pt x="1081574" y="1473200"/>
                  </a:lnTo>
                  <a:lnTo>
                    <a:pt x="1103750" y="1511300"/>
                  </a:lnTo>
                  <a:lnTo>
                    <a:pt x="1122925" y="1549400"/>
                  </a:lnTo>
                  <a:lnTo>
                    <a:pt x="1138948" y="1587500"/>
                  </a:lnTo>
                  <a:lnTo>
                    <a:pt x="1151672" y="1638300"/>
                  </a:lnTo>
                  <a:lnTo>
                    <a:pt x="1160945" y="1676400"/>
                  </a:lnTo>
                  <a:lnTo>
                    <a:pt x="1166619" y="1727200"/>
                  </a:lnTo>
                  <a:lnTo>
                    <a:pt x="1168543" y="1778000"/>
                  </a:lnTo>
                  <a:lnTo>
                    <a:pt x="1166619" y="1816100"/>
                  </a:lnTo>
                  <a:lnTo>
                    <a:pt x="1160945" y="1866900"/>
                  </a:lnTo>
                  <a:lnTo>
                    <a:pt x="1151672" y="1917700"/>
                  </a:lnTo>
                  <a:lnTo>
                    <a:pt x="1138948" y="1955800"/>
                  </a:lnTo>
                  <a:lnTo>
                    <a:pt x="1122925" y="1993900"/>
                  </a:lnTo>
                  <a:lnTo>
                    <a:pt x="1103750" y="2044700"/>
                  </a:lnTo>
                  <a:lnTo>
                    <a:pt x="1081574" y="2082800"/>
                  </a:lnTo>
                  <a:lnTo>
                    <a:pt x="1056546" y="2120900"/>
                  </a:lnTo>
                  <a:lnTo>
                    <a:pt x="1028817" y="2146300"/>
                  </a:lnTo>
                  <a:lnTo>
                    <a:pt x="998534" y="2184400"/>
                  </a:lnTo>
                  <a:lnTo>
                    <a:pt x="965849" y="2209800"/>
                  </a:lnTo>
                  <a:lnTo>
                    <a:pt x="930910" y="2235200"/>
                  </a:lnTo>
                  <a:lnTo>
                    <a:pt x="893868" y="2260600"/>
                  </a:lnTo>
                  <a:lnTo>
                    <a:pt x="854871" y="2286000"/>
                  </a:lnTo>
                  <a:lnTo>
                    <a:pt x="814070" y="2311400"/>
                  </a:lnTo>
                  <a:lnTo>
                    <a:pt x="771613" y="2324100"/>
                  </a:lnTo>
                  <a:lnTo>
                    <a:pt x="682333" y="2349500"/>
                  </a:lnTo>
                  <a:lnTo>
                    <a:pt x="731423" y="2349500"/>
                  </a:lnTo>
                  <a:lnTo>
                    <a:pt x="820191" y="2324100"/>
                  </a:lnTo>
                  <a:lnTo>
                    <a:pt x="862104" y="2298700"/>
                  </a:lnTo>
                  <a:lnTo>
                    <a:pt x="902165" y="2273300"/>
                  </a:lnTo>
                  <a:lnTo>
                    <a:pt x="940220" y="2247900"/>
                  </a:lnTo>
                  <a:lnTo>
                    <a:pt x="976115" y="2222500"/>
                  </a:lnTo>
                  <a:lnTo>
                    <a:pt x="1009696" y="2197100"/>
                  </a:lnTo>
                  <a:lnTo>
                    <a:pt x="1040809" y="2159000"/>
                  </a:lnTo>
                  <a:lnTo>
                    <a:pt x="1069300" y="2120900"/>
                  </a:lnTo>
                  <a:lnTo>
                    <a:pt x="1095016" y="2082800"/>
                  </a:lnTo>
                  <a:lnTo>
                    <a:pt x="1117803" y="2044700"/>
                  </a:lnTo>
                  <a:lnTo>
                    <a:pt x="1137506" y="2006600"/>
                  </a:lnTo>
                  <a:lnTo>
                    <a:pt x="1153971" y="1955800"/>
                  </a:lnTo>
                  <a:lnTo>
                    <a:pt x="1167046" y="1917700"/>
                  </a:lnTo>
                  <a:lnTo>
                    <a:pt x="1176575" y="1866900"/>
                  </a:lnTo>
                  <a:lnTo>
                    <a:pt x="1182406" y="1828800"/>
                  </a:lnTo>
                  <a:lnTo>
                    <a:pt x="1184384" y="1778000"/>
                  </a:lnTo>
                  <a:lnTo>
                    <a:pt x="1182396" y="1727200"/>
                  </a:lnTo>
                  <a:lnTo>
                    <a:pt x="1176539" y="1676400"/>
                  </a:lnTo>
                  <a:lnTo>
                    <a:pt x="1166967" y="1625600"/>
                  </a:lnTo>
                  <a:lnTo>
                    <a:pt x="1153838" y="1587500"/>
                  </a:lnTo>
                  <a:lnTo>
                    <a:pt x="1137307" y="1536700"/>
                  </a:lnTo>
                  <a:lnTo>
                    <a:pt x="1117531" y="1498600"/>
                  </a:lnTo>
                  <a:lnTo>
                    <a:pt x="1094666" y="1460500"/>
                  </a:lnTo>
                  <a:lnTo>
                    <a:pt x="1068869" y="1422400"/>
                  </a:lnTo>
                  <a:lnTo>
                    <a:pt x="1040295" y="1384300"/>
                  </a:lnTo>
                  <a:lnTo>
                    <a:pt x="1009101" y="1358900"/>
                  </a:lnTo>
                  <a:lnTo>
                    <a:pt x="975444" y="1320800"/>
                  </a:lnTo>
                  <a:lnTo>
                    <a:pt x="939479" y="1295400"/>
                  </a:lnTo>
                  <a:lnTo>
                    <a:pt x="901364" y="1270000"/>
                  </a:lnTo>
                  <a:lnTo>
                    <a:pt x="861253" y="1244600"/>
                  </a:lnTo>
                  <a:lnTo>
                    <a:pt x="819304" y="1219200"/>
                  </a:lnTo>
                  <a:lnTo>
                    <a:pt x="730515" y="1193800"/>
                  </a:lnTo>
                  <a:close/>
                </a:path>
                <a:path w="1184910" h="2362200">
                  <a:moveTo>
                    <a:pt x="683989" y="1181100"/>
                  </a:moveTo>
                  <a:lnTo>
                    <a:pt x="493910" y="1181100"/>
                  </a:lnTo>
                  <a:lnTo>
                    <a:pt x="447302" y="1193800"/>
                  </a:lnTo>
                  <a:lnTo>
                    <a:pt x="358401" y="1219200"/>
                  </a:lnTo>
                  <a:lnTo>
                    <a:pt x="316418" y="1244600"/>
                  </a:lnTo>
                  <a:lnTo>
                    <a:pt x="276288" y="1270000"/>
                  </a:lnTo>
                  <a:lnTo>
                    <a:pt x="238165" y="1295400"/>
                  </a:lnTo>
                  <a:lnTo>
                    <a:pt x="202204" y="1320800"/>
                  </a:lnTo>
                  <a:lnTo>
                    <a:pt x="168560" y="1358900"/>
                  </a:lnTo>
                  <a:lnTo>
                    <a:pt x="137389" y="1384300"/>
                  </a:lnTo>
                  <a:lnTo>
                    <a:pt x="108844" y="1422400"/>
                  </a:lnTo>
                  <a:lnTo>
                    <a:pt x="83082" y="1460500"/>
                  </a:lnTo>
                  <a:lnTo>
                    <a:pt x="60258" y="1498600"/>
                  </a:lnTo>
                  <a:lnTo>
                    <a:pt x="40525" y="1549400"/>
                  </a:lnTo>
                  <a:lnTo>
                    <a:pt x="24040" y="1587500"/>
                  </a:lnTo>
                  <a:lnTo>
                    <a:pt x="10958" y="1638300"/>
                  </a:lnTo>
                  <a:lnTo>
                    <a:pt x="1433" y="1676400"/>
                  </a:lnTo>
                  <a:lnTo>
                    <a:pt x="0" y="1676400"/>
                  </a:lnTo>
                  <a:lnTo>
                    <a:pt x="0" y="1879600"/>
                  </a:lnTo>
                  <a:lnTo>
                    <a:pt x="1433" y="1866900"/>
                  </a:lnTo>
                  <a:lnTo>
                    <a:pt x="16948" y="1866900"/>
                  </a:lnTo>
                  <a:lnTo>
                    <a:pt x="11275" y="1816100"/>
                  </a:lnTo>
                  <a:lnTo>
                    <a:pt x="9351" y="1778000"/>
                  </a:lnTo>
                  <a:lnTo>
                    <a:pt x="11275" y="1727200"/>
                  </a:lnTo>
                  <a:lnTo>
                    <a:pt x="16948" y="1676400"/>
                  </a:lnTo>
                  <a:lnTo>
                    <a:pt x="26217" y="1638300"/>
                  </a:lnTo>
                  <a:lnTo>
                    <a:pt x="38934" y="1587500"/>
                  </a:lnTo>
                  <a:lnTo>
                    <a:pt x="54947" y="1549400"/>
                  </a:lnTo>
                  <a:lnTo>
                    <a:pt x="74105" y="1511300"/>
                  </a:lnTo>
                  <a:lnTo>
                    <a:pt x="96258" y="1473200"/>
                  </a:lnTo>
                  <a:lnTo>
                    <a:pt x="121255" y="1435100"/>
                  </a:lnTo>
                  <a:lnTo>
                    <a:pt x="148946" y="1397000"/>
                  </a:lnTo>
                  <a:lnTo>
                    <a:pt x="179180" y="1358900"/>
                  </a:lnTo>
                  <a:lnTo>
                    <a:pt x="211805" y="1333500"/>
                  </a:lnTo>
                  <a:lnTo>
                    <a:pt x="246673" y="1308100"/>
                  </a:lnTo>
                  <a:lnTo>
                    <a:pt x="283631" y="1282700"/>
                  </a:lnTo>
                  <a:lnTo>
                    <a:pt x="322529" y="1257300"/>
                  </a:lnTo>
                  <a:lnTo>
                    <a:pt x="363217" y="1244600"/>
                  </a:lnTo>
                  <a:lnTo>
                    <a:pt x="405544" y="1219200"/>
                  </a:lnTo>
                  <a:lnTo>
                    <a:pt x="449360" y="1206500"/>
                  </a:lnTo>
                  <a:lnTo>
                    <a:pt x="494512" y="1206500"/>
                  </a:lnTo>
                  <a:lnTo>
                    <a:pt x="540852" y="1193800"/>
                  </a:lnTo>
                  <a:lnTo>
                    <a:pt x="730515" y="1193800"/>
                  </a:lnTo>
                  <a:lnTo>
                    <a:pt x="683989" y="1181100"/>
                  </a:lnTo>
                  <a:close/>
                </a:path>
                <a:path w="1184910" h="2362200">
                  <a:moveTo>
                    <a:pt x="0" y="495300"/>
                  </a:moveTo>
                  <a:lnTo>
                    <a:pt x="0" y="698500"/>
                  </a:lnTo>
                  <a:lnTo>
                    <a:pt x="1433" y="698500"/>
                  </a:lnTo>
                  <a:lnTo>
                    <a:pt x="10958" y="736600"/>
                  </a:lnTo>
                  <a:lnTo>
                    <a:pt x="24040" y="787400"/>
                  </a:lnTo>
                  <a:lnTo>
                    <a:pt x="40525" y="825500"/>
                  </a:lnTo>
                  <a:lnTo>
                    <a:pt x="60258" y="876300"/>
                  </a:lnTo>
                  <a:lnTo>
                    <a:pt x="83082" y="914400"/>
                  </a:lnTo>
                  <a:lnTo>
                    <a:pt x="108844" y="952500"/>
                  </a:lnTo>
                  <a:lnTo>
                    <a:pt x="137389" y="990600"/>
                  </a:lnTo>
                  <a:lnTo>
                    <a:pt x="168560" y="1016000"/>
                  </a:lnTo>
                  <a:lnTo>
                    <a:pt x="202204" y="1054100"/>
                  </a:lnTo>
                  <a:lnTo>
                    <a:pt x="238165" y="1079500"/>
                  </a:lnTo>
                  <a:lnTo>
                    <a:pt x="276288" y="1104900"/>
                  </a:lnTo>
                  <a:lnTo>
                    <a:pt x="316418" y="1130300"/>
                  </a:lnTo>
                  <a:lnTo>
                    <a:pt x="358401" y="1143000"/>
                  </a:lnTo>
                  <a:lnTo>
                    <a:pt x="402080" y="1168400"/>
                  </a:lnTo>
                  <a:lnTo>
                    <a:pt x="447302" y="1181100"/>
                  </a:lnTo>
                  <a:lnTo>
                    <a:pt x="540852" y="1181100"/>
                  </a:lnTo>
                  <a:lnTo>
                    <a:pt x="449360" y="1155700"/>
                  </a:lnTo>
                  <a:lnTo>
                    <a:pt x="405544" y="1143000"/>
                  </a:lnTo>
                  <a:lnTo>
                    <a:pt x="363217" y="1130300"/>
                  </a:lnTo>
                  <a:lnTo>
                    <a:pt x="322529" y="1117600"/>
                  </a:lnTo>
                  <a:lnTo>
                    <a:pt x="283631" y="1092200"/>
                  </a:lnTo>
                  <a:lnTo>
                    <a:pt x="246673" y="1066800"/>
                  </a:lnTo>
                  <a:lnTo>
                    <a:pt x="211805" y="1041400"/>
                  </a:lnTo>
                  <a:lnTo>
                    <a:pt x="179180" y="1003300"/>
                  </a:lnTo>
                  <a:lnTo>
                    <a:pt x="148946" y="977900"/>
                  </a:lnTo>
                  <a:lnTo>
                    <a:pt x="121255" y="939800"/>
                  </a:lnTo>
                  <a:lnTo>
                    <a:pt x="96258" y="901700"/>
                  </a:lnTo>
                  <a:lnTo>
                    <a:pt x="74105" y="863600"/>
                  </a:lnTo>
                  <a:lnTo>
                    <a:pt x="54947" y="825500"/>
                  </a:lnTo>
                  <a:lnTo>
                    <a:pt x="38934" y="787400"/>
                  </a:lnTo>
                  <a:lnTo>
                    <a:pt x="26217" y="736600"/>
                  </a:lnTo>
                  <a:lnTo>
                    <a:pt x="16948" y="698500"/>
                  </a:lnTo>
                  <a:lnTo>
                    <a:pt x="11275" y="647700"/>
                  </a:lnTo>
                  <a:lnTo>
                    <a:pt x="9351" y="596900"/>
                  </a:lnTo>
                  <a:lnTo>
                    <a:pt x="11275" y="546100"/>
                  </a:lnTo>
                  <a:lnTo>
                    <a:pt x="16948" y="508000"/>
                  </a:lnTo>
                  <a:lnTo>
                    <a:pt x="1433" y="508000"/>
                  </a:lnTo>
                  <a:lnTo>
                    <a:pt x="0" y="495300"/>
                  </a:lnTo>
                  <a:close/>
                </a:path>
                <a:path w="1184910" h="2362200">
                  <a:moveTo>
                    <a:pt x="731423" y="25400"/>
                  </a:moveTo>
                  <a:lnTo>
                    <a:pt x="682333" y="25400"/>
                  </a:lnTo>
                  <a:lnTo>
                    <a:pt x="771613" y="50800"/>
                  </a:lnTo>
                  <a:lnTo>
                    <a:pt x="814070" y="63500"/>
                  </a:lnTo>
                  <a:lnTo>
                    <a:pt x="854871" y="88900"/>
                  </a:lnTo>
                  <a:lnTo>
                    <a:pt x="893868" y="101600"/>
                  </a:lnTo>
                  <a:lnTo>
                    <a:pt x="930910" y="127000"/>
                  </a:lnTo>
                  <a:lnTo>
                    <a:pt x="965849" y="165100"/>
                  </a:lnTo>
                  <a:lnTo>
                    <a:pt x="998534" y="190500"/>
                  </a:lnTo>
                  <a:lnTo>
                    <a:pt x="1028817" y="215900"/>
                  </a:lnTo>
                  <a:lnTo>
                    <a:pt x="1056546" y="254000"/>
                  </a:lnTo>
                  <a:lnTo>
                    <a:pt x="1081574" y="292100"/>
                  </a:lnTo>
                  <a:lnTo>
                    <a:pt x="1103750" y="330200"/>
                  </a:lnTo>
                  <a:lnTo>
                    <a:pt x="1122925" y="368300"/>
                  </a:lnTo>
                  <a:lnTo>
                    <a:pt x="1138948" y="419100"/>
                  </a:lnTo>
                  <a:lnTo>
                    <a:pt x="1151672" y="457200"/>
                  </a:lnTo>
                  <a:lnTo>
                    <a:pt x="1160945" y="508000"/>
                  </a:lnTo>
                  <a:lnTo>
                    <a:pt x="1166619" y="546100"/>
                  </a:lnTo>
                  <a:lnTo>
                    <a:pt x="1168543" y="596900"/>
                  </a:lnTo>
                  <a:lnTo>
                    <a:pt x="1166619" y="647700"/>
                  </a:lnTo>
                  <a:lnTo>
                    <a:pt x="1160945" y="698500"/>
                  </a:lnTo>
                  <a:lnTo>
                    <a:pt x="1151672" y="736600"/>
                  </a:lnTo>
                  <a:lnTo>
                    <a:pt x="1138948" y="787400"/>
                  </a:lnTo>
                  <a:lnTo>
                    <a:pt x="1122925" y="825500"/>
                  </a:lnTo>
                  <a:lnTo>
                    <a:pt x="1103750" y="863600"/>
                  </a:lnTo>
                  <a:lnTo>
                    <a:pt x="1081574" y="901700"/>
                  </a:lnTo>
                  <a:lnTo>
                    <a:pt x="1056546" y="939800"/>
                  </a:lnTo>
                  <a:lnTo>
                    <a:pt x="1028817" y="977900"/>
                  </a:lnTo>
                  <a:lnTo>
                    <a:pt x="998534" y="1003300"/>
                  </a:lnTo>
                  <a:lnTo>
                    <a:pt x="965849" y="1041400"/>
                  </a:lnTo>
                  <a:lnTo>
                    <a:pt x="930910" y="1066800"/>
                  </a:lnTo>
                  <a:lnTo>
                    <a:pt x="893868" y="1092200"/>
                  </a:lnTo>
                  <a:lnTo>
                    <a:pt x="854871" y="1117600"/>
                  </a:lnTo>
                  <a:lnTo>
                    <a:pt x="814070" y="1130300"/>
                  </a:lnTo>
                  <a:lnTo>
                    <a:pt x="771613" y="1143000"/>
                  </a:lnTo>
                  <a:lnTo>
                    <a:pt x="727651" y="1155700"/>
                  </a:lnTo>
                  <a:lnTo>
                    <a:pt x="635809" y="1181100"/>
                  </a:lnTo>
                  <a:lnTo>
                    <a:pt x="730515" y="1181100"/>
                  </a:lnTo>
                  <a:lnTo>
                    <a:pt x="775673" y="1168400"/>
                  </a:lnTo>
                  <a:lnTo>
                    <a:pt x="819304" y="1143000"/>
                  </a:lnTo>
                  <a:lnTo>
                    <a:pt x="861253" y="1130300"/>
                  </a:lnTo>
                  <a:lnTo>
                    <a:pt x="901364" y="1104900"/>
                  </a:lnTo>
                  <a:lnTo>
                    <a:pt x="939479" y="1079500"/>
                  </a:lnTo>
                  <a:lnTo>
                    <a:pt x="975444" y="1054100"/>
                  </a:lnTo>
                  <a:lnTo>
                    <a:pt x="1009101" y="1016000"/>
                  </a:lnTo>
                  <a:lnTo>
                    <a:pt x="1040295" y="990600"/>
                  </a:lnTo>
                  <a:lnTo>
                    <a:pt x="1068869" y="952500"/>
                  </a:lnTo>
                  <a:lnTo>
                    <a:pt x="1094666" y="914400"/>
                  </a:lnTo>
                  <a:lnTo>
                    <a:pt x="1117531" y="876300"/>
                  </a:lnTo>
                  <a:lnTo>
                    <a:pt x="1137307" y="825500"/>
                  </a:lnTo>
                  <a:lnTo>
                    <a:pt x="1153838" y="787400"/>
                  </a:lnTo>
                  <a:lnTo>
                    <a:pt x="1166967" y="736600"/>
                  </a:lnTo>
                  <a:lnTo>
                    <a:pt x="1176539" y="698500"/>
                  </a:lnTo>
                  <a:lnTo>
                    <a:pt x="1182396" y="647700"/>
                  </a:lnTo>
                  <a:lnTo>
                    <a:pt x="1184384" y="596900"/>
                  </a:lnTo>
                  <a:lnTo>
                    <a:pt x="1182406" y="546100"/>
                  </a:lnTo>
                  <a:lnTo>
                    <a:pt x="1176575" y="508000"/>
                  </a:lnTo>
                  <a:lnTo>
                    <a:pt x="1167046" y="457200"/>
                  </a:lnTo>
                  <a:lnTo>
                    <a:pt x="1153971" y="406400"/>
                  </a:lnTo>
                  <a:lnTo>
                    <a:pt x="1137506" y="368300"/>
                  </a:lnTo>
                  <a:lnTo>
                    <a:pt x="1117803" y="330200"/>
                  </a:lnTo>
                  <a:lnTo>
                    <a:pt x="1095016" y="279400"/>
                  </a:lnTo>
                  <a:lnTo>
                    <a:pt x="1069300" y="241300"/>
                  </a:lnTo>
                  <a:lnTo>
                    <a:pt x="1040809" y="215900"/>
                  </a:lnTo>
                  <a:lnTo>
                    <a:pt x="1009696" y="177800"/>
                  </a:lnTo>
                  <a:lnTo>
                    <a:pt x="976115" y="152400"/>
                  </a:lnTo>
                  <a:lnTo>
                    <a:pt x="940220" y="114300"/>
                  </a:lnTo>
                  <a:lnTo>
                    <a:pt x="902165" y="88900"/>
                  </a:lnTo>
                  <a:lnTo>
                    <a:pt x="862104" y="76200"/>
                  </a:lnTo>
                  <a:lnTo>
                    <a:pt x="820191" y="50800"/>
                  </a:lnTo>
                  <a:lnTo>
                    <a:pt x="731423" y="25400"/>
                  </a:lnTo>
                  <a:close/>
                </a:path>
                <a:path w="1184910" h="2362200">
                  <a:moveTo>
                    <a:pt x="637094" y="0"/>
                  </a:moveTo>
                  <a:lnTo>
                    <a:pt x="539621" y="0"/>
                  </a:lnTo>
                  <a:lnTo>
                    <a:pt x="445713" y="25400"/>
                  </a:lnTo>
                  <a:lnTo>
                    <a:pt x="357253" y="50800"/>
                  </a:lnTo>
                  <a:lnTo>
                    <a:pt x="315457" y="76200"/>
                  </a:lnTo>
                  <a:lnTo>
                    <a:pt x="275492" y="88900"/>
                  </a:lnTo>
                  <a:lnTo>
                    <a:pt x="237515" y="114300"/>
                  </a:lnTo>
                  <a:lnTo>
                    <a:pt x="201681" y="152400"/>
                  </a:lnTo>
                  <a:lnTo>
                    <a:pt x="168147" y="177800"/>
                  </a:lnTo>
                  <a:lnTo>
                    <a:pt x="137070" y="215900"/>
                  </a:lnTo>
                  <a:lnTo>
                    <a:pt x="108605" y="254000"/>
                  </a:lnTo>
                  <a:lnTo>
                    <a:pt x="82909" y="292100"/>
                  </a:lnTo>
                  <a:lnTo>
                    <a:pt x="60138" y="330200"/>
                  </a:lnTo>
                  <a:lnTo>
                    <a:pt x="40449" y="368300"/>
                  </a:lnTo>
                  <a:lnTo>
                    <a:pt x="23997" y="406400"/>
                  </a:lnTo>
                  <a:lnTo>
                    <a:pt x="10940" y="457200"/>
                  </a:lnTo>
                  <a:lnTo>
                    <a:pt x="1433" y="508000"/>
                  </a:lnTo>
                  <a:lnTo>
                    <a:pt x="16948" y="508000"/>
                  </a:lnTo>
                  <a:lnTo>
                    <a:pt x="26217" y="457200"/>
                  </a:lnTo>
                  <a:lnTo>
                    <a:pt x="38934" y="419100"/>
                  </a:lnTo>
                  <a:lnTo>
                    <a:pt x="54947" y="368300"/>
                  </a:lnTo>
                  <a:lnTo>
                    <a:pt x="74105" y="330200"/>
                  </a:lnTo>
                  <a:lnTo>
                    <a:pt x="96258" y="292100"/>
                  </a:lnTo>
                  <a:lnTo>
                    <a:pt x="121255" y="254000"/>
                  </a:lnTo>
                  <a:lnTo>
                    <a:pt x="148946" y="215900"/>
                  </a:lnTo>
                  <a:lnTo>
                    <a:pt x="179180" y="190500"/>
                  </a:lnTo>
                  <a:lnTo>
                    <a:pt x="211805" y="165100"/>
                  </a:lnTo>
                  <a:lnTo>
                    <a:pt x="246673" y="127000"/>
                  </a:lnTo>
                  <a:lnTo>
                    <a:pt x="283631" y="101600"/>
                  </a:lnTo>
                  <a:lnTo>
                    <a:pt x="322529" y="88900"/>
                  </a:lnTo>
                  <a:lnTo>
                    <a:pt x="363217" y="63500"/>
                  </a:lnTo>
                  <a:lnTo>
                    <a:pt x="405544" y="50800"/>
                  </a:lnTo>
                  <a:lnTo>
                    <a:pt x="494512" y="25400"/>
                  </a:lnTo>
                  <a:lnTo>
                    <a:pt x="731423" y="25400"/>
                  </a:lnTo>
                  <a:lnTo>
                    <a:pt x="637094" y="0"/>
                  </a:lnTo>
                  <a:close/>
                </a:path>
              </a:pathLst>
            </a:custGeom>
            <a:solidFill>
              <a:srgbClr val="36D636"/>
            </a:solidFill>
          </p:spPr>
          <p:txBody>
            <a:bodyPr wrap="square" lIns="0" tIns="0" rIns="0" bIns="0" rtlCol="0"/>
            <a:lstStyle/>
            <a:p>
              <a:endParaRPr/>
            </a:p>
          </p:txBody>
        </p:sp>
        <p:sp>
          <p:nvSpPr>
            <p:cNvPr id="7" name="object 7"/>
            <p:cNvSpPr/>
            <p:nvPr/>
          </p:nvSpPr>
          <p:spPr>
            <a:xfrm>
              <a:off x="0" y="7921434"/>
              <a:ext cx="1184910" cy="2364740"/>
            </a:xfrm>
            <a:custGeom>
              <a:avLst/>
              <a:gdLst/>
              <a:ahLst/>
              <a:cxnLst/>
              <a:rect l="l" t="t" r="r" b="b"/>
              <a:pathLst>
                <a:path w="1184910" h="2364740">
                  <a:moveTo>
                    <a:pt x="683988" y="1182236"/>
                  </a:moveTo>
                  <a:lnTo>
                    <a:pt x="730515" y="1172735"/>
                  </a:lnTo>
                  <a:lnTo>
                    <a:pt x="775673" y="1159695"/>
                  </a:lnTo>
                  <a:lnTo>
                    <a:pt x="819304" y="1143267"/>
                  </a:lnTo>
                  <a:lnTo>
                    <a:pt x="861253" y="1123606"/>
                  </a:lnTo>
                  <a:lnTo>
                    <a:pt x="901364" y="1100865"/>
                  </a:lnTo>
                  <a:lnTo>
                    <a:pt x="939479" y="1075198"/>
                  </a:lnTo>
                  <a:lnTo>
                    <a:pt x="975444" y="1046757"/>
                  </a:lnTo>
                  <a:lnTo>
                    <a:pt x="1009101" y="1015696"/>
                  </a:lnTo>
                  <a:lnTo>
                    <a:pt x="1040295" y="982169"/>
                  </a:lnTo>
                  <a:lnTo>
                    <a:pt x="1068869" y="946328"/>
                  </a:lnTo>
                  <a:lnTo>
                    <a:pt x="1094666" y="908328"/>
                  </a:lnTo>
                  <a:lnTo>
                    <a:pt x="1117531" y="868321"/>
                  </a:lnTo>
                  <a:lnTo>
                    <a:pt x="1137307" y="826460"/>
                  </a:lnTo>
                  <a:lnTo>
                    <a:pt x="1153838" y="782900"/>
                  </a:lnTo>
                  <a:lnTo>
                    <a:pt x="1166967" y="737794"/>
                  </a:lnTo>
                  <a:lnTo>
                    <a:pt x="1176539" y="691294"/>
                  </a:lnTo>
                  <a:lnTo>
                    <a:pt x="1182396" y="643554"/>
                  </a:lnTo>
                  <a:lnTo>
                    <a:pt x="1184384" y="594728"/>
                  </a:lnTo>
                  <a:lnTo>
                    <a:pt x="1182406" y="545970"/>
                  </a:lnTo>
                  <a:lnTo>
                    <a:pt x="1176575" y="498294"/>
                  </a:lnTo>
                  <a:lnTo>
                    <a:pt x="1167046" y="451853"/>
                  </a:lnTo>
                  <a:lnTo>
                    <a:pt x="1153971" y="406801"/>
                  </a:lnTo>
                  <a:lnTo>
                    <a:pt x="1137506" y="363291"/>
                  </a:lnTo>
                  <a:lnTo>
                    <a:pt x="1117803" y="321477"/>
                  </a:lnTo>
                  <a:lnTo>
                    <a:pt x="1095016" y="281512"/>
                  </a:lnTo>
                  <a:lnTo>
                    <a:pt x="1069300" y="243549"/>
                  </a:lnTo>
                  <a:lnTo>
                    <a:pt x="1040809" y="207742"/>
                  </a:lnTo>
                  <a:lnTo>
                    <a:pt x="1009696" y="174244"/>
                  </a:lnTo>
                  <a:lnTo>
                    <a:pt x="976115" y="143208"/>
                  </a:lnTo>
                  <a:lnTo>
                    <a:pt x="940220" y="114788"/>
                  </a:lnTo>
                  <a:lnTo>
                    <a:pt x="902165" y="89137"/>
                  </a:lnTo>
                  <a:lnTo>
                    <a:pt x="862104" y="66408"/>
                  </a:lnTo>
                  <a:lnTo>
                    <a:pt x="820191" y="46756"/>
                  </a:lnTo>
                  <a:lnTo>
                    <a:pt x="776579" y="30332"/>
                  </a:lnTo>
                  <a:lnTo>
                    <a:pt x="731423" y="17292"/>
                  </a:lnTo>
                  <a:lnTo>
                    <a:pt x="684877" y="7787"/>
                  </a:lnTo>
                  <a:lnTo>
                    <a:pt x="637094" y="1972"/>
                  </a:lnTo>
                  <a:lnTo>
                    <a:pt x="588228" y="0"/>
                  </a:lnTo>
                  <a:lnTo>
                    <a:pt x="539621" y="1974"/>
                  </a:lnTo>
                  <a:lnTo>
                    <a:pt x="492064" y="7796"/>
                  </a:lnTo>
                  <a:lnTo>
                    <a:pt x="445713" y="17313"/>
                  </a:lnTo>
                  <a:lnTo>
                    <a:pt x="400724" y="30372"/>
                  </a:lnTo>
                  <a:lnTo>
                    <a:pt x="357253" y="46821"/>
                  </a:lnTo>
                  <a:lnTo>
                    <a:pt x="315457" y="66507"/>
                  </a:lnTo>
                  <a:lnTo>
                    <a:pt x="275492" y="89277"/>
                  </a:lnTo>
                  <a:lnTo>
                    <a:pt x="237515" y="114979"/>
                  </a:lnTo>
                  <a:lnTo>
                    <a:pt x="201681" y="143460"/>
                  </a:lnTo>
                  <a:lnTo>
                    <a:pt x="168147" y="174568"/>
                  </a:lnTo>
                  <a:lnTo>
                    <a:pt x="137070" y="208150"/>
                  </a:lnTo>
                  <a:lnTo>
                    <a:pt x="108605" y="244054"/>
                  </a:lnTo>
                  <a:lnTo>
                    <a:pt x="82909" y="282126"/>
                  </a:lnTo>
                  <a:lnTo>
                    <a:pt x="60138" y="322215"/>
                  </a:lnTo>
                  <a:lnTo>
                    <a:pt x="40449" y="364168"/>
                  </a:lnTo>
                  <a:lnTo>
                    <a:pt x="23997" y="407831"/>
                  </a:lnTo>
                  <a:lnTo>
                    <a:pt x="10940" y="453053"/>
                  </a:lnTo>
                  <a:lnTo>
                    <a:pt x="1433" y="499681"/>
                  </a:lnTo>
                  <a:lnTo>
                    <a:pt x="0" y="492565"/>
                  </a:lnTo>
                </a:path>
                <a:path w="1184910" h="2364740">
                  <a:moveTo>
                    <a:pt x="0" y="1871907"/>
                  </a:moveTo>
                  <a:lnTo>
                    <a:pt x="1433" y="1864791"/>
                  </a:lnTo>
                  <a:lnTo>
                    <a:pt x="10940" y="1911419"/>
                  </a:lnTo>
                  <a:lnTo>
                    <a:pt x="23997" y="1956642"/>
                  </a:lnTo>
                  <a:lnTo>
                    <a:pt x="40449" y="2000305"/>
                  </a:lnTo>
                  <a:lnTo>
                    <a:pt x="60138" y="2042258"/>
                  </a:lnTo>
                  <a:lnTo>
                    <a:pt x="82909" y="2082346"/>
                  </a:lnTo>
                  <a:lnTo>
                    <a:pt x="108605" y="2120419"/>
                  </a:lnTo>
                  <a:lnTo>
                    <a:pt x="137070" y="2156322"/>
                  </a:lnTo>
                  <a:lnTo>
                    <a:pt x="168147" y="2189904"/>
                  </a:lnTo>
                  <a:lnTo>
                    <a:pt x="201681" y="2221012"/>
                  </a:lnTo>
                  <a:lnTo>
                    <a:pt x="237515" y="2249493"/>
                  </a:lnTo>
                  <a:lnTo>
                    <a:pt x="275492" y="2275195"/>
                  </a:lnTo>
                  <a:lnTo>
                    <a:pt x="315457" y="2297965"/>
                  </a:lnTo>
                  <a:lnTo>
                    <a:pt x="357253" y="2317651"/>
                  </a:lnTo>
                  <a:lnTo>
                    <a:pt x="400724" y="2334099"/>
                  </a:lnTo>
                  <a:lnTo>
                    <a:pt x="445713" y="2347158"/>
                  </a:lnTo>
                  <a:lnTo>
                    <a:pt x="492064" y="2356675"/>
                  </a:lnTo>
                  <a:lnTo>
                    <a:pt x="539621" y="2362497"/>
                  </a:lnTo>
                  <a:lnTo>
                    <a:pt x="588228" y="2364472"/>
                  </a:lnTo>
                  <a:lnTo>
                    <a:pt x="637094" y="2362499"/>
                  </a:lnTo>
                  <a:lnTo>
                    <a:pt x="684877" y="2356684"/>
                  </a:lnTo>
                  <a:lnTo>
                    <a:pt x="731423" y="2347180"/>
                  </a:lnTo>
                  <a:lnTo>
                    <a:pt x="776579" y="2334139"/>
                  </a:lnTo>
                  <a:lnTo>
                    <a:pt x="820191" y="2317716"/>
                  </a:lnTo>
                  <a:lnTo>
                    <a:pt x="862104" y="2298064"/>
                  </a:lnTo>
                  <a:lnTo>
                    <a:pt x="902165" y="2275336"/>
                  </a:lnTo>
                  <a:lnTo>
                    <a:pt x="940220" y="2249686"/>
                  </a:lnTo>
                  <a:lnTo>
                    <a:pt x="976115" y="2221266"/>
                  </a:lnTo>
                  <a:lnTo>
                    <a:pt x="1009696" y="2190231"/>
                  </a:lnTo>
                  <a:lnTo>
                    <a:pt x="1040809" y="2156733"/>
                  </a:lnTo>
                  <a:lnTo>
                    <a:pt x="1069300" y="2120927"/>
                  </a:lnTo>
                  <a:lnTo>
                    <a:pt x="1095016" y="2082965"/>
                  </a:lnTo>
                  <a:lnTo>
                    <a:pt x="1117803" y="2043000"/>
                  </a:lnTo>
                  <a:lnTo>
                    <a:pt x="1137506" y="2001187"/>
                  </a:lnTo>
                  <a:lnTo>
                    <a:pt x="1153971" y="1957678"/>
                  </a:lnTo>
                  <a:lnTo>
                    <a:pt x="1167046" y="1912627"/>
                  </a:lnTo>
                  <a:lnTo>
                    <a:pt x="1176575" y="1866187"/>
                  </a:lnTo>
                  <a:lnTo>
                    <a:pt x="1182406" y="1818512"/>
                  </a:lnTo>
                  <a:lnTo>
                    <a:pt x="1184384" y="1769755"/>
                  </a:lnTo>
                  <a:lnTo>
                    <a:pt x="1182396" y="1721034"/>
                  </a:lnTo>
                  <a:lnTo>
                    <a:pt x="1176539" y="1673375"/>
                  </a:lnTo>
                  <a:lnTo>
                    <a:pt x="1166967" y="1626934"/>
                  </a:lnTo>
                  <a:lnTo>
                    <a:pt x="1153838" y="1581867"/>
                  </a:lnTo>
                  <a:lnTo>
                    <a:pt x="1137307" y="1538329"/>
                  </a:lnTo>
                  <a:lnTo>
                    <a:pt x="1117531" y="1496475"/>
                  </a:lnTo>
                  <a:lnTo>
                    <a:pt x="1094666" y="1456461"/>
                  </a:lnTo>
                  <a:lnTo>
                    <a:pt x="1068869" y="1418443"/>
                  </a:lnTo>
                  <a:lnTo>
                    <a:pt x="1040295" y="1382576"/>
                  </a:lnTo>
                  <a:lnTo>
                    <a:pt x="1009101" y="1349015"/>
                  </a:lnTo>
                  <a:lnTo>
                    <a:pt x="975444" y="1317917"/>
                  </a:lnTo>
                  <a:lnTo>
                    <a:pt x="939479" y="1289436"/>
                  </a:lnTo>
                  <a:lnTo>
                    <a:pt x="901364" y="1263729"/>
                  </a:lnTo>
                  <a:lnTo>
                    <a:pt x="861253" y="1240951"/>
                  </a:lnTo>
                  <a:lnTo>
                    <a:pt x="819304" y="1221257"/>
                  </a:lnTo>
                  <a:lnTo>
                    <a:pt x="775673" y="1204803"/>
                  </a:lnTo>
                  <a:lnTo>
                    <a:pt x="730515" y="1191744"/>
                  </a:lnTo>
                  <a:lnTo>
                    <a:pt x="683988" y="1182236"/>
                  </a:lnTo>
                </a:path>
                <a:path w="1184910" h="2364740">
                  <a:moveTo>
                    <a:pt x="588228" y="15125"/>
                  </a:moveTo>
                  <a:lnTo>
                    <a:pt x="635809" y="17050"/>
                  </a:lnTo>
                  <a:lnTo>
                    <a:pt x="682333" y="22723"/>
                  </a:lnTo>
                  <a:lnTo>
                    <a:pt x="727651" y="31994"/>
                  </a:lnTo>
                  <a:lnTo>
                    <a:pt x="771613" y="44714"/>
                  </a:lnTo>
                  <a:lnTo>
                    <a:pt x="814070" y="60732"/>
                  </a:lnTo>
                  <a:lnTo>
                    <a:pt x="854871" y="79899"/>
                  </a:lnTo>
                  <a:lnTo>
                    <a:pt x="893868" y="102064"/>
                  </a:lnTo>
                  <a:lnTo>
                    <a:pt x="930910" y="127076"/>
                  </a:lnTo>
                  <a:lnTo>
                    <a:pt x="965849" y="154787"/>
                  </a:lnTo>
                  <a:lnTo>
                    <a:pt x="998534" y="185045"/>
                  </a:lnTo>
                  <a:lnTo>
                    <a:pt x="1028817" y="217701"/>
                  </a:lnTo>
                  <a:lnTo>
                    <a:pt x="1056546" y="252604"/>
                  </a:lnTo>
                  <a:lnTo>
                    <a:pt x="1081574" y="289605"/>
                  </a:lnTo>
                  <a:lnTo>
                    <a:pt x="1103750" y="328553"/>
                  </a:lnTo>
                  <a:lnTo>
                    <a:pt x="1122925" y="369298"/>
                  </a:lnTo>
                  <a:lnTo>
                    <a:pt x="1138948" y="411690"/>
                  </a:lnTo>
                  <a:lnTo>
                    <a:pt x="1151672" y="455580"/>
                  </a:lnTo>
                  <a:lnTo>
                    <a:pt x="1160945" y="500816"/>
                  </a:lnTo>
                  <a:lnTo>
                    <a:pt x="1166619" y="547248"/>
                  </a:lnTo>
                  <a:lnTo>
                    <a:pt x="1168543" y="594728"/>
                  </a:lnTo>
                  <a:lnTo>
                    <a:pt x="1166619" y="642205"/>
                  </a:lnTo>
                  <a:lnTo>
                    <a:pt x="1160945" y="688637"/>
                  </a:lnTo>
                  <a:lnTo>
                    <a:pt x="1151672" y="733871"/>
                  </a:lnTo>
                  <a:lnTo>
                    <a:pt x="1138948" y="777759"/>
                  </a:lnTo>
                  <a:lnTo>
                    <a:pt x="1122925" y="820150"/>
                  </a:lnTo>
                  <a:lnTo>
                    <a:pt x="1103750" y="860894"/>
                  </a:lnTo>
                  <a:lnTo>
                    <a:pt x="1081574" y="899842"/>
                  </a:lnTo>
                  <a:lnTo>
                    <a:pt x="1056546" y="936842"/>
                  </a:lnTo>
                  <a:lnTo>
                    <a:pt x="1028817" y="971744"/>
                  </a:lnTo>
                  <a:lnTo>
                    <a:pt x="998534" y="1004400"/>
                  </a:lnTo>
                  <a:lnTo>
                    <a:pt x="965849" y="1034657"/>
                  </a:lnTo>
                  <a:lnTo>
                    <a:pt x="930910" y="1062368"/>
                  </a:lnTo>
                  <a:lnTo>
                    <a:pt x="893868" y="1087380"/>
                  </a:lnTo>
                  <a:lnTo>
                    <a:pt x="854871" y="1109544"/>
                  </a:lnTo>
                  <a:lnTo>
                    <a:pt x="814070" y="1128711"/>
                  </a:lnTo>
                  <a:lnTo>
                    <a:pt x="771613" y="1144729"/>
                  </a:lnTo>
                  <a:lnTo>
                    <a:pt x="727651" y="1157449"/>
                  </a:lnTo>
                  <a:lnTo>
                    <a:pt x="682333" y="1166720"/>
                  </a:lnTo>
                  <a:lnTo>
                    <a:pt x="635809" y="1172393"/>
                  </a:lnTo>
                  <a:lnTo>
                    <a:pt x="588228" y="1174318"/>
                  </a:lnTo>
                  <a:lnTo>
                    <a:pt x="540852" y="1172393"/>
                  </a:lnTo>
                  <a:lnTo>
                    <a:pt x="494512" y="1166720"/>
                  </a:lnTo>
                  <a:lnTo>
                    <a:pt x="449360" y="1157449"/>
                  </a:lnTo>
                  <a:lnTo>
                    <a:pt x="405544" y="1144729"/>
                  </a:lnTo>
                  <a:lnTo>
                    <a:pt x="363217" y="1128711"/>
                  </a:lnTo>
                  <a:lnTo>
                    <a:pt x="322529" y="1109544"/>
                  </a:lnTo>
                  <a:lnTo>
                    <a:pt x="283631" y="1087380"/>
                  </a:lnTo>
                  <a:lnTo>
                    <a:pt x="246673" y="1062368"/>
                  </a:lnTo>
                  <a:lnTo>
                    <a:pt x="211805" y="1034657"/>
                  </a:lnTo>
                  <a:lnTo>
                    <a:pt x="179180" y="1004400"/>
                  </a:lnTo>
                  <a:lnTo>
                    <a:pt x="148946" y="971744"/>
                  </a:lnTo>
                  <a:lnTo>
                    <a:pt x="121255" y="936842"/>
                  </a:lnTo>
                  <a:lnTo>
                    <a:pt x="96258" y="899842"/>
                  </a:lnTo>
                  <a:lnTo>
                    <a:pt x="74105" y="860894"/>
                  </a:lnTo>
                  <a:lnTo>
                    <a:pt x="54947" y="820150"/>
                  </a:lnTo>
                  <a:lnTo>
                    <a:pt x="38934" y="777759"/>
                  </a:lnTo>
                  <a:lnTo>
                    <a:pt x="26217" y="733871"/>
                  </a:lnTo>
                  <a:lnTo>
                    <a:pt x="16948" y="688637"/>
                  </a:lnTo>
                  <a:lnTo>
                    <a:pt x="11275" y="642205"/>
                  </a:lnTo>
                  <a:lnTo>
                    <a:pt x="9351" y="594728"/>
                  </a:lnTo>
                  <a:lnTo>
                    <a:pt x="11275" y="547248"/>
                  </a:lnTo>
                  <a:lnTo>
                    <a:pt x="16948" y="500816"/>
                  </a:lnTo>
                  <a:lnTo>
                    <a:pt x="26217" y="455580"/>
                  </a:lnTo>
                  <a:lnTo>
                    <a:pt x="38934" y="411690"/>
                  </a:lnTo>
                  <a:lnTo>
                    <a:pt x="54947" y="369298"/>
                  </a:lnTo>
                  <a:lnTo>
                    <a:pt x="74105" y="328553"/>
                  </a:lnTo>
                  <a:lnTo>
                    <a:pt x="96258" y="289605"/>
                  </a:lnTo>
                  <a:lnTo>
                    <a:pt x="121255" y="252604"/>
                  </a:lnTo>
                  <a:lnTo>
                    <a:pt x="148946" y="217701"/>
                  </a:lnTo>
                  <a:lnTo>
                    <a:pt x="179180" y="185045"/>
                  </a:lnTo>
                  <a:lnTo>
                    <a:pt x="211805" y="154787"/>
                  </a:lnTo>
                  <a:lnTo>
                    <a:pt x="246673" y="127076"/>
                  </a:lnTo>
                  <a:lnTo>
                    <a:pt x="283631" y="102064"/>
                  </a:lnTo>
                  <a:lnTo>
                    <a:pt x="322529" y="79899"/>
                  </a:lnTo>
                  <a:lnTo>
                    <a:pt x="363217" y="60732"/>
                  </a:lnTo>
                  <a:lnTo>
                    <a:pt x="405544" y="44714"/>
                  </a:lnTo>
                  <a:lnTo>
                    <a:pt x="449360" y="31994"/>
                  </a:lnTo>
                  <a:lnTo>
                    <a:pt x="494512" y="22723"/>
                  </a:lnTo>
                  <a:lnTo>
                    <a:pt x="540852" y="17050"/>
                  </a:lnTo>
                  <a:lnTo>
                    <a:pt x="588228" y="15125"/>
                  </a:lnTo>
                  <a:close/>
                </a:path>
                <a:path w="1184910" h="2364740">
                  <a:moveTo>
                    <a:pt x="493910" y="1182236"/>
                  </a:moveTo>
                  <a:lnTo>
                    <a:pt x="447302" y="1191644"/>
                  </a:lnTo>
                  <a:lnTo>
                    <a:pt x="402080" y="1204640"/>
                  </a:lnTo>
                  <a:lnTo>
                    <a:pt x="358401" y="1221068"/>
                  </a:lnTo>
                  <a:lnTo>
                    <a:pt x="316418" y="1240771"/>
                  </a:lnTo>
                  <a:lnTo>
                    <a:pt x="276288" y="1263592"/>
                  </a:lnTo>
                  <a:lnTo>
                    <a:pt x="238165" y="1289372"/>
                  </a:lnTo>
                  <a:lnTo>
                    <a:pt x="202204" y="1317957"/>
                  </a:lnTo>
                  <a:lnTo>
                    <a:pt x="168560" y="1349187"/>
                  </a:lnTo>
                  <a:lnTo>
                    <a:pt x="137389" y="1382906"/>
                  </a:lnTo>
                  <a:lnTo>
                    <a:pt x="108844" y="1418957"/>
                  </a:lnTo>
                  <a:lnTo>
                    <a:pt x="83082" y="1457183"/>
                  </a:lnTo>
                  <a:lnTo>
                    <a:pt x="60258" y="1497426"/>
                  </a:lnTo>
                  <a:lnTo>
                    <a:pt x="40525" y="1539530"/>
                  </a:lnTo>
                  <a:lnTo>
                    <a:pt x="24040" y="1583337"/>
                  </a:lnTo>
                  <a:lnTo>
                    <a:pt x="10958" y="1628690"/>
                  </a:lnTo>
                  <a:lnTo>
                    <a:pt x="1433" y="1675432"/>
                  </a:lnTo>
                  <a:lnTo>
                    <a:pt x="0" y="1668308"/>
                  </a:lnTo>
                </a:path>
                <a:path w="1184910" h="2364740">
                  <a:moveTo>
                    <a:pt x="0" y="697571"/>
                  </a:moveTo>
                  <a:lnTo>
                    <a:pt x="1433" y="690486"/>
                  </a:lnTo>
                  <a:lnTo>
                    <a:pt x="10958" y="736973"/>
                  </a:lnTo>
                  <a:lnTo>
                    <a:pt x="24040" y="782104"/>
                  </a:lnTo>
                  <a:lnTo>
                    <a:pt x="40525" y="825718"/>
                  </a:lnTo>
                  <a:lnTo>
                    <a:pt x="60258" y="867656"/>
                  </a:lnTo>
                  <a:lnTo>
                    <a:pt x="83082" y="907760"/>
                  </a:lnTo>
                  <a:lnTo>
                    <a:pt x="108844" y="945869"/>
                  </a:lnTo>
                  <a:lnTo>
                    <a:pt x="137389" y="981825"/>
                  </a:lnTo>
                  <a:lnTo>
                    <a:pt x="168560" y="1015468"/>
                  </a:lnTo>
                  <a:lnTo>
                    <a:pt x="202204" y="1046638"/>
                  </a:lnTo>
                  <a:lnTo>
                    <a:pt x="238165" y="1075178"/>
                  </a:lnTo>
                  <a:lnTo>
                    <a:pt x="276288" y="1100927"/>
                  </a:lnTo>
                  <a:lnTo>
                    <a:pt x="316418" y="1123726"/>
                  </a:lnTo>
                  <a:lnTo>
                    <a:pt x="358401" y="1143415"/>
                  </a:lnTo>
                  <a:lnTo>
                    <a:pt x="402080" y="1159836"/>
                  </a:lnTo>
                  <a:lnTo>
                    <a:pt x="447302" y="1172830"/>
                  </a:lnTo>
                  <a:lnTo>
                    <a:pt x="493910" y="1182236"/>
                  </a:lnTo>
                </a:path>
                <a:path w="1184910" h="2364740">
                  <a:moveTo>
                    <a:pt x="588228" y="2349351"/>
                  </a:moveTo>
                  <a:lnTo>
                    <a:pt x="540852" y="2347426"/>
                  </a:lnTo>
                  <a:lnTo>
                    <a:pt x="494512" y="2341753"/>
                  </a:lnTo>
                  <a:lnTo>
                    <a:pt x="449360" y="2332482"/>
                  </a:lnTo>
                  <a:lnTo>
                    <a:pt x="405544" y="2319762"/>
                  </a:lnTo>
                  <a:lnTo>
                    <a:pt x="363217" y="2303744"/>
                  </a:lnTo>
                  <a:lnTo>
                    <a:pt x="322529" y="2284577"/>
                  </a:lnTo>
                  <a:lnTo>
                    <a:pt x="283631" y="2262413"/>
                  </a:lnTo>
                  <a:lnTo>
                    <a:pt x="246673" y="2237400"/>
                  </a:lnTo>
                  <a:lnTo>
                    <a:pt x="211805" y="2209690"/>
                  </a:lnTo>
                  <a:lnTo>
                    <a:pt x="179180" y="2179432"/>
                  </a:lnTo>
                  <a:lnTo>
                    <a:pt x="148946" y="2146776"/>
                  </a:lnTo>
                  <a:lnTo>
                    <a:pt x="121255" y="2111873"/>
                  </a:lnTo>
                  <a:lnTo>
                    <a:pt x="96258" y="2074873"/>
                  </a:lnTo>
                  <a:lnTo>
                    <a:pt x="74105" y="2035925"/>
                  </a:lnTo>
                  <a:lnTo>
                    <a:pt x="54947" y="1995181"/>
                  </a:lnTo>
                  <a:lnTo>
                    <a:pt x="38934" y="1952789"/>
                  </a:lnTo>
                  <a:lnTo>
                    <a:pt x="26217" y="1908900"/>
                  </a:lnTo>
                  <a:lnTo>
                    <a:pt x="16948" y="1863665"/>
                  </a:lnTo>
                  <a:lnTo>
                    <a:pt x="11275" y="1817233"/>
                  </a:lnTo>
                  <a:lnTo>
                    <a:pt x="9351" y="1769755"/>
                  </a:lnTo>
                  <a:lnTo>
                    <a:pt x="11275" y="1722276"/>
                  </a:lnTo>
                  <a:lnTo>
                    <a:pt x="16948" y="1675844"/>
                  </a:lnTo>
                  <a:lnTo>
                    <a:pt x="26217" y="1630609"/>
                  </a:lnTo>
                  <a:lnTo>
                    <a:pt x="38934" y="1586720"/>
                  </a:lnTo>
                  <a:lnTo>
                    <a:pt x="54947" y="1544329"/>
                  </a:lnTo>
                  <a:lnTo>
                    <a:pt x="74105" y="1503584"/>
                  </a:lnTo>
                  <a:lnTo>
                    <a:pt x="96258" y="1464636"/>
                  </a:lnTo>
                  <a:lnTo>
                    <a:pt x="121255" y="1427636"/>
                  </a:lnTo>
                  <a:lnTo>
                    <a:pt x="148946" y="1392733"/>
                  </a:lnTo>
                  <a:lnTo>
                    <a:pt x="179180" y="1360077"/>
                  </a:lnTo>
                  <a:lnTo>
                    <a:pt x="211805" y="1329819"/>
                  </a:lnTo>
                  <a:lnTo>
                    <a:pt x="246673" y="1302109"/>
                  </a:lnTo>
                  <a:lnTo>
                    <a:pt x="283631" y="1277097"/>
                  </a:lnTo>
                  <a:lnTo>
                    <a:pt x="322529" y="1254932"/>
                  </a:lnTo>
                  <a:lnTo>
                    <a:pt x="363217" y="1235766"/>
                  </a:lnTo>
                  <a:lnTo>
                    <a:pt x="405544" y="1219747"/>
                  </a:lnTo>
                  <a:lnTo>
                    <a:pt x="449360" y="1207027"/>
                  </a:lnTo>
                  <a:lnTo>
                    <a:pt x="494512" y="1197756"/>
                  </a:lnTo>
                  <a:lnTo>
                    <a:pt x="540852" y="1192083"/>
                  </a:lnTo>
                  <a:lnTo>
                    <a:pt x="588228" y="1190158"/>
                  </a:lnTo>
                  <a:lnTo>
                    <a:pt x="635809" y="1192083"/>
                  </a:lnTo>
                  <a:lnTo>
                    <a:pt x="682333" y="1197756"/>
                  </a:lnTo>
                  <a:lnTo>
                    <a:pt x="727651" y="1207027"/>
                  </a:lnTo>
                  <a:lnTo>
                    <a:pt x="771613" y="1219747"/>
                  </a:lnTo>
                  <a:lnTo>
                    <a:pt x="814070" y="1235766"/>
                  </a:lnTo>
                  <a:lnTo>
                    <a:pt x="854871" y="1254932"/>
                  </a:lnTo>
                  <a:lnTo>
                    <a:pt x="893868" y="1277097"/>
                  </a:lnTo>
                  <a:lnTo>
                    <a:pt x="930910" y="1302109"/>
                  </a:lnTo>
                  <a:lnTo>
                    <a:pt x="965849" y="1329819"/>
                  </a:lnTo>
                  <a:lnTo>
                    <a:pt x="998534" y="1360077"/>
                  </a:lnTo>
                  <a:lnTo>
                    <a:pt x="1028817" y="1392733"/>
                  </a:lnTo>
                  <a:lnTo>
                    <a:pt x="1056546" y="1427636"/>
                  </a:lnTo>
                  <a:lnTo>
                    <a:pt x="1081574" y="1464636"/>
                  </a:lnTo>
                  <a:lnTo>
                    <a:pt x="1103750" y="1503584"/>
                  </a:lnTo>
                  <a:lnTo>
                    <a:pt x="1122925" y="1544329"/>
                  </a:lnTo>
                  <a:lnTo>
                    <a:pt x="1138948" y="1586720"/>
                  </a:lnTo>
                  <a:lnTo>
                    <a:pt x="1151672" y="1630609"/>
                  </a:lnTo>
                  <a:lnTo>
                    <a:pt x="1160945" y="1675844"/>
                  </a:lnTo>
                  <a:lnTo>
                    <a:pt x="1166619" y="1722276"/>
                  </a:lnTo>
                  <a:lnTo>
                    <a:pt x="1168543" y="1769755"/>
                  </a:lnTo>
                  <a:lnTo>
                    <a:pt x="1166619" y="1817233"/>
                  </a:lnTo>
                  <a:lnTo>
                    <a:pt x="1160945" y="1863665"/>
                  </a:lnTo>
                  <a:lnTo>
                    <a:pt x="1151672" y="1908900"/>
                  </a:lnTo>
                  <a:lnTo>
                    <a:pt x="1138948" y="1952789"/>
                  </a:lnTo>
                  <a:lnTo>
                    <a:pt x="1122925" y="1995181"/>
                  </a:lnTo>
                  <a:lnTo>
                    <a:pt x="1103750" y="2035925"/>
                  </a:lnTo>
                  <a:lnTo>
                    <a:pt x="1081574" y="2074873"/>
                  </a:lnTo>
                  <a:lnTo>
                    <a:pt x="1056546" y="2111873"/>
                  </a:lnTo>
                  <a:lnTo>
                    <a:pt x="1028817" y="2146776"/>
                  </a:lnTo>
                  <a:lnTo>
                    <a:pt x="998534" y="2179432"/>
                  </a:lnTo>
                  <a:lnTo>
                    <a:pt x="965849" y="2209690"/>
                  </a:lnTo>
                  <a:lnTo>
                    <a:pt x="930910" y="2237400"/>
                  </a:lnTo>
                  <a:lnTo>
                    <a:pt x="893868" y="2262413"/>
                  </a:lnTo>
                  <a:lnTo>
                    <a:pt x="854871" y="2284577"/>
                  </a:lnTo>
                  <a:lnTo>
                    <a:pt x="814070" y="2303744"/>
                  </a:lnTo>
                  <a:lnTo>
                    <a:pt x="771613" y="2319762"/>
                  </a:lnTo>
                  <a:lnTo>
                    <a:pt x="727651" y="2332482"/>
                  </a:lnTo>
                  <a:lnTo>
                    <a:pt x="682333" y="2341753"/>
                  </a:lnTo>
                  <a:lnTo>
                    <a:pt x="635809" y="2347426"/>
                  </a:lnTo>
                  <a:lnTo>
                    <a:pt x="588228" y="2349351"/>
                  </a:lnTo>
                  <a:close/>
                </a:path>
              </a:pathLst>
            </a:custGeom>
            <a:ln w="18719">
              <a:solidFill>
                <a:srgbClr val="36D636"/>
              </a:solidFill>
            </a:ln>
          </p:spPr>
          <p:txBody>
            <a:bodyPr wrap="square" lIns="0" tIns="0" rIns="0" bIns="0" rtlCol="0"/>
            <a:lstStyle/>
            <a:p>
              <a:endParaRPr/>
            </a:p>
          </p:txBody>
        </p:sp>
        <p:sp>
          <p:nvSpPr>
            <p:cNvPr id="8" name="object 8"/>
            <p:cNvSpPr/>
            <p:nvPr/>
          </p:nvSpPr>
          <p:spPr>
            <a:xfrm>
              <a:off x="174952" y="9276469"/>
              <a:ext cx="829944" cy="829944"/>
            </a:xfrm>
            <a:custGeom>
              <a:avLst/>
              <a:gdLst/>
              <a:ahLst/>
              <a:cxnLst/>
              <a:rect l="l" t="t" r="r" b="b"/>
              <a:pathLst>
                <a:path w="829944" h="829945">
                  <a:moveTo>
                    <a:pt x="10800" y="0"/>
                  </a:moveTo>
                  <a:lnTo>
                    <a:pt x="0" y="10800"/>
                  </a:lnTo>
                  <a:lnTo>
                    <a:pt x="817914" y="829434"/>
                  </a:lnTo>
                  <a:lnTo>
                    <a:pt x="829433" y="817914"/>
                  </a:lnTo>
                  <a:lnTo>
                    <a:pt x="10800" y="0"/>
                  </a:lnTo>
                  <a:close/>
                </a:path>
              </a:pathLst>
            </a:custGeom>
            <a:solidFill>
              <a:srgbClr val="36D636"/>
            </a:solidFill>
          </p:spPr>
          <p:txBody>
            <a:bodyPr wrap="square" lIns="0" tIns="0" rIns="0" bIns="0" rtlCol="0"/>
            <a:lstStyle/>
            <a:p>
              <a:endParaRPr/>
            </a:p>
          </p:txBody>
        </p:sp>
        <p:sp>
          <p:nvSpPr>
            <p:cNvPr id="9" name="object 9"/>
            <p:cNvSpPr/>
            <p:nvPr/>
          </p:nvSpPr>
          <p:spPr>
            <a:xfrm>
              <a:off x="174952" y="9276469"/>
              <a:ext cx="829944" cy="829944"/>
            </a:xfrm>
            <a:custGeom>
              <a:avLst/>
              <a:gdLst/>
              <a:ahLst/>
              <a:cxnLst/>
              <a:rect l="l" t="t" r="r" b="b"/>
              <a:pathLst>
                <a:path w="829944" h="829945">
                  <a:moveTo>
                    <a:pt x="0" y="10800"/>
                  </a:moveTo>
                  <a:lnTo>
                    <a:pt x="817914" y="829434"/>
                  </a:lnTo>
                  <a:lnTo>
                    <a:pt x="829433" y="817914"/>
                  </a:lnTo>
                  <a:lnTo>
                    <a:pt x="10800" y="0"/>
                  </a:lnTo>
                  <a:lnTo>
                    <a:pt x="0" y="10800"/>
                  </a:lnTo>
                  <a:close/>
                </a:path>
              </a:pathLst>
            </a:custGeom>
            <a:ln w="18719">
              <a:solidFill>
                <a:srgbClr val="36D636"/>
              </a:solidFill>
            </a:ln>
          </p:spPr>
          <p:txBody>
            <a:bodyPr wrap="square" lIns="0" tIns="0" rIns="0" bIns="0" rtlCol="0"/>
            <a:lstStyle/>
            <a:p>
              <a:endParaRPr/>
            </a:p>
          </p:txBody>
        </p:sp>
        <p:sp>
          <p:nvSpPr>
            <p:cNvPr id="10" name="object 10"/>
            <p:cNvSpPr/>
            <p:nvPr/>
          </p:nvSpPr>
          <p:spPr>
            <a:xfrm>
              <a:off x="566628" y="7936560"/>
              <a:ext cx="14604" cy="1157605"/>
            </a:xfrm>
            <a:custGeom>
              <a:avLst/>
              <a:gdLst/>
              <a:ahLst/>
              <a:cxnLst/>
              <a:rect l="l" t="t" r="r" b="b"/>
              <a:pathLst>
                <a:path w="14604" h="1157604">
                  <a:moveTo>
                    <a:pt x="14401" y="0"/>
                  </a:moveTo>
                  <a:lnTo>
                    <a:pt x="0" y="0"/>
                  </a:lnTo>
                  <a:lnTo>
                    <a:pt x="0" y="1157029"/>
                  </a:lnTo>
                  <a:lnTo>
                    <a:pt x="7198" y="1157029"/>
                  </a:lnTo>
                  <a:lnTo>
                    <a:pt x="14401" y="1157029"/>
                  </a:lnTo>
                  <a:lnTo>
                    <a:pt x="14401" y="0"/>
                  </a:lnTo>
                  <a:close/>
                </a:path>
              </a:pathLst>
            </a:custGeom>
            <a:solidFill>
              <a:srgbClr val="959595"/>
            </a:solidFill>
          </p:spPr>
          <p:txBody>
            <a:bodyPr wrap="square" lIns="0" tIns="0" rIns="0" bIns="0" rtlCol="0"/>
            <a:lstStyle/>
            <a:p>
              <a:endParaRPr/>
            </a:p>
          </p:txBody>
        </p:sp>
        <p:sp>
          <p:nvSpPr>
            <p:cNvPr id="11" name="object 11"/>
            <p:cNvSpPr/>
            <p:nvPr/>
          </p:nvSpPr>
          <p:spPr>
            <a:xfrm>
              <a:off x="566628" y="7936560"/>
              <a:ext cx="14604" cy="1157605"/>
            </a:xfrm>
            <a:custGeom>
              <a:avLst/>
              <a:gdLst/>
              <a:ahLst/>
              <a:cxnLst/>
              <a:rect l="l" t="t" r="r" b="b"/>
              <a:pathLst>
                <a:path w="14604" h="1157604">
                  <a:moveTo>
                    <a:pt x="7198" y="1157029"/>
                  </a:moveTo>
                  <a:lnTo>
                    <a:pt x="0" y="1157029"/>
                  </a:lnTo>
                  <a:lnTo>
                    <a:pt x="0" y="0"/>
                  </a:lnTo>
                  <a:lnTo>
                    <a:pt x="14401" y="0"/>
                  </a:lnTo>
                  <a:lnTo>
                    <a:pt x="14401" y="1157029"/>
                  </a:lnTo>
                  <a:lnTo>
                    <a:pt x="7198" y="1157029"/>
                  </a:lnTo>
                  <a:close/>
                </a:path>
              </a:pathLst>
            </a:custGeom>
            <a:ln w="18719">
              <a:solidFill>
                <a:srgbClr val="959595"/>
              </a:solidFill>
            </a:ln>
          </p:spPr>
          <p:txBody>
            <a:bodyPr wrap="square" lIns="0" tIns="0" rIns="0" bIns="0" rtlCol="0"/>
            <a:lstStyle/>
            <a:p>
              <a:endParaRPr/>
            </a:p>
          </p:txBody>
        </p:sp>
        <p:pic>
          <p:nvPicPr>
            <p:cNvPr id="12" name="object 12"/>
            <p:cNvPicPr/>
            <p:nvPr/>
          </p:nvPicPr>
          <p:blipFill>
            <a:blip r:embed="rId2" cstate="print"/>
            <a:stretch>
              <a:fillRect/>
            </a:stretch>
          </p:blipFill>
          <p:spPr>
            <a:xfrm>
              <a:off x="0" y="9009854"/>
              <a:ext cx="126712" cy="197202"/>
            </a:xfrm>
            <a:prstGeom prst="rect">
              <a:avLst/>
            </a:prstGeom>
          </p:spPr>
        </p:pic>
      </p:grpSp>
      <p:grpSp>
        <p:nvGrpSpPr>
          <p:cNvPr id="13" name="object 13"/>
          <p:cNvGrpSpPr/>
          <p:nvPr/>
        </p:nvGrpSpPr>
        <p:grpSpPr>
          <a:xfrm>
            <a:off x="17210098" y="8875438"/>
            <a:ext cx="671195" cy="669290"/>
            <a:chOff x="17210098" y="8875438"/>
            <a:chExt cx="671195" cy="669290"/>
          </a:xfrm>
        </p:grpSpPr>
        <p:sp>
          <p:nvSpPr>
            <p:cNvPr id="14" name="object 14"/>
            <p:cNvSpPr/>
            <p:nvPr/>
          </p:nvSpPr>
          <p:spPr>
            <a:xfrm>
              <a:off x="17219549" y="8884793"/>
              <a:ext cx="652145" cy="650240"/>
            </a:xfrm>
            <a:custGeom>
              <a:avLst/>
              <a:gdLst/>
              <a:ahLst/>
              <a:cxnLst/>
              <a:rect l="l" t="t" r="r" b="b"/>
              <a:pathLst>
                <a:path w="652144" h="650240">
                  <a:moveTo>
                    <a:pt x="326009" y="0"/>
                  </a:moveTo>
                  <a:lnTo>
                    <a:pt x="322097" y="44058"/>
                  </a:lnTo>
                  <a:lnTo>
                    <a:pt x="310848" y="87386"/>
                  </a:lnTo>
                  <a:lnTo>
                    <a:pt x="292994" y="129254"/>
                  </a:lnTo>
                  <a:lnTo>
                    <a:pt x="269264" y="168930"/>
                  </a:lnTo>
                  <a:lnTo>
                    <a:pt x="240388" y="205686"/>
                  </a:lnTo>
                  <a:lnTo>
                    <a:pt x="207099" y="238790"/>
                  </a:lnTo>
                  <a:lnTo>
                    <a:pt x="170125" y="267513"/>
                  </a:lnTo>
                  <a:lnTo>
                    <a:pt x="130198" y="291124"/>
                  </a:lnTo>
                  <a:lnTo>
                    <a:pt x="88047" y="308893"/>
                  </a:lnTo>
                  <a:lnTo>
                    <a:pt x="44404" y="320090"/>
                  </a:lnTo>
                  <a:lnTo>
                    <a:pt x="0" y="323984"/>
                  </a:lnTo>
                  <a:lnTo>
                    <a:pt x="44404" y="327913"/>
                  </a:lnTo>
                  <a:lnTo>
                    <a:pt x="88047" y="339205"/>
                  </a:lnTo>
                  <a:lnTo>
                    <a:pt x="130198" y="357122"/>
                  </a:lnTo>
                  <a:lnTo>
                    <a:pt x="170125" y="380922"/>
                  </a:lnTo>
                  <a:lnTo>
                    <a:pt x="207099" y="409867"/>
                  </a:lnTo>
                  <a:lnTo>
                    <a:pt x="240388" y="443216"/>
                  </a:lnTo>
                  <a:lnTo>
                    <a:pt x="269264" y="480228"/>
                  </a:lnTo>
                  <a:lnTo>
                    <a:pt x="292994" y="520165"/>
                  </a:lnTo>
                  <a:lnTo>
                    <a:pt x="310848" y="562286"/>
                  </a:lnTo>
                  <a:lnTo>
                    <a:pt x="322097" y="605852"/>
                  </a:lnTo>
                  <a:lnTo>
                    <a:pt x="326009" y="650121"/>
                  </a:lnTo>
                  <a:lnTo>
                    <a:pt x="329906" y="605852"/>
                  </a:lnTo>
                  <a:lnTo>
                    <a:pt x="341118" y="562286"/>
                  </a:lnTo>
                  <a:lnTo>
                    <a:pt x="358923" y="520165"/>
                  </a:lnTo>
                  <a:lnTo>
                    <a:pt x="382599" y="480228"/>
                  </a:lnTo>
                  <a:lnTo>
                    <a:pt x="411426" y="443216"/>
                  </a:lnTo>
                  <a:lnTo>
                    <a:pt x="444681" y="409867"/>
                  </a:lnTo>
                  <a:lnTo>
                    <a:pt x="481644" y="380922"/>
                  </a:lnTo>
                  <a:lnTo>
                    <a:pt x="521593" y="357122"/>
                  </a:lnTo>
                  <a:lnTo>
                    <a:pt x="563807" y="339205"/>
                  </a:lnTo>
                  <a:lnTo>
                    <a:pt x="607565" y="327913"/>
                  </a:lnTo>
                  <a:lnTo>
                    <a:pt x="652145" y="323984"/>
                  </a:lnTo>
                  <a:lnTo>
                    <a:pt x="607565" y="320090"/>
                  </a:lnTo>
                  <a:lnTo>
                    <a:pt x="563807" y="308893"/>
                  </a:lnTo>
                  <a:lnTo>
                    <a:pt x="521593" y="291124"/>
                  </a:lnTo>
                  <a:lnTo>
                    <a:pt x="481644" y="267513"/>
                  </a:lnTo>
                  <a:lnTo>
                    <a:pt x="444681" y="238790"/>
                  </a:lnTo>
                  <a:lnTo>
                    <a:pt x="411426" y="205686"/>
                  </a:lnTo>
                  <a:lnTo>
                    <a:pt x="382599" y="168930"/>
                  </a:lnTo>
                  <a:lnTo>
                    <a:pt x="358923" y="129254"/>
                  </a:lnTo>
                  <a:lnTo>
                    <a:pt x="341118" y="87386"/>
                  </a:lnTo>
                  <a:lnTo>
                    <a:pt x="329906" y="44058"/>
                  </a:lnTo>
                  <a:lnTo>
                    <a:pt x="326009" y="0"/>
                  </a:lnTo>
                  <a:close/>
                </a:path>
              </a:pathLst>
            </a:custGeom>
            <a:solidFill>
              <a:srgbClr val="36D636"/>
            </a:solidFill>
          </p:spPr>
          <p:txBody>
            <a:bodyPr wrap="square" lIns="0" tIns="0" rIns="0" bIns="0" rtlCol="0"/>
            <a:lstStyle/>
            <a:p>
              <a:endParaRPr/>
            </a:p>
          </p:txBody>
        </p:sp>
        <p:sp>
          <p:nvSpPr>
            <p:cNvPr id="15" name="object 15"/>
            <p:cNvSpPr/>
            <p:nvPr/>
          </p:nvSpPr>
          <p:spPr>
            <a:xfrm>
              <a:off x="17219457" y="8884797"/>
              <a:ext cx="652780" cy="650240"/>
            </a:xfrm>
            <a:custGeom>
              <a:avLst/>
              <a:gdLst/>
              <a:ahLst/>
              <a:cxnLst/>
              <a:rect l="l" t="t" r="r" b="b"/>
              <a:pathLst>
                <a:path w="652780" h="650240">
                  <a:moveTo>
                    <a:pt x="0" y="323977"/>
                  </a:moveTo>
                  <a:lnTo>
                    <a:pt x="44433" y="320082"/>
                  </a:lnTo>
                  <a:lnTo>
                    <a:pt x="88100" y="308885"/>
                  </a:lnTo>
                  <a:lnTo>
                    <a:pt x="130268" y="291117"/>
                  </a:lnTo>
                  <a:lnTo>
                    <a:pt x="170209" y="267506"/>
                  </a:lnTo>
                  <a:lnTo>
                    <a:pt x="207193" y="238784"/>
                  </a:lnTo>
                  <a:lnTo>
                    <a:pt x="240490" y="205680"/>
                  </a:lnTo>
                  <a:lnTo>
                    <a:pt x="269369" y="168925"/>
                  </a:lnTo>
                  <a:lnTo>
                    <a:pt x="293101" y="129249"/>
                  </a:lnTo>
                  <a:lnTo>
                    <a:pt x="310957" y="87383"/>
                  </a:lnTo>
                  <a:lnTo>
                    <a:pt x="322205" y="44056"/>
                  </a:lnTo>
                  <a:lnTo>
                    <a:pt x="326117" y="0"/>
                  </a:lnTo>
                  <a:lnTo>
                    <a:pt x="330014" y="44056"/>
                  </a:lnTo>
                  <a:lnTo>
                    <a:pt x="341226" y="87383"/>
                  </a:lnTo>
                  <a:lnTo>
                    <a:pt x="359029" y="129249"/>
                  </a:lnTo>
                  <a:lnTo>
                    <a:pt x="382704" y="168925"/>
                  </a:lnTo>
                  <a:lnTo>
                    <a:pt x="411529" y="205680"/>
                  </a:lnTo>
                  <a:lnTo>
                    <a:pt x="444783" y="238784"/>
                  </a:lnTo>
                  <a:lnTo>
                    <a:pt x="481744" y="267506"/>
                  </a:lnTo>
                  <a:lnTo>
                    <a:pt x="521691" y="291117"/>
                  </a:lnTo>
                  <a:lnTo>
                    <a:pt x="563902" y="308885"/>
                  </a:lnTo>
                  <a:lnTo>
                    <a:pt x="607657" y="320082"/>
                  </a:lnTo>
                  <a:lnTo>
                    <a:pt x="652234" y="323977"/>
                  </a:lnTo>
                  <a:lnTo>
                    <a:pt x="607657" y="327906"/>
                  </a:lnTo>
                  <a:lnTo>
                    <a:pt x="563902" y="339198"/>
                  </a:lnTo>
                  <a:lnTo>
                    <a:pt x="521691" y="357115"/>
                  </a:lnTo>
                  <a:lnTo>
                    <a:pt x="481744" y="380915"/>
                  </a:lnTo>
                  <a:lnTo>
                    <a:pt x="444783" y="409860"/>
                  </a:lnTo>
                  <a:lnTo>
                    <a:pt x="411529" y="443208"/>
                  </a:lnTo>
                  <a:lnTo>
                    <a:pt x="382704" y="480221"/>
                  </a:lnTo>
                  <a:lnTo>
                    <a:pt x="359029" y="520158"/>
                  </a:lnTo>
                  <a:lnTo>
                    <a:pt x="341226" y="562279"/>
                  </a:lnTo>
                  <a:lnTo>
                    <a:pt x="330014" y="605845"/>
                  </a:lnTo>
                  <a:lnTo>
                    <a:pt x="326117" y="650115"/>
                  </a:lnTo>
                  <a:lnTo>
                    <a:pt x="322205" y="605845"/>
                  </a:lnTo>
                  <a:lnTo>
                    <a:pt x="310957" y="562279"/>
                  </a:lnTo>
                  <a:lnTo>
                    <a:pt x="293101" y="520158"/>
                  </a:lnTo>
                  <a:lnTo>
                    <a:pt x="269369" y="480221"/>
                  </a:lnTo>
                  <a:lnTo>
                    <a:pt x="240490" y="443208"/>
                  </a:lnTo>
                  <a:lnTo>
                    <a:pt x="207193" y="409860"/>
                  </a:lnTo>
                  <a:lnTo>
                    <a:pt x="170209" y="380915"/>
                  </a:lnTo>
                  <a:lnTo>
                    <a:pt x="130268" y="357115"/>
                  </a:lnTo>
                  <a:lnTo>
                    <a:pt x="88100" y="339198"/>
                  </a:lnTo>
                  <a:lnTo>
                    <a:pt x="44433" y="327906"/>
                  </a:lnTo>
                  <a:lnTo>
                    <a:pt x="0" y="323977"/>
                  </a:lnTo>
                  <a:close/>
                </a:path>
              </a:pathLst>
            </a:custGeom>
            <a:ln w="18717">
              <a:solidFill>
                <a:srgbClr val="36D636"/>
              </a:solidFill>
            </a:ln>
          </p:spPr>
          <p:txBody>
            <a:bodyPr wrap="square" lIns="0" tIns="0" rIns="0" bIns="0" rtlCol="0"/>
            <a:lstStyle/>
            <a:p>
              <a:endParaRPr/>
            </a:p>
          </p:txBody>
        </p:sp>
      </p:grpSp>
      <p:grpSp>
        <p:nvGrpSpPr>
          <p:cNvPr id="16" name="object 16"/>
          <p:cNvGrpSpPr/>
          <p:nvPr/>
        </p:nvGrpSpPr>
        <p:grpSpPr>
          <a:xfrm>
            <a:off x="524879" y="848158"/>
            <a:ext cx="459740" cy="459740"/>
            <a:chOff x="524879" y="848158"/>
            <a:chExt cx="459740" cy="459740"/>
          </a:xfrm>
        </p:grpSpPr>
        <p:sp>
          <p:nvSpPr>
            <p:cNvPr id="17" name="object 17"/>
            <p:cNvSpPr/>
            <p:nvPr/>
          </p:nvSpPr>
          <p:spPr>
            <a:xfrm>
              <a:off x="534238" y="857516"/>
              <a:ext cx="440690" cy="440690"/>
            </a:xfrm>
            <a:custGeom>
              <a:avLst/>
              <a:gdLst/>
              <a:ahLst/>
              <a:cxnLst/>
              <a:rect l="l" t="t" r="r" b="b"/>
              <a:pathLst>
                <a:path w="440690" h="440690">
                  <a:moveTo>
                    <a:pt x="220285" y="0"/>
                  </a:moveTo>
                  <a:lnTo>
                    <a:pt x="208766" y="0"/>
                  </a:lnTo>
                  <a:lnTo>
                    <a:pt x="185727" y="2882"/>
                  </a:lnTo>
                  <a:lnTo>
                    <a:pt x="174932" y="5041"/>
                  </a:lnTo>
                  <a:lnTo>
                    <a:pt x="163413" y="7924"/>
                  </a:lnTo>
                  <a:lnTo>
                    <a:pt x="152613" y="10795"/>
                  </a:lnTo>
                  <a:lnTo>
                    <a:pt x="141818" y="15125"/>
                  </a:lnTo>
                  <a:lnTo>
                    <a:pt x="131018" y="19431"/>
                  </a:lnTo>
                  <a:lnTo>
                    <a:pt x="91424" y="42468"/>
                  </a:lnTo>
                  <a:lnTo>
                    <a:pt x="56871" y="73431"/>
                  </a:lnTo>
                  <a:lnTo>
                    <a:pt x="30237" y="110147"/>
                  </a:lnTo>
                  <a:lnTo>
                    <a:pt x="7918" y="163410"/>
                  </a:lnTo>
                  <a:lnTo>
                    <a:pt x="5759" y="174929"/>
                  </a:lnTo>
                  <a:lnTo>
                    <a:pt x="3601" y="185737"/>
                  </a:lnTo>
                  <a:lnTo>
                    <a:pt x="720" y="208762"/>
                  </a:lnTo>
                  <a:lnTo>
                    <a:pt x="720" y="220281"/>
                  </a:lnTo>
                  <a:lnTo>
                    <a:pt x="0" y="220281"/>
                  </a:lnTo>
                  <a:lnTo>
                    <a:pt x="0" y="231800"/>
                  </a:lnTo>
                  <a:lnTo>
                    <a:pt x="2877" y="254838"/>
                  </a:lnTo>
                  <a:lnTo>
                    <a:pt x="14396" y="299466"/>
                  </a:lnTo>
                  <a:lnTo>
                    <a:pt x="35272" y="340499"/>
                  </a:lnTo>
                  <a:lnTo>
                    <a:pt x="72707" y="383692"/>
                  </a:lnTo>
                  <a:lnTo>
                    <a:pt x="120218" y="416814"/>
                  </a:lnTo>
                  <a:lnTo>
                    <a:pt x="163413" y="433374"/>
                  </a:lnTo>
                  <a:lnTo>
                    <a:pt x="208766" y="440575"/>
                  </a:lnTo>
                  <a:lnTo>
                    <a:pt x="231800" y="440575"/>
                  </a:lnTo>
                  <a:lnTo>
                    <a:pt x="277153" y="433374"/>
                  </a:lnTo>
                  <a:lnTo>
                    <a:pt x="320347" y="416814"/>
                  </a:lnTo>
                  <a:lnTo>
                    <a:pt x="359222" y="391617"/>
                  </a:lnTo>
                  <a:lnTo>
                    <a:pt x="391617" y="359219"/>
                  </a:lnTo>
                  <a:lnTo>
                    <a:pt x="416812" y="320344"/>
                  </a:lnTo>
                  <a:lnTo>
                    <a:pt x="433368" y="277152"/>
                  </a:lnTo>
                  <a:lnTo>
                    <a:pt x="440566" y="231800"/>
                  </a:lnTo>
                  <a:lnTo>
                    <a:pt x="440566" y="220281"/>
                  </a:lnTo>
                  <a:lnTo>
                    <a:pt x="440566" y="208762"/>
                  </a:lnTo>
                  <a:lnTo>
                    <a:pt x="432648" y="163410"/>
                  </a:lnTo>
                  <a:lnTo>
                    <a:pt x="416088" y="120218"/>
                  </a:lnTo>
                  <a:lnTo>
                    <a:pt x="390897" y="82067"/>
                  </a:lnTo>
                  <a:lnTo>
                    <a:pt x="349860" y="42468"/>
                  </a:lnTo>
                  <a:lnTo>
                    <a:pt x="309547" y="19431"/>
                  </a:lnTo>
                  <a:lnTo>
                    <a:pt x="265638" y="5753"/>
                  </a:lnTo>
                  <a:lnTo>
                    <a:pt x="254838" y="3606"/>
                  </a:lnTo>
                  <a:lnTo>
                    <a:pt x="231800" y="723"/>
                  </a:lnTo>
                  <a:lnTo>
                    <a:pt x="220285" y="723"/>
                  </a:lnTo>
                  <a:lnTo>
                    <a:pt x="220285" y="0"/>
                  </a:lnTo>
                  <a:close/>
                </a:path>
              </a:pathLst>
            </a:custGeom>
            <a:solidFill>
              <a:srgbClr val="959595"/>
            </a:solidFill>
          </p:spPr>
          <p:txBody>
            <a:bodyPr wrap="square" lIns="0" tIns="0" rIns="0" bIns="0" rtlCol="0"/>
            <a:lstStyle/>
            <a:p>
              <a:endParaRPr/>
            </a:p>
          </p:txBody>
        </p:sp>
        <p:sp>
          <p:nvSpPr>
            <p:cNvPr id="18" name="object 18"/>
            <p:cNvSpPr/>
            <p:nvPr/>
          </p:nvSpPr>
          <p:spPr>
            <a:xfrm>
              <a:off x="534238" y="857516"/>
              <a:ext cx="440690" cy="440690"/>
            </a:xfrm>
            <a:custGeom>
              <a:avLst/>
              <a:gdLst/>
              <a:ahLst/>
              <a:cxnLst/>
              <a:rect l="l" t="t" r="r" b="b"/>
              <a:pathLst>
                <a:path w="440690" h="440690">
                  <a:moveTo>
                    <a:pt x="440566" y="220281"/>
                  </a:moveTo>
                  <a:lnTo>
                    <a:pt x="440566" y="231800"/>
                  </a:lnTo>
                  <a:lnTo>
                    <a:pt x="439127" y="243319"/>
                  </a:lnTo>
                  <a:lnTo>
                    <a:pt x="437688" y="254838"/>
                  </a:lnTo>
                  <a:lnTo>
                    <a:pt x="426170" y="299466"/>
                  </a:lnTo>
                  <a:lnTo>
                    <a:pt x="405293" y="340499"/>
                  </a:lnTo>
                  <a:lnTo>
                    <a:pt x="375776" y="375780"/>
                  </a:lnTo>
                  <a:lnTo>
                    <a:pt x="367859" y="383692"/>
                  </a:lnTo>
                  <a:lnTo>
                    <a:pt x="359222" y="391617"/>
                  </a:lnTo>
                  <a:lnTo>
                    <a:pt x="349860" y="398818"/>
                  </a:lnTo>
                  <a:lnTo>
                    <a:pt x="340503" y="405295"/>
                  </a:lnTo>
                  <a:lnTo>
                    <a:pt x="330423" y="411048"/>
                  </a:lnTo>
                  <a:lnTo>
                    <a:pt x="320347" y="416814"/>
                  </a:lnTo>
                  <a:lnTo>
                    <a:pt x="277153" y="433374"/>
                  </a:lnTo>
                  <a:lnTo>
                    <a:pt x="243319" y="439127"/>
                  </a:lnTo>
                  <a:lnTo>
                    <a:pt x="231800" y="440575"/>
                  </a:lnTo>
                  <a:lnTo>
                    <a:pt x="220285" y="440575"/>
                  </a:lnTo>
                  <a:lnTo>
                    <a:pt x="208766" y="440575"/>
                  </a:lnTo>
                  <a:lnTo>
                    <a:pt x="197247" y="439127"/>
                  </a:lnTo>
                  <a:lnTo>
                    <a:pt x="151894" y="429768"/>
                  </a:lnTo>
                  <a:lnTo>
                    <a:pt x="110143" y="411048"/>
                  </a:lnTo>
                  <a:lnTo>
                    <a:pt x="100062" y="405295"/>
                  </a:lnTo>
                  <a:lnTo>
                    <a:pt x="90705" y="398818"/>
                  </a:lnTo>
                  <a:lnTo>
                    <a:pt x="81344" y="391617"/>
                  </a:lnTo>
                  <a:lnTo>
                    <a:pt x="72707" y="383692"/>
                  </a:lnTo>
                  <a:lnTo>
                    <a:pt x="64790" y="375780"/>
                  </a:lnTo>
                  <a:lnTo>
                    <a:pt x="56871" y="367868"/>
                  </a:lnTo>
                  <a:lnTo>
                    <a:pt x="29517" y="330428"/>
                  </a:lnTo>
                  <a:lnTo>
                    <a:pt x="10800" y="288671"/>
                  </a:lnTo>
                  <a:lnTo>
                    <a:pt x="1438" y="243319"/>
                  </a:lnTo>
                  <a:lnTo>
                    <a:pt x="0" y="231800"/>
                  </a:lnTo>
                  <a:lnTo>
                    <a:pt x="0" y="220281"/>
                  </a:lnTo>
                  <a:lnTo>
                    <a:pt x="720" y="220281"/>
                  </a:lnTo>
                  <a:lnTo>
                    <a:pt x="720" y="208762"/>
                  </a:lnTo>
                  <a:lnTo>
                    <a:pt x="2157" y="197256"/>
                  </a:lnTo>
                  <a:lnTo>
                    <a:pt x="3601" y="185737"/>
                  </a:lnTo>
                  <a:lnTo>
                    <a:pt x="5759" y="174929"/>
                  </a:lnTo>
                  <a:lnTo>
                    <a:pt x="7918" y="163410"/>
                  </a:lnTo>
                  <a:lnTo>
                    <a:pt x="11518" y="152615"/>
                  </a:lnTo>
                  <a:lnTo>
                    <a:pt x="15116" y="141820"/>
                  </a:lnTo>
                  <a:lnTo>
                    <a:pt x="19437" y="131013"/>
                  </a:lnTo>
                  <a:lnTo>
                    <a:pt x="42475" y="90703"/>
                  </a:lnTo>
                  <a:lnTo>
                    <a:pt x="73427" y="56870"/>
                  </a:lnTo>
                  <a:lnTo>
                    <a:pt x="110143" y="29514"/>
                  </a:lnTo>
                  <a:lnTo>
                    <a:pt x="141818" y="15125"/>
                  </a:lnTo>
                  <a:lnTo>
                    <a:pt x="152613" y="10795"/>
                  </a:lnTo>
                  <a:lnTo>
                    <a:pt x="163413" y="7924"/>
                  </a:lnTo>
                  <a:lnTo>
                    <a:pt x="174932" y="5041"/>
                  </a:lnTo>
                  <a:lnTo>
                    <a:pt x="185727" y="2882"/>
                  </a:lnTo>
                  <a:lnTo>
                    <a:pt x="197247" y="1447"/>
                  </a:lnTo>
                  <a:lnTo>
                    <a:pt x="208766" y="0"/>
                  </a:lnTo>
                  <a:lnTo>
                    <a:pt x="220285" y="0"/>
                  </a:lnTo>
                  <a:lnTo>
                    <a:pt x="220285" y="723"/>
                  </a:lnTo>
                  <a:lnTo>
                    <a:pt x="231800" y="723"/>
                  </a:lnTo>
                  <a:lnTo>
                    <a:pt x="243319" y="2159"/>
                  </a:lnTo>
                  <a:lnTo>
                    <a:pt x="254838" y="3606"/>
                  </a:lnTo>
                  <a:lnTo>
                    <a:pt x="265638" y="5753"/>
                  </a:lnTo>
                  <a:lnTo>
                    <a:pt x="277153" y="7924"/>
                  </a:lnTo>
                  <a:lnTo>
                    <a:pt x="320347" y="24472"/>
                  </a:lnTo>
                  <a:lnTo>
                    <a:pt x="358501" y="49669"/>
                  </a:lnTo>
                  <a:lnTo>
                    <a:pt x="390897" y="82067"/>
                  </a:lnTo>
                  <a:lnTo>
                    <a:pt x="416088" y="120218"/>
                  </a:lnTo>
                  <a:lnTo>
                    <a:pt x="425450" y="141820"/>
                  </a:lnTo>
                  <a:lnTo>
                    <a:pt x="429771" y="152615"/>
                  </a:lnTo>
                  <a:lnTo>
                    <a:pt x="432648" y="163410"/>
                  </a:lnTo>
                  <a:lnTo>
                    <a:pt x="435526" y="174929"/>
                  </a:lnTo>
                  <a:lnTo>
                    <a:pt x="437688" y="185737"/>
                  </a:lnTo>
                  <a:lnTo>
                    <a:pt x="439127" y="197256"/>
                  </a:lnTo>
                  <a:lnTo>
                    <a:pt x="440566" y="208762"/>
                  </a:lnTo>
                  <a:lnTo>
                    <a:pt x="440566" y="220281"/>
                  </a:lnTo>
                  <a:close/>
                </a:path>
              </a:pathLst>
            </a:custGeom>
            <a:ln w="18716">
              <a:solidFill>
                <a:srgbClr val="959595"/>
              </a:solidFill>
            </a:ln>
          </p:spPr>
          <p:txBody>
            <a:bodyPr wrap="square" lIns="0" tIns="0" rIns="0" bIns="0" rtlCol="0"/>
            <a:lstStyle/>
            <a:p>
              <a:endParaRPr/>
            </a:p>
          </p:txBody>
        </p:sp>
      </p:grpSp>
      <p:sp>
        <p:nvSpPr>
          <p:cNvPr id="19" name="object 19"/>
          <p:cNvSpPr txBox="1"/>
          <p:nvPr/>
        </p:nvSpPr>
        <p:spPr>
          <a:xfrm>
            <a:off x="1610182" y="1184186"/>
            <a:ext cx="10664368" cy="936154"/>
          </a:xfrm>
          <a:prstGeom prst="rect">
            <a:avLst/>
          </a:prstGeom>
        </p:spPr>
        <p:txBody>
          <a:bodyPr vert="horz" wrap="square" lIns="0" tIns="12700" rIns="0" bIns="0" rtlCol="0">
            <a:spAutoFit/>
          </a:bodyPr>
          <a:lstStyle/>
          <a:p>
            <a:pPr marL="12700">
              <a:lnSpc>
                <a:spcPct val="100000"/>
              </a:lnSpc>
              <a:spcBef>
                <a:spcPts val="100"/>
              </a:spcBef>
            </a:pPr>
            <a:r>
              <a:rPr lang="en-IN" sz="6000" dirty="0"/>
              <a:t>Filtering Data for Analysis</a:t>
            </a:r>
            <a:endParaRPr sz="5600" dirty="0">
              <a:latin typeface="Arial"/>
              <a:cs typeface="Arial"/>
            </a:endParaRPr>
          </a:p>
        </p:txBody>
      </p:sp>
      <p:pic>
        <p:nvPicPr>
          <p:cNvPr id="24" name="object 24"/>
          <p:cNvPicPr/>
          <p:nvPr/>
        </p:nvPicPr>
        <p:blipFill>
          <a:blip r:embed="rId3" cstate="print"/>
          <a:stretch>
            <a:fillRect/>
          </a:stretch>
        </p:blipFill>
        <p:spPr>
          <a:xfrm>
            <a:off x="1626361" y="6056231"/>
            <a:ext cx="7219950" cy="3209925"/>
          </a:xfrm>
          <a:prstGeom prst="rect">
            <a:avLst/>
          </a:prstGeom>
        </p:spPr>
      </p:pic>
      <p:pic>
        <p:nvPicPr>
          <p:cNvPr id="25" name="object 25"/>
          <p:cNvPicPr/>
          <p:nvPr/>
        </p:nvPicPr>
        <p:blipFill>
          <a:blip r:embed="rId4" cstate="print"/>
          <a:stretch>
            <a:fillRect/>
          </a:stretch>
        </p:blipFill>
        <p:spPr>
          <a:xfrm>
            <a:off x="9303156" y="6056231"/>
            <a:ext cx="7219949" cy="3209925"/>
          </a:xfrm>
          <a:prstGeom prst="rect">
            <a:avLst/>
          </a:prstGeom>
        </p:spPr>
      </p:pic>
      <p:sp>
        <p:nvSpPr>
          <p:cNvPr id="27" name="TextBox 26">
            <a:extLst>
              <a:ext uri="{FF2B5EF4-FFF2-40B4-BE49-F238E27FC236}">
                <a16:creationId xmlns:a16="http://schemas.microsoft.com/office/drawing/2014/main" id="{619557ED-FB50-98D5-42E6-7FFFB6734B46}"/>
              </a:ext>
            </a:extLst>
          </p:cNvPr>
          <p:cNvSpPr txBox="1"/>
          <p:nvPr/>
        </p:nvSpPr>
        <p:spPr>
          <a:xfrm>
            <a:off x="387350" y="2655906"/>
            <a:ext cx="9150824" cy="2074927"/>
          </a:xfrm>
          <a:prstGeom prst="rect">
            <a:avLst/>
          </a:prstGeom>
          <a:noFill/>
        </p:spPr>
        <p:txBody>
          <a:bodyPr wrap="square">
            <a:spAutoFit/>
          </a:bodyPr>
          <a:lstStyle/>
          <a:p>
            <a:pPr marL="12700" marR="5080" algn="ctr">
              <a:lnSpc>
                <a:spcPct val="99700"/>
              </a:lnSpc>
              <a:spcBef>
                <a:spcPts val="105"/>
              </a:spcBef>
            </a:pPr>
            <a:r>
              <a:rPr lang="en-US" sz="3200" spc="-204" dirty="0">
                <a:latin typeface="Times New Roman" panose="02020603050405020304" pitchFamily="18" charset="0"/>
                <a:cs typeface="Times New Roman" panose="02020603050405020304" pitchFamily="18" charset="0"/>
              </a:rPr>
              <a:t>Filtering Criteria: Applied filters to focus on relevant data for the analysis.</a:t>
            </a:r>
          </a:p>
          <a:p>
            <a:pPr marL="12700" marR="5080" algn="ctr">
              <a:lnSpc>
                <a:spcPct val="99700"/>
              </a:lnSpc>
              <a:spcBef>
                <a:spcPts val="105"/>
              </a:spcBef>
            </a:pPr>
            <a:r>
              <a:rPr lang="en-US" sz="3200" spc="-204" dirty="0">
                <a:latin typeface="Times New Roman" panose="02020603050405020304" pitchFamily="18" charset="0"/>
                <a:cs typeface="Times New Roman" panose="02020603050405020304" pitchFamily="18" charset="0"/>
              </a:rPr>
              <a:t>Rationale: Ensured that the data used for analysis is clean, consistent, and relevant to the research questions.</a:t>
            </a:r>
          </a:p>
        </p:txBody>
      </p:sp>
      <p:pic>
        <p:nvPicPr>
          <p:cNvPr id="30" name="Picture 29">
            <a:extLst>
              <a:ext uri="{FF2B5EF4-FFF2-40B4-BE49-F238E27FC236}">
                <a16:creationId xmlns:a16="http://schemas.microsoft.com/office/drawing/2014/main" id="{56F12211-9F17-AC04-7B9A-F8C694EB84BB}"/>
              </a:ext>
            </a:extLst>
          </p:cNvPr>
          <p:cNvPicPr>
            <a:picLocks noChangeAspect="1"/>
          </p:cNvPicPr>
          <p:nvPr/>
        </p:nvPicPr>
        <p:blipFill>
          <a:blip r:embed="rId5"/>
          <a:stretch>
            <a:fillRect/>
          </a:stretch>
        </p:blipFill>
        <p:spPr>
          <a:xfrm>
            <a:off x="10293350" y="2715141"/>
            <a:ext cx="6125430" cy="2267266"/>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6837259" y="0"/>
            <a:ext cx="1460051" cy="2231931"/>
          </a:xfrm>
          <a:prstGeom prst="rect">
            <a:avLst/>
          </a:prstGeom>
        </p:spPr>
      </p:pic>
      <p:grpSp>
        <p:nvGrpSpPr>
          <p:cNvPr id="3" name="object 3"/>
          <p:cNvGrpSpPr/>
          <p:nvPr/>
        </p:nvGrpSpPr>
        <p:grpSpPr>
          <a:xfrm>
            <a:off x="0" y="9223145"/>
            <a:ext cx="2191385" cy="1064260"/>
            <a:chOff x="0" y="9223145"/>
            <a:chExt cx="2191385" cy="1064260"/>
          </a:xfrm>
        </p:grpSpPr>
        <p:sp>
          <p:nvSpPr>
            <p:cNvPr id="4" name="object 4"/>
            <p:cNvSpPr/>
            <p:nvPr/>
          </p:nvSpPr>
          <p:spPr>
            <a:xfrm>
              <a:off x="0" y="9223145"/>
              <a:ext cx="2191385" cy="1064260"/>
            </a:xfrm>
            <a:custGeom>
              <a:avLst/>
              <a:gdLst/>
              <a:ahLst/>
              <a:cxnLst/>
              <a:rect l="l" t="t" r="r" b="b"/>
              <a:pathLst>
                <a:path w="2191385" h="1064259">
                  <a:moveTo>
                    <a:pt x="531315" y="583172"/>
                  </a:moveTo>
                  <a:lnTo>
                    <a:pt x="501074" y="583172"/>
                  </a:lnTo>
                  <a:lnTo>
                    <a:pt x="501074" y="1063852"/>
                  </a:lnTo>
                  <a:lnTo>
                    <a:pt x="531315" y="1063852"/>
                  </a:lnTo>
                  <a:lnTo>
                    <a:pt x="531315" y="583172"/>
                  </a:lnTo>
                  <a:close/>
                </a:path>
                <a:path w="2191385" h="1064259">
                  <a:moveTo>
                    <a:pt x="1085706" y="583172"/>
                  </a:moveTo>
                  <a:lnTo>
                    <a:pt x="1055469" y="583172"/>
                  </a:lnTo>
                  <a:lnTo>
                    <a:pt x="1055469" y="1063852"/>
                  </a:lnTo>
                  <a:lnTo>
                    <a:pt x="1085706" y="1063852"/>
                  </a:lnTo>
                  <a:lnTo>
                    <a:pt x="1085706" y="583172"/>
                  </a:lnTo>
                  <a:close/>
                </a:path>
                <a:path w="2191385" h="1064259">
                  <a:moveTo>
                    <a:pt x="1638655" y="583172"/>
                  </a:moveTo>
                  <a:lnTo>
                    <a:pt x="1608416" y="583172"/>
                  </a:lnTo>
                  <a:lnTo>
                    <a:pt x="1608416" y="1063852"/>
                  </a:lnTo>
                  <a:lnTo>
                    <a:pt x="1638655" y="1063852"/>
                  </a:lnTo>
                  <a:lnTo>
                    <a:pt x="1638655" y="583172"/>
                  </a:lnTo>
                  <a:close/>
                </a:path>
                <a:path w="2191385" h="1064259">
                  <a:moveTo>
                    <a:pt x="1680364" y="41761"/>
                  </a:moveTo>
                  <a:lnTo>
                    <a:pt x="1638655" y="41761"/>
                  </a:lnTo>
                  <a:lnTo>
                    <a:pt x="2149856" y="554374"/>
                  </a:lnTo>
                  <a:lnTo>
                    <a:pt x="0" y="554374"/>
                  </a:lnTo>
                  <a:lnTo>
                    <a:pt x="0" y="583172"/>
                  </a:lnTo>
                  <a:lnTo>
                    <a:pt x="2162810" y="583172"/>
                  </a:lnTo>
                  <a:lnTo>
                    <a:pt x="2162810" y="1063852"/>
                  </a:lnTo>
                  <a:lnTo>
                    <a:pt x="2191143" y="1063852"/>
                  </a:lnTo>
                  <a:lnTo>
                    <a:pt x="2191143" y="553178"/>
                  </a:lnTo>
                  <a:lnTo>
                    <a:pt x="1680364" y="41761"/>
                  </a:lnTo>
                  <a:close/>
                </a:path>
                <a:path w="2191385" h="1064259">
                  <a:moveTo>
                    <a:pt x="531315" y="0"/>
                  </a:moveTo>
                  <a:lnTo>
                    <a:pt x="0" y="0"/>
                  </a:lnTo>
                  <a:lnTo>
                    <a:pt x="0" y="30241"/>
                  </a:lnTo>
                  <a:lnTo>
                    <a:pt x="501074" y="30241"/>
                  </a:lnTo>
                  <a:lnTo>
                    <a:pt x="501074" y="554374"/>
                  </a:lnTo>
                  <a:lnTo>
                    <a:pt x="531315" y="554374"/>
                  </a:lnTo>
                  <a:lnTo>
                    <a:pt x="531315" y="0"/>
                  </a:lnTo>
                  <a:close/>
                </a:path>
                <a:path w="2191385" h="1064259">
                  <a:moveTo>
                    <a:pt x="1638655" y="0"/>
                  </a:moveTo>
                  <a:lnTo>
                    <a:pt x="1055469" y="0"/>
                  </a:lnTo>
                  <a:lnTo>
                    <a:pt x="1055469" y="554374"/>
                  </a:lnTo>
                  <a:lnTo>
                    <a:pt x="1085706" y="554374"/>
                  </a:lnTo>
                  <a:lnTo>
                    <a:pt x="1085706" y="30241"/>
                  </a:lnTo>
                  <a:lnTo>
                    <a:pt x="1668859" y="30241"/>
                  </a:lnTo>
                  <a:lnTo>
                    <a:pt x="1638655" y="0"/>
                  </a:lnTo>
                  <a:close/>
                </a:path>
                <a:path w="2191385" h="1064259">
                  <a:moveTo>
                    <a:pt x="1668859" y="30241"/>
                  </a:moveTo>
                  <a:lnTo>
                    <a:pt x="1608416" y="30241"/>
                  </a:lnTo>
                  <a:lnTo>
                    <a:pt x="1608416" y="554374"/>
                  </a:lnTo>
                  <a:lnTo>
                    <a:pt x="1638655" y="554374"/>
                  </a:lnTo>
                  <a:lnTo>
                    <a:pt x="1638655" y="41761"/>
                  </a:lnTo>
                  <a:lnTo>
                    <a:pt x="1680364" y="41761"/>
                  </a:lnTo>
                  <a:lnTo>
                    <a:pt x="1668859" y="30241"/>
                  </a:lnTo>
                  <a:close/>
                </a:path>
              </a:pathLst>
            </a:custGeom>
            <a:solidFill>
              <a:srgbClr val="36D636"/>
            </a:solidFill>
          </p:spPr>
          <p:txBody>
            <a:bodyPr wrap="square" lIns="0" tIns="0" rIns="0" bIns="0" rtlCol="0"/>
            <a:lstStyle/>
            <a:p>
              <a:endParaRPr/>
            </a:p>
          </p:txBody>
        </p:sp>
        <p:sp>
          <p:nvSpPr>
            <p:cNvPr id="5" name="object 5"/>
            <p:cNvSpPr/>
            <p:nvPr/>
          </p:nvSpPr>
          <p:spPr>
            <a:xfrm>
              <a:off x="1182185" y="9899191"/>
              <a:ext cx="304165" cy="304165"/>
            </a:xfrm>
            <a:custGeom>
              <a:avLst/>
              <a:gdLst/>
              <a:ahLst/>
              <a:cxnLst/>
              <a:rect l="l" t="t" r="r" b="b"/>
              <a:pathLst>
                <a:path w="304165" h="304165">
                  <a:moveTo>
                    <a:pt x="159835" y="0"/>
                  </a:moveTo>
                  <a:lnTo>
                    <a:pt x="143998" y="0"/>
                  </a:lnTo>
                  <a:lnTo>
                    <a:pt x="136074" y="723"/>
                  </a:lnTo>
                  <a:lnTo>
                    <a:pt x="97199" y="10081"/>
                  </a:lnTo>
                  <a:lnTo>
                    <a:pt x="62637" y="28803"/>
                  </a:lnTo>
                  <a:lnTo>
                    <a:pt x="33839" y="56158"/>
                  </a:lnTo>
                  <a:lnTo>
                    <a:pt x="12959" y="89996"/>
                  </a:lnTo>
                  <a:lnTo>
                    <a:pt x="720" y="136074"/>
                  </a:lnTo>
                  <a:lnTo>
                    <a:pt x="0" y="143996"/>
                  </a:lnTo>
                  <a:lnTo>
                    <a:pt x="0" y="151913"/>
                  </a:lnTo>
                  <a:lnTo>
                    <a:pt x="720" y="151913"/>
                  </a:lnTo>
                  <a:lnTo>
                    <a:pt x="720" y="159837"/>
                  </a:lnTo>
                  <a:lnTo>
                    <a:pt x="7918" y="198710"/>
                  </a:lnTo>
                  <a:lnTo>
                    <a:pt x="10800" y="205913"/>
                  </a:lnTo>
                  <a:lnTo>
                    <a:pt x="13677" y="213831"/>
                  </a:lnTo>
                  <a:lnTo>
                    <a:pt x="34557" y="246950"/>
                  </a:lnTo>
                  <a:lnTo>
                    <a:pt x="39598" y="253429"/>
                  </a:lnTo>
                  <a:lnTo>
                    <a:pt x="44639" y="259189"/>
                  </a:lnTo>
                  <a:lnTo>
                    <a:pt x="50398" y="264229"/>
                  </a:lnTo>
                  <a:lnTo>
                    <a:pt x="56878" y="269989"/>
                  </a:lnTo>
                  <a:lnTo>
                    <a:pt x="62637" y="274310"/>
                  </a:lnTo>
                  <a:lnTo>
                    <a:pt x="69841" y="279350"/>
                  </a:lnTo>
                  <a:lnTo>
                    <a:pt x="76319" y="282947"/>
                  </a:lnTo>
                  <a:lnTo>
                    <a:pt x="83517" y="287268"/>
                  </a:lnTo>
                  <a:lnTo>
                    <a:pt x="90722" y="290150"/>
                  </a:lnTo>
                  <a:lnTo>
                    <a:pt x="97923" y="293747"/>
                  </a:lnTo>
                  <a:lnTo>
                    <a:pt x="105124" y="295910"/>
                  </a:lnTo>
                  <a:lnTo>
                    <a:pt x="113036" y="298787"/>
                  </a:lnTo>
                  <a:lnTo>
                    <a:pt x="120237" y="300226"/>
                  </a:lnTo>
                  <a:lnTo>
                    <a:pt x="136074" y="303108"/>
                  </a:lnTo>
                  <a:lnTo>
                    <a:pt x="143998" y="303827"/>
                  </a:lnTo>
                  <a:lnTo>
                    <a:pt x="151923" y="303827"/>
                  </a:lnTo>
                  <a:lnTo>
                    <a:pt x="151923" y="303108"/>
                  </a:lnTo>
                  <a:lnTo>
                    <a:pt x="159835" y="303108"/>
                  </a:lnTo>
                  <a:lnTo>
                    <a:pt x="198710" y="295910"/>
                  </a:lnTo>
                  <a:lnTo>
                    <a:pt x="205924" y="293027"/>
                  </a:lnTo>
                  <a:lnTo>
                    <a:pt x="213836" y="290150"/>
                  </a:lnTo>
                  <a:lnTo>
                    <a:pt x="246957" y="269269"/>
                  </a:lnTo>
                  <a:lnTo>
                    <a:pt x="253434" y="264229"/>
                  </a:lnTo>
                  <a:lnTo>
                    <a:pt x="259200" y="259189"/>
                  </a:lnTo>
                  <a:lnTo>
                    <a:pt x="264229" y="253429"/>
                  </a:lnTo>
                  <a:lnTo>
                    <a:pt x="269995" y="246950"/>
                  </a:lnTo>
                  <a:lnTo>
                    <a:pt x="274313" y="241190"/>
                  </a:lnTo>
                  <a:lnTo>
                    <a:pt x="279355" y="233992"/>
                  </a:lnTo>
                  <a:lnTo>
                    <a:pt x="282962" y="227514"/>
                  </a:lnTo>
                  <a:lnTo>
                    <a:pt x="287267" y="220310"/>
                  </a:lnTo>
                  <a:lnTo>
                    <a:pt x="290150" y="213112"/>
                  </a:lnTo>
                  <a:lnTo>
                    <a:pt x="293757" y="205913"/>
                  </a:lnTo>
                  <a:lnTo>
                    <a:pt x="295916" y="198710"/>
                  </a:lnTo>
                  <a:lnTo>
                    <a:pt x="298799" y="190793"/>
                  </a:lnTo>
                  <a:lnTo>
                    <a:pt x="300234" y="183595"/>
                  </a:lnTo>
                  <a:lnTo>
                    <a:pt x="303117" y="167754"/>
                  </a:lnTo>
                  <a:lnTo>
                    <a:pt x="303828" y="159837"/>
                  </a:lnTo>
                  <a:lnTo>
                    <a:pt x="303828" y="151913"/>
                  </a:lnTo>
                  <a:lnTo>
                    <a:pt x="303828" y="143996"/>
                  </a:lnTo>
                  <a:lnTo>
                    <a:pt x="296640" y="105117"/>
                  </a:lnTo>
                  <a:lnTo>
                    <a:pt x="275037" y="62636"/>
                  </a:lnTo>
                  <a:lnTo>
                    <a:pt x="247681" y="33839"/>
                  </a:lnTo>
                  <a:lnTo>
                    <a:pt x="213836" y="12962"/>
                  </a:lnTo>
                  <a:lnTo>
                    <a:pt x="167760" y="723"/>
                  </a:lnTo>
                  <a:lnTo>
                    <a:pt x="159835" y="0"/>
                  </a:lnTo>
                  <a:close/>
                </a:path>
              </a:pathLst>
            </a:custGeom>
            <a:solidFill>
              <a:srgbClr val="959595"/>
            </a:solidFill>
          </p:spPr>
          <p:txBody>
            <a:bodyPr wrap="square" lIns="0" tIns="0" rIns="0" bIns="0" rtlCol="0"/>
            <a:lstStyle/>
            <a:p>
              <a:endParaRPr/>
            </a:p>
          </p:txBody>
        </p:sp>
        <p:sp>
          <p:nvSpPr>
            <p:cNvPr id="6" name="object 6"/>
            <p:cNvSpPr/>
            <p:nvPr/>
          </p:nvSpPr>
          <p:spPr>
            <a:xfrm>
              <a:off x="1182190" y="9899192"/>
              <a:ext cx="304165" cy="304165"/>
            </a:xfrm>
            <a:custGeom>
              <a:avLst/>
              <a:gdLst/>
              <a:ahLst/>
              <a:cxnLst/>
              <a:rect l="l" t="t" r="r" b="b"/>
              <a:pathLst>
                <a:path w="304165" h="304165">
                  <a:moveTo>
                    <a:pt x="303828" y="151913"/>
                  </a:moveTo>
                  <a:lnTo>
                    <a:pt x="303828" y="143996"/>
                  </a:lnTo>
                  <a:lnTo>
                    <a:pt x="303116" y="136073"/>
                  </a:lnTo>
                  <a:lnTo>
                    <a:pt x="301681" y="128156"/>
                  </a:lnTo>
                  <a:lnTo>
                    <a:pt x="300233" y="120237"/>
                  </a:lnTo>
                  <a:lnTo>
                    <a:pt x="298798" y="112315"/>
                  </a:lnTo>
                  <a:lnTo>
                    <a:pt x="283672" y="75599"/>
                  </a:lnTo>
                  <a:lnTo>
                    <a:pt x="279354" y="69121"/>
                  </a:lnTo>
                  <a:lnTo>
                    <a:pt x="275036" y="62636"/>
                  </a:lnTo>
                  <a:lnTo>
                    <a:pt x="247680" y="33838"/>
                  </a:lnTo>
                  <a:lnTo>
                    <a:pt x="213834" y="12962"/>
                  </a:lnTo>
                  <a:lnTo>
                    <a:pt x="183594" y="3601"/>
                  </a:lnTo>
                  <a:lnTo>
                    <a:pt x="175682" y="2162"/>
                  </a:lnTo>
                  <a:lnTo>
                    <a:pt x="167757" y="723"/>
                  </a:lnTo>
                  <a:lnTo>
                    <a:pt x="159832" y="0"/>
                  </a:lnTo>
                  <a:lnTo>
                    <a:pt x="151920" y="0"/>
                  </a:lnTo>
                  <a:lnTo>
                    <a:pt x="143995" y="0"/>
                  </a:lnTo>
                  <a:lnTo>
                    <a:pt x="136083" y="723"/>
                  </a:lnTo>
                  <a:lnTo>
                    <a:pt x="128158" y="2162"/>
                  </a:lnTo>
                  <a:lnTo>
                    <a:pt x="120233" y="3601"/>
                  </a:lnTo>
                  <a:lnTo>
                    <a:pt x="82798" y="16559"/>
                  </a:lnTo>
                  <a:lnTo>
                    <a:pt x="69121" y="24482"/>
                  </a:lnTo>
                  <a:lnTo>
                    <a:pt x="62637" y="28803"/>
                  </a:lnTo>
                  <a:lnTo>
                    <a:pt x="56157" y="33838"/>
                  </a:lnTo>
                  <a:lnTo>
                    <a:pt x="50398" y="38879"/>
                  </a:lnTo>
                  <a:lnTo>
                    <a:pt x="44638" y="44638"/>
                  </a:lnTo>
                  <a:lnTo>
                    <a:pt x="38879" y="50397"/>
                  </a:lnTo>
                  <a:lnTo>
                    <a:pt x="16559" y="82797"/>
                  </a:lnTo>
                  <a:lnTo>
                    <a:pt x="3601" y="120237"/>
                  </a:lnTo>
                  <a:lnTo>
                    <a:pt x="2157" y="128156"/>
                  </a:lnTo>
                  <a:lnTo>
                    <a:pt x="720" y="136073"/>
                  </a:lnTo>
                  <a:lnTo>
                    <a:pt x="0" y="143996"/>
                  </a:lnTo>
                  <a:lnTo>
                    <a:pt x="0" y="151913"/>
                  </a:lnTo>
                  <a:lnTo>
                    <a:pt x="720" y="151913"/>
                  </a:lnTo>
                  <a:lnTo>
                    <a:pt x="720" y="159835"/>
                  </a:lnTo>
                  <a:lnTo>
                    <a:pt x="7917" y="198709"/>
                  </a:lnTo>
                  <a:lnTo>
                    <a:pt x="10800" y="205913"/>
                  </a:lnTo>
                  <a:lnTo>
                    <a:pt x="13678" y="213831"/>
                  </a:lnTo>
                  <a:lnTo>
                    <a:pt x="34558" y="246949"/>
                  </a:lnTo>
                  <a:lnTo>
                    <a:pt x="39598" y="253429"/>
                  </a:lnTo>
                  <a:lnTo>
                    <a:pt x="44638" y="259188"/>
                  </a:lnTo>
                  <a:lnTo>
                    <a:pt x="50398" y="264229"/>
                  </a:lnTo>
                  <a:lnTo>
                    <a:pt x="56878" y="269988"/>
                  </a:lnTo>
                  <a:lnTo>
                    <a:pt x="62637" y="274309"/>
                  </a:lnTo>
                  <a:lnTo>
                    <a:pt x="69839" y="279350"/>
                  </a:lnTo>
                  <a:lnTo>
                    <a:pt x="76319" y="282946"/>
                  </a:lnTo>
                  <a:lnTo>
                    <a:pt x="83518" y="287267"/>
                  </a:lnTo>
                  <a:lnTo>
                    <a:pt x="90717" y="290150"/>
                  </a:lnTo>
                  <a:lnTo>
                    <a:pt x="97918" y="293746"/>
                  </a:lnTo>
                  <a:lnTo>
                    <a:pt x="105120" y="295909"/>
                  </a:lnTo>
                  <a:lnTo>
                    <a:pt x="143995" y="303827"/>
                  </a:lnTo>
                  <a:lnTo>
                    <a:pt x="151920" y="303827"/>
                  </a:lnTo>
                  <a:lnTo>
                    <a:pt x="151920" y="303108"/>
                  </a:lnTo>
                  <a:lnTo>
                    <a:pt x="159832" y="303108"/>
                  </a:lnTo>
                  <a:lnTo>
                    <a:pt x="167757" y="302388"/>
                  </a:lnTo>
                  <a:lnTo>
                    <a:pt x="175682" y="300945"/>
                  </a:lnTo>
                  <a:lnTo>
                    <a:pt x="183594" y="299506"/>
                  </a:lnTo>
                  <a:lnTo>
                    <a:pt x="190795" y="298067"/>
                  </a:lnTo>
                  <a:lnTo>
                    <a:pt x="198720" y="295909"/>
                  </a:lnTo>
                  <a:lnTo>
                    <a:pt x="205921" y="293027"/>
                  </a:lnTo>
                  <a:lnTo>
                    <a:pt x="213834" y="290150"/>
                  </a:lnTo>
                  <a:lnTo>
                    <a:pt x="246956" y="269269"/>
                  </a:lnTo>
                  <a:lnTo>
                    <a:pt x="253433" y="264229"/>
                  </a:lnTo>
                  <a:lnTo>
                    <a:pt x="259199" y="259188"/>
                  </a:lnTo>
                  <a:lnTo>
                    <a:pt x="264241" y="253429"/>
                  </a:lnTo>
                  <a:lnTo>
                    <a:pt x="269994" y="246949"/>
                  </a:lnTo>
                  <a:lnTo>
                    <a:pt x="274312" y="241190"/>
                  </a:lnTo>
                  <a:lnTo>
                    <a:pt x="279354" y="233992"/>
                  </a:lnTo>
                  <a:lnTo>
                    <a:pt x="282961" y="227512"/>
                  </a:lnTo>
                  <a:lnTo>
                    <a:pt x="287279" y="220309"/>
                  </a:lnTo>
                  <a:lnTo>
                    <a:pt x="290162" y="213111"/>
                  </a:lnTo>
                  <a:lnTo>
                    <a:pt x="293756" y="205913"/>
                  </a:lnTo>
                  <a:lnTo>
                    <a:pt x="295915" y="198709"/>
                  </a:lnTo>
                  <a:lnTo>
                    <a:pt x="303828" y="159835"/>
                  </a:lnTo>
                  <a:lnTo>
                    <a:pt x="303828" y="151913"/>
                  </a:lnTo>
                  <a:close/>
                </a:path>
              </a:pathLst>
            </a:custGeom>
            <a:ln w="18719">
              <a:solidFill>
                <a:srgbClr val="959595"/>
              </a:solidFill>
            </a:ln>
          </p:spPr>
          <p:txBody>
            <a:bodyPr wrap="square" lIns="0" tIns="0" rIns="0" bIns="0" rtlCol="0"/>
            <a:lstStyle/>
            <a:p>
              <a:endParaRPr/>
            </a:p>
          </p:txBody>
        </p:sp>
      </p:grpSp>
      <p:grpSp>
        <p:nvGrpSpPr>
          <p:cNvPr id="7" name="object 7"/>
          <p:cNvGrpSpPr/>
          <p:nvPr/>
        </p:nvGrpSpPr>
        <p:grpSpPr>
          <a:xfrm>
            <a:off x="8634276" y="8106477"/>
            <a:ext cx="1019175" cy="1016635"/>
            <a:chOff x="8634276" y="8106477"/>
            <a:chExt cx="1019175" cy="1016635"/>
          </a:xfrm>
        </p:grpSpPr>
        <p:sp>
          <p:nvSpPr>
            <p:cNvPr id="8" name="object 8"/>
            <p:cNvSpPr/>
            <p:nvPr/>
          </p:nvSpPr>
          <p:spPr>
            <a:xfrm>
              <a:off x="8643594" y="8115833"/>
              <a:ext cx="1000125" cy="998219"/>
            </a:xfrm>
            <a:custGeom>
              <a:avLst/>
              <a:gdLst/>
              <a:ahLst/>
              <a:cxnLst/>
              <a:rect l="l" t="t" r="r" b="b"/>
              <a:pathLst>
                <a:path w="1000125" h="998220">
                  <a:moveTo>
                    <a:pt x="499656" y="0"/>
                  </a:moveTo>
                  <a:lnTo>
                    <a:pt x="497127" y="43787"/>
                  </a:lnTo>
                  <a:lnTo>
                    <a:pt x="489742" y="87284"/>
                  </a:lnTo>
                  <a:lnTo>
                    <a:pt x="477799" y="130185"/>
                  </a:lnTo>
                  <a:lnTo>
                    <a:pt x="461599" y="172186"/>
                  </a:lnTo>
                  <a:lnTo>
                    <a:pt x="441442" y="212982"/>
                  </a:lnTo>
                  <a:lnTo>
                    <a:pt x="417627" y="252267"/>
                  </a:lnTo>
                  <a:lnTo>
                    <a:pt x="390453" y="289737"/>
                  </a:lnTo>
                  <a:lnTo>
                    <a:pt x="360222" y="325085"/>
                  </a:lnTo>
                  <a:lnTo>
                    <a:pt x="327233" y="358008"/>
                  </a:lnTo>
                  <a:lnTo>
                    <a:pt x="291785" y="388201"/>
                  </a:lnTo>
                  <a:lnTo>
                    <a:pt x="254179" y="415357"/>
                  </a:lnTo>
                  <a:lnTo>
                    <a:pt x="214713" y="439173"/>
                  </a:lnTo>
                  <a:lnTo>
                    <a:pt x="173689" y="459342"/>
                  </a:lnTo>
                  <a:lnTo>
                    <a:pt x="131406" y="475560"/>
                  </a:lnTo>
                  <a:lnTo>
                    <a:pt x="88163" y="487523"/>
                  </a:lnTo>
                  <a:lnTo>
                    <a:pt x="44261" y="494924"/>
                  </a:lnTo>
                  <a:lnTo>
                    <a:pt x="0" y="497459"/>
                  </a:lnTo>
                  <a:lnTo>
                    <a:pt x="44261" y="500015"/>
                  </a:lnTo>
                  <a:lnTo>
                    <a:pt x="88163" y="507478"/>
                  </a:lnTo>
                  <a:lnTo>
                    <a:pt x="131406" y="519538"/>
                  </a:lnTo>
                  <a:lnTo>
                    <a:pt x="173689" y="535885"/>
                  </a:lnTo>
                  <a:lnTo>
                    <a:pt x="214713" y="556211"/>
                  </a:lnTo>
                  <a:lnTo>
                    <a:pt x="254179" y="580205"/>
                  </a:lnTo>
                  <a:lnTo>
                    <a:pt x="291785" y="607559"/>
                  </a:lnTo>
                  <a:lnTo>
                    <a:pt x="327233" y="637962"/>
                  </a:lnTo>
                  <a:lnTo>
                    <a:pt x="360222" y="671106"/>
                  </a:lnTo>
                  <a:lnTo>
                    <a:pt x="390453" y="706681"/>
                  </a:lnTo>
                  <a:lnTo>
                    <a:pt x="417627" y="744378"/>
                  </a:lnTo>
                  <a:lnTo>
                    <a:pt x="441442" y="783887"/>
                  </a:lnTo>
                  <a:lnTo>
                    <a:pt x="461599" y="824898"/>
                  </a:lnTo>
                  <a:lnTo>
                    <a:pt x="477799" y="867103"/>
                  </a:lnTo>
                  <a:lnTo>
                    <a:pt x="489742" y="910192"/>
                  </a:lnTo>
                  <a:lnTo>
                    <a:pt x="497127" y="953856"/>
                  </a:lnTo>
                  <a:lnTo>
                    <a:pt x="499656" y="997784"/>
                  </a:lnTo>
                  <a:lnTo>
                    <a:pt x="502184" y="953856"/>
                  </a:lnTo>
                  <a:lnTo>
                    <a:pt x="509570" y="910192"/>
                  </a:lnTo>
                  <a:lnTo>
                    <a:pt x="521515" y="867103"/>
                  </a:lnTo>
                  <a:lnTo>
                    <a:pt x="537720" y="824898"/>
                  </a:lnTo>
                  <a:lnTo>
                    <a:pt x="557885" y="783887"/>
                  </a:lnTo>
                  <a:lnTo>
                    <a:pt x="581712" y="744378"/>
                  </a:lnTo>
                  <a:lnTo>
                    <a:pt x="608903" y="706681"/>
                  </a:lnTo>
                  <a:lnTo>
                    <a:pt x="639157" y="671106"/>
                  </a:lnTo>
                  <a:lnTo>
                    <a:pt x="672177" y="637962"/>
                  </a:lnTo>
                  <a:lnTo>
                    <a:pt x="707663" y="607559"/>
                  </a:lnTo>
                  <a:lnTo>
                    <a:pt x="745316" y="580205"/>
                  </a:lnTo>
                  <a:lnTo>
                    <a:pt x="784838" y="556211"/>
                  </a:lnTo>
                  <a:lnTo>
                    <a:pt x="825929" y="535885"/>
                  </a:lnTo>
                  <a:lnTo>
                    <a:pt x="868291" y="519538"/>
                  </a:lnTo>
                  <a:lnTo>
                    <a:pt x="911624" y="507478"/>
                  </a:lnTo>
                  <a:lnTo>
                    <a:pt x="955630" y="500015"/>
                  </a:lnTo>
                  <a:lnTo>
                    <a:pt x="1000010" y="497459"/>
                  </a:lnTo>
                  <a:lnTo>
                    <a:pt x="955630" y="494924"/>
                  </a:lnTo>
                  <a:lnTo>
                    <a:pt x="911624" y="487523"/>
                  </a:lnTo>
                  <a:lnTo>
                    <a:pt x="868291" y="475560"/>
                  </a:lnTo>
                  <a:lnTo>
                    <a:pt x="825929" y="459342"/>
                  </a:lnTo>
                  <a:lnTo>
                    <a:pt x="784838" y="439173"/>
                  </a:lnTo>
                  <a:lnTo>
                    <a:pt x="745316" y="415357"/>
                  </a:lnTo>
                  <a:lnTo>
                    <a:pt x="707663" y="388201"/>
                  </a:lnTo>
                  <a:lnTo>
                    <a:pt x="672177" y="358008"/>
                  </a:lnTo>
                  <a:lnTo>
                    <a:pt x="639157" y="325085"/>
                  </a:lnTo>
                  <a:lnTo>
                    <a:pt x="608903" y="289737"/>
                  </a:lnTo>
                  <a:lnTo>
                    <a:pt x="581712" y="252267"/>
                  </a:lnTo>
                  <a:lnTo>
                    <a:pt x="557885" y="212982"/>
                  </a:lnTo>
                  <a:lnTo>
                    <a:pt x="537720" y="172186"/>
                  </a:lnTo>
                  <a:lnTo>
                    <a:pt x="521515" y="130185"/>
                  </a:lnTo>
                  <a:lnTo>
                    <a:pt x="509570" y="87284"/>
                  </a:lnTo>
                  <a:lnTo>
                    <a:pt x="502184" y="43787"/>
                  </a:lnTo>
                  <a:lnTo>
                    <a:pt x="499656" y="0"/>
                  </a:lnTo>
                  <a:close/>
                </a:path>
              </a:pathLst>
            </a:custGeom>
            <a:solidFill>
              <a:srgbClr val="959595"/>
            </a:solidFill>
          </p:spPr>
          <p:txBody>
            <a:bodyPr wrap="square" lIns="0" tIns="0" rIns="0" bIns="0" rtlCol="0"/>
            <a:lstStyle/>
            <a:p>
              <a:endParaRPr/>
            </a:p>
          </p:txBody>
        </p:sp>
        <p:sp>
          <p:nvSpPr>
            <p:cNvPr id="9" name="object 9"/>
            <p:cNvSpPr/>
            <p:nvPr/>
          </p:nvSpPr>
          <p:spPr>
            <a:xfrm>
              <a:off x="8643635" y="8115836"/>
              <a:ext cx="1000125" cy="998219"/>
            </a:xfrm>
            <a:custGeom>
              <a:avLst/>
              <a:gdLst/>
              <a:ahLst/>
              <a:cxnLst/>
              <a:rect l="l" t="t" r="r" b="b"/>
              <a:pathLst>
                <a:path w="1000125" h="998220">
                  <a:moveTo>
                    <a:pt x="0" y="497453"/>
                  </a:moveTo>
                  <a:lnTo>
                    <a:pt x="44261" y="494918"/>
                  </a:lnTo>
                  <a:lnTo>
                    <a:pt x="88162" y="487517"/>
                  </a:lnTo>
                  <a:lnTo>
                    <a:pt x="131405" y="475555"/>
                  </a:lnTo>
                  <a:lnTo>
                    <a:pt x="173687" y="459336"/>
                  </a:lnTo>
                  <a:lnTo>
                    <a:pt x="214711" y="439167"/>
                  </a:lnTo>
                  <a:lnTo>
                    <a:pt x="254176" y="415351"/>
                  </a:lnTo>
                  <a:lnTo>
                    <a:pt x="291782" y="388195"/>
                  </a:lnTo>
                  <a:lnTo>
                    <a:pt x="327229" y="358002"/>
                  </a:lnTo>
                  <a:lnTo>
                    <a:pt x="360218" y="325079"/>
                  </a:lnTo>
                  <a:lnTo>
                    <a:pt x="390449" y="289731"/>
                  </a:lnTo>
                  <a:lnTo>
                    <a:pt x="417622" y="252262"/>
                  </a:lnTo>
                  <a:lnTo>
                    <a:pt x="441437" y="212977"/>
                  </a:lnTo>
                  <a:lnTo>
                    <a:pt x="461594" y="172182"/>
                  </a:lnTo>
                  <a:lnTo>
                    <a:pt x="477794" y="130182"/>
                  </a:lnTo>
                  <a:lnTo>
                    <a:pt x="489736" y="87281"/>
                  </a:lnTo>
                  <a:lnTo>
                    <a:pt x="497122" y="43785"/>
                  </a:lnTo>
                  <a:lnTo>
                    <a:pt x="499650" y="0"/>
                  </a:lnTo>
                  <a:lnTo>
                    <a:pt x="502179" y="43785"/>
                  </a:lnTo>
                  <a:lnTo>
                    <a:pt x="509565" y="87281"/>
                  </a:lnTo>
                  <a:lnTo>
                    <a:pt x="521510" y="130182"/>
                  </a:lnTo>
                  <a:lnTo>
                    <a:pt x="537715" y="172182"/>
                  </a:lnTo>
                  <a:lnTo>
                    <a:pt x="557882" y="212977"/>
                  </a:lnTo>
                  <a:lnTo>
                    <a:pt x="581710" y="252262"/>
                  </a:lnTo>
                  <a:lnTo>
                    <a:pt x="608901" y="289731"/>
                  </a:lnTo>
                  <a:lnTo>
                    <a:pt x="639156" y="325079"/>
                  </a:lnTo>
                  <a:lnTo>
                    <a:pt x="672177" y="358002"/>
                  </a:lnTo>
                  <a:lnTo>
                    <a:pt x="707663" y="388195"/>
                  </a:lnTo>
                  <a:lnTo>
                    <a:pt x="745317" y="415351"/>
                  </a:lnTo>
                  <a:lnTo>
                    <a:pt x="784839" y="439167"/>
                  </a:lnTo>
                  <a:lnTo>
                    <a:pt x="825931" y="459336"/>
                  </a:lnTo>
                  <a:lnTo>
                    <a:pt x="868293" y="475555"/>
                  </a:lnTo>
                  <a:lnTo>
                    <a:pt x="911627" y="487517"/>
                  </a:lnTo>
                  <a:lnTo>
                    <a:pt x="955633" y="494918"/>
                  </a:lnTo>
                  <a:lnTo>
                    <a:pt x="1000012" y="497453"/>
                  </a:lnTo>
                  <a:lnTo>
                    <a:pt x="955633" y="500010"/>
                  </a:lnTo>
                  <a:lnTo>
                    <a:pt x="911627" y="507473"/>
                  </a:lnTo>
                  <a:lnTo>
                    <a:pt x="868293" y="519533"/>
                  </a:lnTo>
                  <a:lnTo>
                    <a:pt x="825931" y="535880"/>
                  </a:lnTo>
                  <a:lnTo>
                    <a:pt x="784839" y="556206"/>
                  </a:lnTo>
                  <a:lnTo>
                    <a:pt x="745317" y="580201"/>
                  </a:lnTo>
                  <a:lnTo>
                    <a:pt x="707663" y="607555"/>
                  </a:lnTo>
                  <a:lnTo>
                    <a:pt x="672177" y="637958"/>
                  </a:lnTo>
                  <a:lnTo>
                    <a:pt x="639156" y="671103"/>
                  </a:lnTo>
                  <a:lnTo>
                    <a:pt x="608901" y="706678"/>
                  </a:lnTo>
                  <a:lnTo>
                    <a:pt x="581710" y="744375"/>
                  </a:lnTo>
                  <a:lnTo>
                    <a:pt x="557882" y="783884"/>
                  </a:lnTo>
                  <a:lnTo>
                    <a:pt x="537715" y="824896"/>
                  </a:lnTo>
                  <a:lnTo>
                    <a:pt x="521510" y="867101"/>
                  </a:lnTo>
                  <a:lnTo>
                    <a:pt x="509565" y="910190"/>
                  </a:lnTo>
                  <a:lnTo>
                    <a:pt x="502179" y="953853"/>
                  </a:lnTo>
                  <a:lnTo>
                    <a:pt x="499650" y="997781"/>
                  </a:lnTo>
                  <a:lnTo>
                    <a:pt x="497122" y="953853"/>
                  </a:lnTo>
                  <a:lnTo>
                    <a:pt x="489736" y="910190"/>
                  </a:lnTo>
                  <a:lnTo>
                    <a:pt x="477794" y="867101"/>
                  </a:lnTo>
                  <a:lnTo>
                    <a:pt x="461594" y="824896"/>
                  </a:lnTo>
                  <a:lnTo>
                    <a:pt x="441437" y="783884"/>
                  </a:lnTo>
                  <a:lnTo>
                    <a:pt x="417622" y="744375"/>
                  </a:lnTo>
                  <a:lnTo>
                    <a:pt x="390449" y="706678"/>
                  </a:lnTo>
                  <a:lnTo>
                    <a:pt x="360218" y="671103"/>
                  </a:lnTo>
                  <a:lnTo>
                    <a:pt x="327229" y="637958"/>
                  </a:lnTo>
                  <a:lnTo>
                    <a:pt x="291782" y="607555"/>
                  </a:lnTo>
                  <a:lnTo>
                    <a:pt x="254176" y="580201"/>
                  </a:lnTo>
                  <a:lnTo>
                    <a:pt x="214711" y="556206"/>
                  </a:lnTo>
                  <a:lnTo>
                    <a:pt x="173687" y="535880"/>
                  </a:lnTo>
                  <a:lnTo>
                    <a:pt x="131405" y="519533"/>
                  </a:lnTo>
                  <a:lnTo>
                    <a:pt x="88162" y="507473"/>
                  </a:lnTo>
                  <a:lnTo>
                    <a:pt x="44261" y="500010"/>
                  </a:lnTo>
                  <a:lnTo>
                    <a:pt x="0" y="497453"/>
                  </a:lnTo>
                  <a:close/>
                </a:path>
              </a:pathLst>
            </a:custGeom>
            <a:ln w="18718">
              <a:solidFill>
                <a:srgbClr val="959595"/>
              </a:solidFill>
            </a:ln>
          </p:spPr>
          <p:txBody>
            <a:bodyPr wrap="square" lIns="0" tIns="0" rIns="0" bIns="0" rtlCol="0"/>
            <a:lstStyle/>
            <a:p>
              <a:endParaRPr/>
            </a:p>
          </p:txBody>
        </p:sp>
      </p:grpSp>
      <p:pic>
        <p:nvPicPr>
          <p:cNvPr id="10" name="object 10"/>
          <p:cNvPicPr/>
          <p:nvPr/>
        </p:nvPicPr>
        <p:blipFill>
          <a:blip r:embed="rId3" cstate="print"/>
          <a:stretch>
            <a:fillRect/>
          </a:stretch>
        </p:blipFill>
        <p:spPr>
          <a:xfrm>
            <a:off x="6459258" y="4435564"/>
            <a:ext cx="1750110" cy="301472"/>
          </a:xfrm>
          <a:prstGeom prst="rect">
            <a:avLst/>
          </a:prstGeom>
        </p:spPr>
      </p:pic>
      <p:sp>
        <p:nvSpPr>
          <p:cNvPr id="11" name="object 11"/>
          <p:cNvSpPr/>
          <p:nvPr/>
        </p:nvSpPr>
        <p:spPr>
          <a:xfrm>
            <a:off x="9549866" y="4425353"/>
            <a:ext cx="725170" cy="311785"/>
          </a:xfrm>
          <a:custGeom>
            <a:avLst/>
            <a:gdLst/>
            <a:ahLst/>
            <a:cxnLst/>
            <a:rect l="l" t="t" r="r" b="b"/>
            <a:pathLst>
              <a:path w="725170" h="311785">
                <a:moveTo>
                  <a:pt x="46101" y="0"/>
                </a:moveTo>
                <a:lnTo>
                  <a:pt x="0" y="0"/>
                </a:lnTo>
                <a:lnTo>
                  <a:pt x="0" y="306819"/>
                </a:lnTo>
                <a:lnTo>
                  <a:pt x="46101" y="306819"/>
                </a:lnTo>
                <a:lnTo>
                  <a:pt x="46101" y="157721"/>
                </a:lnTo>
                <a:lnTo>
                  <a:pt x="52373" y="151732"/>
                </a:lnTo>
                <a:lnTo>
                  <a:pt x="85217" y="130962"/>
                </a:lnTo>
                <a:lnTo>
                  <a:pt x="164779" y="130962"/>
                </a:lnTo>
                <a:lnTo>
                  <a:pt x="161889" y="122828"/>
                </a:lnTo>
                <a:lnTo>
                  <a:pt x="154647" y="110540"/>
                </a:lnTo>
                <a:lnTo>
                  <a:pt x="45300" y="110439"/>
                </a:lnTo>
                <a:lnTo>
                  <a:pt x="46030" y="90814"/>
                </a:lnTo>
                <a:lnTo>
                  <a:pt x="46101" y="0"/>
                </a:lnTo>
                <a:close/>
              </a:path>
              <a:path w="725170" h="311785">
                <a:moveTo>
                  <a:pt x="164779" y="130962"/>
                </a:moveTo>
                <a:lnTo>
                  <a:pt x="94068" y="130962"/>
                </a:lnTo>
                <a:lnTo>
                  <a:pt x="101674" y="131600"/>
                </a:lnTo>
                <a:lnTo>
                  <a:pt x="108126" y="133515"/>
                </a:lnTo>
                <a:lnTo>
                  <a:pt x="124701" y="176961"/>
                </a:lnTo>
                <a:lnTo>
                  <a:pt x="124701" y="306819"/>
                </a:lnTo>
                <a:lnTo>
                  <a:pt x="171196" y="306819"/>
                </a:lnTo>
                <a:lnTo>
                  <a:pt x="171196" y="173291"/>
                </a:lnTo>
                <a:lnTo>
                  <a:pt x="170162" y="154203"/>
                </a:lnTo>
                <a:lnTo>
                  <a:pt x="167060" y="137382"/>
                </a:lnTo>
                <a:lnTo>
                  <a:pt x="164779" y="130962"/>
                </a:lnTo>
                <a:close/>
              </a:path>
              <a:path w="725170" h="311785">
                <a:moveTo>
                  <a:pt x="102603" y="88138"/>
                </a:moveTo>
                <a:lnTo>
                  <a:pt x="63042" y="98844"/>
                </a:lnTo>
                <a:lnTo>
                  <a:pt x="45300" y="110439"/>
                </a:lnTo>
                <a:lnTo>
                  <a:pt x="154550" y="110439"/>
                </a:lnTo>
                <a:lnTo>
                  <a:pt x="145222" y="100739"/>
                </a:lnTo>
                <a:lnTo>
                  <a:pt x="133407" y="93738"/>
                </a:lnTo>
                <a:lnTo>
                  <a:pt x="119200" y="89538"/>
                </a:lnTo>
                <a:lnTo>
                  <a:pt x="102603" y="88138"/>
                </a:lnTo>
                <a:close/>
              </a:path>
              <a:path w="725170" h="311785">
                <a:moveTo>
                  <a:pt x="300329" y="88138"/>
                </a:moveTo>
                <a:lnTo>
                  <a:pt x="253136" y="102006"/>
                </a:lnTo>
                <a:lnTo>
                  <a:pt x="224773" y="129150"/>
                </a:lnTo>
                <a:lnTo>
                  <a:pt x="207265" y="168482"/>
                </a:lnTo>
                <a:lnTo>
                  <a:pt x="203873" y="200152"/>
                </a:lnTo>
                <a:lnTo>
                  <a:pt x="204721" y="216847"/>
                </a:lnTo>
                <a:lnTo>
                  <a:pt x="217449" y="259638"/>
                </a:lnTo>
                <a:lnTo>
                  <a:pt x="243270" y="290598"/>
                </a:lnTo>
                <a:lnTo>
                  <a:pt x="278642" y="308289"/>
                </a:lnTo>
                <a:lnTo>
                  <a:pt x="305676" y="311683"/>
                </a:lnTo>
                <a:lnTo>
                  <a:pt x="316441" y="311274"/>
                </a:lnTo>
                <a:lnTo>
                  <a:pt x="353260" y="301471"/>
                </a:lnTo>
                <a:lnTo>
                  <a:pt x="381419" y="285711"/>
                </a:lnTo>
                <a:lnTo>
                  <a:pt x="373011" y="270840"/>
                </a:lnTo>
                <a:lnTo>
                  <a:pt x="309257" y="270840"/>
                </a:lnTo>
                <a:lnTo>
                  <a:pt x="301242" y="270356"/>
                </a:lnTo>
                <a:lnTo>
                  <a:pt x="266941" y="253391"/>
                </a:lnTo>
                <a:lnTo>
                  <a:pt x="249948" y="215023"/>
                </a:lnTo>
                <a:lnTo>
                  <a:pt x="383108" y="215023"/>
                </a:lnTo>
                <a:lnTo>
                  <a:pt x="384619" y="207822"/>
                </a:lnTo>
                <a:lnTo>
                  <a:pt x="385546" y="202476"/>
                </a:lnTo>
                <a:lnTo>
                  <a:pt x="386207" y="195402"/>
                </a:lnTo>
                <a:lnTo>
                  <a:pt x="386372" y="191998"/>
                </a:lnTo>
                <a:lnTo>
                  <a:pt x="386372" y="188747"/>
                </a:lnTo>
                <a:lnTo>
                  <a:pt x="385850" y="176669"/>
                </a:lnTo>
                <a:lnTo>
                  <a:pt x="251117" y="176669"/>
                </a:lnTo>
                <a:lnTo>
                  <a:pt x="252450" y="169900"/>
                </a:lnTo>
                <a:lnTo>
                  <a:pt x="276733" y="136118"/>
                </a:lnTo>
                <a:lnTo>
                  <a:pt x="292595" y="128981"/>
                </a:lnTo>
                <a:lnTo>
                  <a:pt x="372504" y="128981"/>
                </a:lnTo>
                <a:lnTo>
                  <a:pt x="370659" y="125476"/>
                </a:lnTo>
                <a:lnTo>
                  <a:pt x="336500" y="95328"/>
                </a:lnTo>
                <a:lnTo>
                  <a:pt x="313302" y="88936"/>
                </a:lnTo>
                <a:lnTo>
                  <a:pt x="300329" y="88138"/>
                </a:lnTo>
                <a:close/>
              </a:path>
              <a:path w="725170" h="311785">
                <a:moveTo>
                  <a:pt x="362191" y="251701"/>
                </a:moveTo>
                <a:lnTo>
                  <a:pt x="326110" y="269481"/>
                </a:lnTo>
                <a:lnTo>
                  <a:pt x="318033" y="270840"/>
                </a:lnTo>
                <a:lnTo>
                  <a:pt x="373011" y="270840"/>
                </a:lnTo>
                <a:lnTo>
                  <a:pt x="362191" y="251701"/>
                </a:lnTo>
                <a:close/>
              </a:path>
              <a:path w="725170" h="311785">
                <a:moveTo>
                  <a:pt x="372504" y="128981"/>
                </a:moveTo>
                <a:lnTo>
                  <a:pt x="300723" y="128981"/>
                </a:lnTo>
                <a:lnTo>
                  <a:pt x="310176" y="129843"/>
                </a:lnTo>
                <a:lnTo>
                  <a:pt x="318516" y="132427"/>
                </a:lnTo>
                <a:lnTo>
                  <a:pt x="342352" y="166963"/>
                </a:lnTo>
                <a:lnTo>
                  <a:pt x="343052" y="176669"/>
                </a:lnTo>
                <a:lnTo>
                  <a:pt x="385850" y="176669"/>
                </a:lnTo>
                <a:lnTo>
                  <a:pt x="385740" y="174121"/>
                </a:lnTo>
                <a:lnTo>
                  <a:pt x="383846" y="160475"/>
                </a:lnTo>
                <a:lnTo>
                  <a:pt x="380687" y="147808"/>
                </a:lnTo>
                <a:lnTo>
                  <a:pt x="376262" y="136118"/>
                </a:lnTo>
                <a:lnTo>
                  <a:pt x="372504" y="128981"/>
                </a:lnTo>
                <a:close/>
              </a:path>
              <a:path w="725170" h="311785">
                <a:moveTo>
                  <a:pt x="560881" y="129768"/>
                </a:moveTo>
                <a:lnTo>
                  <a:pt x="498462" y="129768"/>
                </a:lnTo>
                <a:lnTo>
                  <a:pt x="505434" y="131686"/>
                </a:lnTo>
                <a:lnTo>
                  <a:pt x="514680" y="139357"/>
                </a:lnTo>
                <a:lnTo>
                  <a:pt x="517994" y="144805"/>
                </a:lnTo>
                <a:lnTo>
                  <a:pt x="521957" y="158889"/>
                </a:lnTo>
                <a:lnTo>
                  <a:pt x="522947" y="163804"/>
                </a:lnTo>
                <a:lnTo>
                  <a:pt x="522947" y="166649"/>
                </a:lnTo>
                <a:lnTo>
                  <a:pt x="495556" y="170518"/>
                </a:lnTo>
                <a:lnTo>
                  <a:pt x="471373" y="175990"/>
                </a:lnTo>
                <a:lnTo>
                  <a:pt x="432638" y="191731"/>
                </a:lnTo>
                <a:lnTo>
                  <a:pt x="402336" y="230502"/>
                </a:lnTo>
                <a:lnTo>
                  <a:pt x="400316" y="248031"/>
                </a:lnTo>
                <a:lnTo>
                  <a:pt x="400880" y="257610"/>
                </a:lnTo>
                <a:lnTo>
                  <a:pt x="419822" y="295001"/>
                </a:lnTo>
                <a:lnTo>
                  <a:pt x="457527" y="311218"/>
                </a:lnTo>
                <a:lnTo>
                  <a:pt x="466445" y="311683"/>
                </a:lnTo>
                <a:lnTo>
                  <a:pt x="476584" y="311107"/>
                </a:lnTo>
                <a:lnTo>
                  <a:pt x="512880" y="297928"/>
                </a:lnTo>
                <a:lnTo>
                  <a:pt x="531964" y="280530"/>
                </a:lnTo>
                <a:lnTo>
                  <a:pt x="569048" y="280530"/>
                </a:lnTo>
                <a:lnTo>
                  <a:pt x="569048" y="270840"/>
                </a:lnTo>
                <a:lnTo>
                  <a:pt x="466242" y="270840"/>
                </a:lnTo>
                <a:lnTo>
                  <a:pt x="459638" y="268922"/>
                </a:lnTo>
                <a:lnTo>
                  <a:pt x="454342" y="265087"/>
                </a:lnTo>
                <a:lnTo>
                  <a:pt x="449059" y="261188"/>
                </a:lnTo>
                <a:lnTo>
                  <a:pt x="446417" y="254838"/>
                </a:lnTo>
                <a:lnTo>
                  <a:pt x="446417" y="239179"/>
                </a:lnTo>
                <a:lnTo>
                  <a:pt x="479526" y="212940"/>
                </a:lnTo>
                <a:lnTo>
                  <a:pt x="522947" y="203428"/>
                </a:lnTo>
                <a:lnTo>
                  <a:pt x="569048" y="203428"/>
                </a:lnTo>
                <a:lnTo>
                  <a:pt x="569027" y="175990"/>
                </a:lnTo>
                <a:lnTo>
                  <a:pt x="568584" y="164220"/>
                </a:lnTo>
                <a:lnTo>
                  <a:pt x="567189" y="152571"/>
                </a:lnTo>
                <a:lnTo>
                  <a:pt x="564864" y="141617"/>
                </a:lnTo>
                <a:lnTo>
                  <a:pt x="561606" y="131356"/>
                </a:lnTo>
                <a:lnTo>
                  <a:pt x="560881" y="129768"/>
                </a:lnTo>
                <a:close/>
              </a:path>
              <a:path w="725170" h="311785">
                <a:moveTo>
                  <a:pt x="569048" y="280530"/>
                </a:moveTo>
                <a:lnTo>
                  <a:pt x="531964" y="280530"/>
                </a:lnTo>
                <a:lnTo>
                  <a:pt x="528599" y="306819"/>
                </a:lnTo>
                <a:lnTo>
                  <a:pt x="569048" y="306819"/>
                </a:lnTo>
                <a:lnTo>
                  <a:pt x="569048" y="280530"/>
                </a:lnTo>
                <a:close/>
              </a:path>
              <a:path w="725170" h="311785">
                <a:moveTo>
                  <a:pt x="569048" y="203428"/>
                </a:moveTo>
                <a:lnTo>
                  <a:pt x="522947" y="203428"/>
                </a:lnTo>
                <a:lnTo>
                  <a:pt x="522947" y="247840"/>
                </a:lnTo>
                <a:lnTo>
                  <a:pt x="517032" y="252710"/>
                </a:lnTo>
                <a:lnTo>
                  <a:pt x="480564" y="270442"/>
                </a:lnTo>
                <a:lnTo>
                  <a:pt x="474179" y="270840"/>
                </a:lnTo>
                <a:lnTo>
                  <a:pt x="569048" y="270840"/>
                </a:lnTo>
                <a:lnTo>
                  <a:pt x="569048" y="203428"/>
                </a:lnTo>
                <a:close/>
              </a:path>
              <a:path w="725170" h="311785">
                <a:moveTo>
                  <a:pt x="494004" y="88138"/>
                </a:moveTo>
                <a:lnTo>
                  <a:pt x="454470" y="94806"/>
                </a:lnTo>
                <a:lnTo>
                  <a:pt x="413946" y="114992"/>
                </a:lnTo>
                <a:lnTo>
                  <a:pt x="406361" y="119849"/>
                </a:lnTo>
                <a:lnTo>
                  <a:pt x="426681" y="154952"/>
                </a:lnTo>
                <a:lnTo>
                  <a:pt x="435580" y="149089"/>
                </a:lnTo>
                <a:lnTo>
                  <a:pt x="443933" y="143997"/>
                </a:lnTo>
                <a:lnTo>
                  <a:pt x="481234" y="130166"/>
                </a:lnTo>
                <a:lnTo>
                  <a:pt x="489140" y="129768"/>
                </a:lnTo>
                <a:lnTo>
                  <a:pt x="560881" y="129768"/>
                </a:lnTo>
                <a:lnTo>
                  <a:pt x="557289" y="121912"/>
                </a:lnTo>
                <a:lnTo>
                  <a:pt x="528069" y="94717"/>
                </a:lnTo>
                <a:lnTo>
                  <a:pt x="506513" y="88869"/>
                </a:lnTo>
                <a:lnTo>
                  <a:pt x="494004" y="88138"/>
                </a:lnTo>
                <a:close/>
              </a:path>
              <a:path w="725170" h="311785">
                <a:moveTo>
                  <a:pt x="663181" y="134226"/>
                </a:moveTo>
                <a:lnTo>
                  <a:pt x="616686" y="134226"/>
                </a:lnTo>
                <a:lnTo>
                  <a:pt x="616686" y="239115"/>
                </a:lnTo>
                <a:lnTo>
                  <a:pt x="624380" y="279920"/>
                </a:lnTo>
                <a:lnTo>
                  <a:pt x="663193" y="310388"/>
                </a:lnTo>
                <a:lnTo>
                  <a:pt x="679538" y="311683"/>
                </a:lnTo>
                <a:lnTo>
                  <a:pt x="685622" y="311683"/>
                </a:lnTo>
                <a:lnTo>
                  <a:pt x="725144" y="301269"/>
                </a:lnTo>
                <a:lnTo>
                  <a:pt x="716655" y="270433"/>
                </a:lnTo>
                <a:lnTo>
                  <a:pt x="677227" y="270433"/>
                </a:lnTo>
                <a:lnTo>
                  <a:pt x="671182" y="267995"/>
                </a:lnTo>
                <a:lnTo>
                  <a:pt x="667943" y="263105"/>
                </a:lnTo>
                <a:lnTo>
                  <a:pt x="664768" y="258152"/>
                </a:lnTo>
                <a:lnTo>
                  <a:pt x="663181" y="250418"/>
                </a:lnTo>
                <a:lnTo>
                  <a:pt x="663181" y="134226"/>
                </a:lnTo>
                <a:close/>
              </a:path>
              <a:path w="725170" h="311785">
                <a:moveTo>
                  <a:pt x="714336" y="262013"/>
                </a:moveTo>
                <a:lnTo>
                  <a:pt x="705612" y="265785"/>
                </a:lnTo>
                <a:lnTo>
                  <a:pt x="699401" y="268122"/>
                </a:lnTo>
                <a:lnTo>
                  <a:pt x="692061" y="269976"/>
                </a:lnTo>
                <a:lnTo>
                  <a:pt x="688860" y="270433"/>
                </a:lnTo>
                <a:lnTo>
                  <a:pt x="716655" y="270433"/>
                </a:lnTo>
                <a:lnTo>
                  <a:pt x="714336" y="262013"/>
                </a:lnTo>
                <a:close/>
              </a:path>
              <a:path w="725170" h="311785">
                <a:moveTo>
                  <a:pt x="663181" y="37376"/>
                </a:moveTo>
                <a:lnTo>
                  <a:pt x="622134" y="37376"/>
                </a:lnTo>
                <a:lnTo>
                  <a:pt x="618477" y="93484"/>
                </a:lnTo>
                <a:lnTo>
                  <a:pt x="587044" y="95669"/>
                </a:lnTo>
                <a:lnTo>
                  <a:pt x="587044" y="134226"/>
                </a:lnTo>
                <a:lnTo>
                  <a:pt x="717207" y="134226"/>
                </a:lnTo>
                <a:lnTo>
                  <a:pt x="717207" y="92989"/>
                </a:lnTo>
                <a:lnTo>
                  <a:pt x="663181" y="92989"/>
                </a:lnTo>
                <a:lnTo>
                  <a:pt x="663181" y="37376"/>
                </a:lnTo>
                <a:close/>
              </a:path>
            </a:pathLst>
          </a:custGeom>
          <a:solidFill>
            <a:srgbClr val="000000"/>
          </a:solidFill>
        </p:spPr>
        <p:txBody>
          <a:bodyPr wrap="square" lIns="0" tIns="0" rIns="0" bIns="0" rtlCol="0"/>
          <a:lstStyle/>
          <a:p>
            <a:endParaRPr/>
          </a:p>
        </p:txBody>
      </p:sp>
      <p:sp>
        <p:nvSpPr>
          <p:cNvPr id="12" name="object 12"/>
          <p:cNvSpPr/>
          <p:nvPr/>
        </p:nvSpPr>
        <p:spPr>
          <a:xfrm>
            <a:off x="12190387" y="4462729"/>
            <a:ext cx="1151255" cy="274320"/>
          </a:xfrm>
          <a:custGeom>
            <a:avLst/>
            <a:gdLst/>
            <a:ahLst/>
            <a:cxnLst/>
            <a:rect l="l" t="t" r="r" b="b"/>
            <a:pathLst>
              <a:path w="1151255" h="274320">
                <a:moveTo>
                  <a:pt x="25082" y="206794"/>
                </a:moveTo>
                <a:lnTo>
                  <a:pt x="0" y="240106"/>
                </a:lnTo>
                <a:lnTo>
                  <a:pt x="10475" y="248183"/>
                </a:lnTo>
                <a:lnTo>
                  <a:pt x="20872" y="255171"/>
                </a:lnTo>
                <a:lnTo>
                  <a:pt x="62458" y="272200"/>
                </a:lnTo>
                <a:lnTo>
                  <a:pt x="84658" y="274307"/>
                </a:lnTo>
                <a:lnTo>
                  <a:pt x="96581" y="273749"/>
                </a:lnTo>
                <a:lnTo>
                  <a:pt x="135582" y="260530"/>
                </a:lnTo>
                <a:lnTo>
                  <a:pt x="158028" y="234353"/>
                </a:lnTo>
                <a:lnTo>
                  <a:pt x="85852" y="234353"/>
                </a:lnTo>
                <a:lnTo>
                  <a:pt x="77767" y="233962"/>
                </a:lnTo>
                <a:lnTo>
                  <a:pt x="42238" y="219606"/>
                </a:lnTo>
                <a:lnTo>
                  <a:pt x="34033" y="213740"/>
                </a:lnTo>
                <a:lnTo>
                  <a:pt x="25082" y="206794"/>
                </a:lnTo>
                <a:close/>
              </a:path>
              <a:path w="1151255" h="274320">
                <a:moveTo>
                  <a:pt x="87934" y="50761"/>
                </a:moveTo>
                <a:lnTo>
                  <a:pt x="43752" y="61134"/>
                </a:lnTo>
                <a:lnTo>
                  <a:pt x="17552" y="89668"/>
                </a:lnTo>
                <a:lnTo>
                  <a:pt x="12496" y="114401"/>
                </a:lnTo>
                <a:lnTo>
                  <a:pt x="13165" y="123850"/>
                </a:lnTo>
                <a:lnTo>
                  <a:pt x="34926" y="157697"/>
                </a:lnTo>
                <a:lnTo>
                  <a:pt x="70653" y="176161"/>
                </a:lnTo>
                <a:lnTo>
                  <a:pt x="85090" y="181419"/>
                </a:lnTo>
                <a:lnTo>
                  <a:pt x="91871" y="184264"/>
                </a:lnTo>
                <a:lnTo>
                  <a:pt x="104495" y="190474"/>
                </a:lnTo>
                <a:lnTo>
                  <a:pt x="109385" y="193802"/>
                </a:lnTo>
                <a:lnTo>
                  <a:pt x="112826" y="197370"/>
                </a:lnTo>
                <a:lnTo>
                  <a:pt x="116319" y="200952"/>
                </a:lnTo>
                <a:lnTo>
                  <a:pt x="118071" y="205105"/>
                </a:lnTo>
                <a:lnTo>
                  <a:pt x="118071" y="216408"/>
                </a:lnTo>
                <a:lnTo>
                  <a:pt x="85852" y="234353"/>
                </a:lnTo>
                <a:lnTo>
                  <a:pt x="158028" y="234353"/>
                </a:lnTo>
                <a:lnTo>
                  <a:pt x="158474" y="233508"/>
                </a:lnTo>
                <a:lnTo>
                  <a:pt x="161420" y="225409"/>
                </a:lnTo>
                <a:lnTo>
                  <a:pt x="163189" y="217000"/>
                </a:lnTo>
                <a:lnTo>
                  <a:pt x="163779" y="208280"/>
                </a:lnTo>
                <a:lnTo>
                  <a:pt x="163091" y="197764"/>
                </a:lnTo>
                <a:lnTo>
                  <a:pt x="140852" y="161839"/>
                </a:lnTo>
                <a:lnTo>
                  <a:pt x="104438" y="143501"/>
                </a:lnTo>
                <a:lnTo>
                  <a:pt x="96951" y="140665"/>
                </a:lnTo>
                <a:lnTo>
                  <a:pt x="89623" y="137769"/>
                </a:lnTo>
                <a:lnTo>
                  <a:pt x="58191" y="116979"/>
                </a:lnTo>
                <a:lnTo>
                  <a:pt x="58191" y="107327"/>
                </a:lnTo>
                <a:lnTo>
                  <a:pt x="60477" y="102374"/>
                </a:lnTo>
                <a:lnTo>
                  <a:pt x="65036" y="97942"/>
                </a:lnTo>
                <a:lnTo>
                  <a:pt x="69596" y="93459"/>
                </a:lnTo>
                <a:lnTo>
                  <a:pt x="77228" y="91211"/>
                </a:lnTo>
                <a:lnTo>
                  <a:pt x="150595" y="91211"/>
                </a:lnTo>
                <a:lnTo>
                  <a:pt x="159207" y="79603"/>
                </a:lnTo>
                <a:lnTo>
                  <a:pt x="124218" y="57797"/>
                </a:lnTo>
                <a:lnTo>
                  <a:pt x="97526" y="51202"/>
                </a:lnTo>
                <a:lnTo>
                  <a:pt x="87934" y="50761"/>
                </a:lnTo>
                <a:close/>
              </a:path>
              <a:path w="1151255" h="274320">
                <a:moveTo>
                  <a:pt x="150595" y="91211"/>
                </a:moveTo>
                <a:lnTo>
                  <a:pt x="95859" y="91211"/>
                </a:lnTo>
                <a:lnTo>
                  <a:pt x="103009" y="92722"/>
                </a:lnTo>
                <a:lnTo>
                  <a:pt x="109347" y="95770"/>
                </a:lnTo>
                <a:lnTo>
                  <a:pt x="114571" y="98451"/>
                </a:lnTo>
                <a:lnTo>
                  <a:pt x="120626" y="102038"/>
                </a:lnTo>
                <a:lnTo>
                  <a:pt x="127511" y="106529"/>
                </a:lnTo>
                <a:lnTo>
                  <a:pt x="135229" y="111925"/>
                </a:lnTo>
                <a:lnTo>
                  <a:pt x="150595" y="91211"/>
                </a:lnTo>
                <a:close/>
              </a:path>
              <a:path w="1151255" h="274320">
                <a:moveTo>
                  <a:pt x="281622" y="50761"/>
                </a:moveTo>
                <a:lnTo>
                  <a:pt x="242881" y="58289"/>
                </a:lnTo>
                <a:lnTo>
                  <a:pt x="210165" y="80448"/>
                </a:lnTo>
                <a:lnTo>
                  <a:pt x="187444" y="116034"/>
                </a:lnTo>
                <a:lnTo>
                  <a:pt x="179412" y="162775"/>
                </a:lnTo>
                <a:lnTo>
                  <a:pt x="180236" y="179642"/>
                </a:lnTo>
                <a:lnTo>
                  <a:pt x="192595" y="222656"/>
                </a:lnTo>
                <a:lnTo>
                  <a:pt x="217727" y="253513"/>
                </a:lnTo>
                <a:lnTo>
                  <a:pt x="252650" y="270962"/>
                </a:lnTo>
                <a:lnTo>
                  <a:pt x="279539" y="274307"/>
                </a:lnTo>
                <a:lnTo>
                  <a:pt x="289185" y="273854"/>
                </a:lnTo>
                <a:lnTo>
                  <a:pt x="325692" y="262756"/>
                </a:lnTo>
                <a:lnTo>
                  <a:pt x="353885" y="242087"/>
                </a:lnTo>
                <a:lnTo>
                  <a:pt x="347731" y="232664"/>
                </a:lnTo>
                <a:lnTo>
                  <a:pt x="282016" y="232664"/>
                </a:lnTo>
                <a:lnTo>
                  <a:pt x="274017" y="232144"/>
                </a:lnTo>
                <a:lnTo>
                  <a:pt x="238011" y="207668"/>
                </a:lnTo>
                <a:lnTo>
                  <a:pt x="227088" y="162775"/>
                </a:lnTo>
                <a:lnTo>
                  <a:pt x="227555" y="152452"/>
                </a:lnTo>
                <a:lnTo>
                  <a:pt x="243200" y="111401"/>
                </a:lnTo>
                <a:lnTo>
                  <a:pt x="282803" y="92392"/>
                </a:lnTo>
                <a:lnTo>
                  <a:pt x="341978" y="92392"/>
                </a:lnTo>
                <a:lnTo>
                  <a:pt x="350316" y="81889"/>
                </a:lnTo>
                <a:lnTo>
                  <a:pt x="318300" y="58686"/>
                </a:lnTo>
                <a:lnTo>
                  <a:pt x="291978" y="51257"/>
                </a:lnTo>
                <a:lnTo>
                  <a:pt x="281622" y="50761"/>
                </a:lnTo>
                <a:close/>
              </a:path>
              <a:path w="1151255" h="274320">
                <a:moveTo>
                  <a:pt x="331482" y="207784"/>
                </a:moveTo>
                <a:lnTo>
                  <a:pt x="297878" y="230949"/>
                </a:lnTo>
                <a:lnTo>
                  <a:pt x="290207" y="232664"/>
                </a:lnTo>
                <a:lnTo>
                  <a:pt x="347731" y="232664"/>
                </a:lnTo>
                <a:lnTo>
                  <a:pt x="331482" y="207784"/>
                </a:lnTo>
                <a:close/>
              </a:path>
              <a:path w="1151255" h="274320">
                <a:moveTo>
                  <a:pt x="341978" y="92392"/>
                </a:moveTo>
                <a:lnTo>
                  <a:pt x="289547" y="92392"/>
                </a:lnTo>
                <a:lnTo>
                  <a:pt x="295757" y="93853"/>
                </a:lnTo>
                <a:lnTo>
                  <a:pt x="301447" y="96761"/>
                </a:lnTo>
                <a:lnTo>
                  <a:pt x="306114" y="99511"/>
                </a:lnTo>
                <a:lnTo>
                  <a:pt x="311486" y="103401"/>
                </a:lnTo>
                <a:lnTo>
                  <a:pt x="317563" y="108432"/>
                </a:lnTo>
                <a:lnTo>
                  <a:pt x="324345" y="114604"/>
                </a:lnTo>
                <a:lnTo>
                  <a:pt x="341978" y="92392"/>
                </a:lnTo>
                <a:close/>
              </a:path>
              <a:path w="1151255" h="274320">
                <a:moveTo>
                  <a:pt x="522604" y="92392"/>
                </a:moveTo>
                <a:lnTo>
                  <a:pt x="460197" y="92392"/>
                </a:lnTo>
                <a:lnTo>
                  <a:pt x="467169" y="94310"/>
                </a:lnTo>
                <a:lnTo>
                  <a:pt x="476427" y="101981"/>
                </a:lnTo>
                <a:lnTo>
                  <a:pt x="479729" y="107429"/>
                </a:lnTo>
                <a:lnTo>
                  <a:pt x="483692" y="121513"/>
                </a:lnTo>
                <a:lnTo>
                  <a:pt x="484682" y="126428"/>
                </a:lnTo>
                <a:lnTo>
                  <a:pt x="484682" y="129273"/>
                </a:lnTo>
                <a:lnTo>
                  <a:pt x="457291" y="133142"/>
                </a:lnTo>
                <a:lnTo>
                  <a:pt x="433108" y="138614"/>
                </a:lnTo>
                <a:lnTo>
                  <a:pt x="394373" y="154355"/>
                </a:lnTo>
                <a:lnTo>
                  <a:pt x="364072" y="193126"/>
                </a:lnTo>
                <a:lnTo>
                  <a:pt x="362051" y="210654"/>
                </a:lnTo>
                <a:lnTo>
                  <a:pt x="362615" y="220234"/>
                </a:lnTo>
                <a:lnTo>
                  <a:pt x="381558" y="257625"/>
                </a:lnTo>
                <a:lnTo>
                  <a:pt x="419262" y="273842"/>
                </a:lnTo>
                <a:lnTo>
                  <a:pt x="428180" y="274307"/>
                </a:lnTo>
                <a:lnTo>
                  <a:pt x="438319" y="273731"/>
                </a:lnTo>
                <a:lnTo>
                  <a:pt x="474615" y="260552"/>
                </a:lnTo>
                <a:lnTo>
                  <a:pt x="493687" y="243154"/>
                </a:lnTo>
                <a:lnTo>
                  <a:pt x="530821" y="243154"/>
                </a:lnTo>
                <a:lnTo>
                  <a:pt x="530821" y="233464"/>
                </a:lnTo>
                <a:lnTo>
                  <a:pt x="427977" y="233464"/>
                </a:lnTo>
                <a:lnTo>
                  <a:pt x="421373" y="231546"/>
                </a:lnTo>
                <a:lnTo>
                  <a:pt x="416090" y="227711"/>
                </a:lnTo>
                <a:lnTo>
                  <a:pt x="410794" y="223812"/>
                </a:lnTo>
                <a:lnTo>
                  <a:pt x="408152" y="217462"/>
                </a:lnTo>
                <a:lnTo>
                  <a:pt x="408152" y="201803"/>
                </a:lnTo>
                <a:lnTo>
                  <a:pt x="441261" y="175564"/>
                </a:lnTo>
                <a:lnTo>
                  <a:pt x="484682" y="166052"/>
                </a:lnTo>
                <a:lnTo>
                  <a:pt x="530821" y="166052"/>
                </a:lnTo>
                <a:lnTo>
                  <a:pt x="530799" y="138614"/>
                </a:lnTo>
                <a:lnTo>
                  <a:pt x="530347" y="126844"/>
                </a:lnTo>
                <a:lnTo>
                  <a:pt x="528932" y="115195"/>
                </a:lnTo>
                <a:lnTo>
                  <a:pt x="526589" y="104241"/>
                </a:lnTo>
                <a:lnTo>
                  <a:pt x="523328" y="93980"/>
                </a:lnTo>
                <a:lnTo>
                  <a:pt x="522604" y="92392"/>
                </a:lnTo>
                <a:close/>
              </a:path>
              <a:path w="1151255" h="274320">
                <a:moveTo>
                  <a:pt x="530821" y="243154"/>
                </a:moveTo>
                <a:lnTo>
                  <a:pt x="493687" y="243154"/>
                </a:lnTo>
                <a:lnTo>
                  <a:pt x="490334" y="269443"/>
                </a:lnTo>
                <a:lnTo>
                  <a:pt x="530821" y="269443"/>
                </a:lnTo>
                <a:lnTo>
                  <a:pt x="530821" y="243154"/>
                </a:lnTo>
                <a:close/>
              </a:path>
              <a:path w="1151255" h="274320">
                <a:moveTo>
                  <a:pt x="530821" y="166052"/>
                </a:moveTo>
                <a:lnTo>
                  <a:pt x="484682" y="166052"/>
                </a:lnTo>
                <a:lnTo>
                  <a:pt x="484682" y="210464"/>
                </a:lnTo>
                <a:lnTo>
                  <a:pt x="478767" y="215334"/>
                </a:lnTo>
                <a:lnTo>
                  <a:pt x="442293" y="233066"/>
                </a:lnTo>
                <a:lnTo>
                  <a:pt x="435902" y="233464"/>
                </a:lnTo>
                <a:lnTo>
                  <a:pt x="530821" y="233464"/>
                </a:lnTo>
                <a:lnTo>
                  <a:pt x="530821" y="166052"/>
                </a:lnTo>
                <a:close/>
              </a:path>
              <a:path w="1151255" h="274320">
                <a:moveTo>
                  <a:pt x="455739" y="50761"/>
                </a:moveTo>
                <a:lnTo>
                  <a:pt x="416205" y="57429"/>
                </a:lnTo>
                <a:lnTo>
                  <a:pt x="375686" y="77616"/>
                </a:lnTo>
                <a:lnTo>
                  <a:pt x="368096" y="82473"/>
                </a:lnTo>
                <a:lnTo>
                  <a:pt x="388416" y="117576"/>
                </a:lnTo>
                <a:lnTo>
                  <a:pt x="397317" y="111713"/>
                </a:lnTo>
                <a:lnTo>
                  <a:pt x="405672" y="106621"/>
                </a:lnTo>
                <a:lnTo>
                  <a:pt x="442969" y="92789"/>
                </a:lnTo>
                <a:lnTo>
                  <a:pt x="450875" y="92392"/>
                </a:lnTo>
                <a:lnTo>
                  <a:pt x="522604" y="92392"/>
                </a:lnTo>
                <a:lnTo>
                  <a:pt x="519017" y="84536"/>
                </a:lnTo>
                <a:lnTo>
                  <a:pt x="489804" y="57341"/>
                </a:lnTo>
                <a:lnTo>
                  <a:pt x="468248" y="51492"/>
                </a:lnTo>
                <a:lnTo>
                  <a:pt x="455739" y="50761"/>
                </a:lnTo>
                <a:close/>
              </a:path>
              <a:path w="1151255" h="274320">
                <a:moveTo>
                  <a:pt x="624928" y="96850"/>
                </a:moveTo>
                <a:lnTo>
                  <a:pt x="578446" y="96850"/>
                </a:lnTo>
                <a:lnTo>
                  <a:pt x="578493" y="202539"/>
                </a:lnTo>
                <a:lnTo>
                  <a:pt x="586162" y="242544"/>
                </a:lnTo>
                <a:lnTo>
                  <a:pt x="624952" y="273012"/>
                </a:lnTo>
                <a:lnTo>
                  <a:pt x="641311" y="274307"/>
                </a:lnTo>
                <a:lnTo>
                  <a:pt x="647407" y="274307"/>
                </a:lnTo>
                <a:lnTo>
                  <a:pt x="686904" y="263893"/>
                </a:lnTo>
                <a:lnTo>
                  <a:pt x="678425" y="233057"/>
                </a:lnTo>
                <a:lnTo>
                  <a:pt x="639025" y="233057"/>
                </a:lnTo>
                <a:lnTo>
                  <a:pt x="632929" y="230619"/>
                </a:lnTo>
                <a:lnTo>
                  <a:pt x="629627" y="225729"/>
                </a:lnTo>
                <a:lnTo>
                  <a:pt x="626452" y="220776"/>
                </a:lnTo>
                <a:lnTo>
                  <a:pt x="624928" y="213042"/>
                </a:lnTo>
                <a:lnTo>
                  <a:pt x="624928" y="96850"/>
                </a:lnTo>
                <a:close/>
              </a:path>
              <a:path w="1151255" h="274320">
                <a:moveTo>
                  <a:pt x="751166" y="96850"/>
                </a:moveTo>
                <a:lnTo>
                  <a:pt x="704684" y="96850"/>
                </a:lnTo>
                <a:lnTo>
                  <a:pt x="704731" y="202539"/>
                </a:lnTo>
                <a:lnTo>
                  <a:pt x="712400" y="242544"/>
                </a:lnTo>
                <a:lnTo>
                  <a:pt x="751190" y="273012"/>
                </a:lnTo>
                <a:lnTo>
                  <a:pt x="767549" y="274307"/>
                </a:lnTo>
                <a:lnTo>
                  <a:pt x="773645" y="274307"/>
                </a:lnTo>
                <a:lnTo>
                  <a:pt x="813142" y="263893"/>
                </a:lnTo>
                <a:lnTo>
                  <a:pt x="804663" y="233057"/>
                </a:lnTo>
                <a:lnTo>
                  <a:pt x="765263" y="233057"/>
                </a:lnTo>
                <a:lnTo>
                  <a:pt x="759167" y="230619"/>
                </a:lnTo>
                <a:lnTo>
                  <a:pt x="755992" y="225729"/>
                </a:lnTo>
                <a:lnTo>
                  <a:pt x="752817" y="220776"/>
                </a:lnTo>
                <a:lnTo>
                  <a:pt x="751166" y="213042"/>
                </a:lnTo>
                <a:lnTo>
                  <a:pt x="751166" y="96850"/>
                </a:lnTo>
                <a:close/>
              </a:path>
              <a:path w="1151255" h="274320">
                <a:moveTo>
                  <a:pt x="909662" y="50761"/>
                </a:moveTo>
                <a:lnTo>
                  <a:pt x="862418" y="64630"/>
                </a:lnTo>
                <a:lnTo>
                  <a:pt x="834093" y="91774"/>
                </a:lnTo>
                <a:lnTo>
                  <a:pt x="816556" y="131106"/>
                </a:lnTo>
                <a:lnTo>
                  <a:pt x="813204" y="161594"/>
                </a:lnTo>
                <a:lnTo>
                  <a:pt x="813261" y="165100"/>
                </a:lnTo>
                <a:lnTo>
                  <a:pt x="820804" y="209210"/>
                </a:lnTo>
                <a:lnTo>
                  <a:pt x="842813" y="244314"/>
                </a:lnTo>
                <a:lnTo>
                  <a:pt x="875420" y="266667"/>
                </a:lnTo>
                <a:lnTo>
                  <a:pt x="914996" y="274307"/>
                </a:lnTo>
                <a:lnTo>
                  <a:pt x="925785" y="273897"/>
                </a:lnTo>
                <a:lnTo>
                  <a:pt x="971575" y="259632"/>
                </a:lnTo>
                <a:lnTo>
                  <a:pt x="990688" y="248335"/>
                </a:lnTo>
                <a:lnTo>
                  <a:pt x="982303" y="233464"/>
                </a:lnTo>
                <a:lnTo>
                  <a:pt x="918552" y="233464"/>
                </a:lnTo>
                <a:lnTo>
                  <a:pt x="910530" y="232980"/>
                </a:lnTo>
                <a:lnTo>
                  <a:pt x="876261" y="216015"/>
                </a:lnTo>
                <a:lnTo>
                  <a:pt x="859243" y="177647"/>
                </a:lnTo>
                <a:lnTo>
                  <a:pt x="992466" y="177647"/>
                </a:lnTo>
                <a:lnTo>
                  <a:pt x="993990" y="170446"/>
                </a:lnTo>
                <a:lnTo>
                  <a:pt x="994879" y="165100"/>
                </a:lnTo>
                <a:lnTo>
                  <a:pt x="995133" y="161594"/>
                </a:lnTo>
                <a:lnTo>
                  <a:pt x="995514" y="158026"/>
                </a:lnTo>
                <a:lnTo>
                  <a:pt x="995641" y="154622"/>
                </a:lnTo>
                <a:lnTo>
                  <a:pt x="995641" y="151371"/>
                </a:lnTo>
                <a:lnTo>
                  <a:pt x="995129" y="139293"/>
                </a:lnTo>
                <a:lnTo>
                  <a:pt x="860386" y="139293"/>
                </a:lnTo>
                <a:lnTo>
                  <a:pt x="861783" y="132524"/>
                </a:lnTo>
                <a:lnTo>
                  <a:pt x="886040" y="98742"/>
                </a:lnTo>
                <a:lnTo>
                  <a:pt x="901915" y="91605"/>
                </a:lnTo>
                <a:lnTo>
                  <a:pt x="981837" y="91605"/>
                </a:lnTo>
                <a:lnTo>
                  <a:pt x="979985" y="88100"/>
                </a:lnTo>
                <a:lnTo>
                  <a:pt x="945828" y="57952"/>
                </a:lnTo>
                <a:lnTo>
                  <a:pt x="922638" y="51560"/>
                </a:lnTo>
                <a:lnTo>
                  <a:pt x="909662" y="50761"/>
                </a:lnTo>
                <a:close/>
              </a:path>
              <a:path w="1151255" h="274320">
                <a:moveTo>
                  <a:pt x="971511" y="214325"/>
                </a:moveTo>
                <a:lnTo>
                  <a:pt x="935443" y="232105"/>
                </a:lnTo>
                <a:lnTo>
                  <a:pt x="927315" y="233464"/>
                </a:lnTo>
                <a:lnTo>
                  <a:pt x="982303" y="233464"/>
                </a:lnTo>
                <a:lnTo>
                  <a:pt x="971511" y="214325"/>
                </a:lnTo>
                <a:close/>
              </a:path>
              <a:path w="1151255" h="274320">
                <a:moveTo>
                  <a:pt x="676109" y="224637"/>
                </a:moveTo>
                <a:lnTo>
                  <a:pt x="667346" y="228409"/>
                </a:lnTo>
                <a:lnTo>
                  <a:pt x="661123" y="230746"/>
                </a:lnTo>
                <a:lnTo>
                  <a:pt x="653757" y="232600"/>
                </a:lnTo>
                <a:lnTo>
                  <a:pt x="650582" y="233057"/>
                </a:lnTo>
                <a:lnTo>
                  <a:pt x="678425" y="233057"/>
                </a:lnTo>
                <a:lnTo>
                  <a:pt x="676109" y="224637"/>
                </a:lnTo>
                <a:close/>
              </a:path>
              <a:path w="1151255" h="274320">
                <a:moveTo>
                  <a:pt x="802347" y="224637"/>
                </a:moveTo>
                <a:lnTo>
                  <a:pt x="793584" y="228409"/>
                </a:lnTo>
                <a:lnTo>
                  <a:pt x="787361" y="230746"/>
                </a:lnTo>
                <a:lnTo>
                  <a:pt x="780122" y="232600"/>
                </a:lnTo>
                <a:lnTo>
                  <a:pt x="776820" y="233057"/>
                </a:lnTo>
                <a:lnTo>
                  <a:pt x="804663" y="233057"/>
                </a:lnTo>
                <a:lnTo>
                  <a:pt x="802347" y="224637"/>
                </a:lnTo>
                <a:close/>
              </a:path>
              <a:path w="1151255" h="274320">
                <a:moveTo>
                  <a:pt x="981837" y="91605"/>
                </a:moveTo>
                <a:lnTo>
                  <a:pt x="910043" y="91605"/>
                </a:lnTo>
                <a:lnTo>
                  <a:pt x="919495" y="92466"/>
                </a:lnTo>
                <a:lnTo>
                  <a:pt x="927839" y="95051"/>
                </a:lnTo>
                <a:lnTo>
                  <a:pt x="951642" y="129587"/>
                </a:lnTo>
                <a:lnTo>
                  <a:pt x="952334" y="139293"/>
                </a:lnTo>
                <a:lnTo>
                  <a:pt x="995129" y="139293"/>
                </a:lnTo>
                <a:lnTo>
                  <a:pt x="995020" y="136745"/>
                </a:lnTo>
                <a:lnTo>
                  <a:pt x="993149" y="123099"/>
                </a:lnTo>
                <a:lnTo>
                  <a:pt x="990016" y="110432"/>
                </a:lnTo>
                <a:lnTo>
                  <a:pt x="985608" y="98742"/>
                </a:lnTo>
                <a:lnTo>
                  <a:pt x="981837" y="91605"/>
                </a:lnTo>
                <a:close/>
              </a:path>
              <a:path w="1151255" h="274320">
                <a:moveTo>
                  <a:pt x="624928" y="0"/>
                </a:moveTo>
                <a:lnTo>
                  <a:pt x="583907" y="0"/>
                </a:lnTo>
                <a:lnTo>
                  <a:pt x="580224" y="56108"/>
                </a:lnTo>
                <a:lnTo>
                  <a:pt x="548728" y="58293"/>
                </a:lnTo>
                <a:lnTo>
                  <a:pt x="548728" y="96850"/>
                </a:lnTo>
                <a:lnTo>
                  <a:pt x="675093" y="96850"/>
                </a:lnTo>
                <a:lnTo>
                  <a:pt x="675093" y="58293"/>
                </a:lnTo>
                <a:lnTo>
                  <a:pt x="678903" y="58027"/>
                </a:lnTo>
                <a:lnTo>
                  <a:pt x="678903" y="55613"/>
                </a:lnTo>
                <a:lnTo>
                  <a:pt x="624928" y="55613"/>
                </a:lnTo>
                <a:lnTo>
                  <a:pt x="624928" y="0"/>
                </a:lnTo>
                <a:close/>
              </a:path>
              <a:path w="1151255" h="274320">
                <a:moveTo>
                  <a:pt x="678903" y="58027"/>
                </a:moveTo>
                <a:lnTo>
                  <a:pt x="675093" y="58293"/>
                </a:lnTo>
                <a:lnTo>
                  <a:pt x="675093" y="96850"/>
                </a:lnTo>
                <a:lnTo>
                  <a:pt x="678903" y="96850"/>
                </a:lnTo>
                <a:lnTo>
                  <a:pt x="678903" y="58027"/>
                </a:lnTo>
                <a:close/>
              </a:path>
              <a:path w="1151255" h="274320">
                <a:moveTo>
                  <a:pt x="751166" y="0"/>
                </a:moveTo>
                <a:lnTo>
                  <a:pt x="710145" y="0"/>
                </a:lnTo>
                <a:lnTo>
                  <a:pt x="706462" y="56108"/>
                </a:lnTo>
                <a:lnTo>
                  <a:pt x="678903" y="58027"/>
                </a:lnTo>
                <a:lnTo>
                  <a:pt x="678903" y="96850"/>
                </a:lnTo>
                <a:lnTo>
                  <a:pt x="805268" y="96850"/>
                </a:lnTo>
                <a:lnTo>
                  <a:pt x="805268" y="55613"/>
                </a:lnTo>
                <a:lnTo>
                  <a:pt x="751166" y="55613"/>
                </a:lnTo>
                <a:lnTo>
                  <a:pt x="751166" y="0"/>
                </a:lnTo>
                <a:close/>
              </a:path>
              <a:path w="1151255" h="274320">
                <a:moveTo>
                  <a:pt x="1069047" y="55613"/>
                </a:moveTo>
                <a:lnTo>
                  <a:pt x="1028280" y="55613"/>
                </a:lnTo>
                <a:lnTo>
                  <a:pt x="1028280" y="269443"/>
                </a:lnTo>
                <a:lnTo>
                  <a:pt x="1074381" y="269443"/>
                </a:lnTo>
                <a:lnTo>
                  <a:pt x="1074381" y="134429"/>
                </a:lnTo>
                <a:lnTo>
                  <a:pt x="1079118" y="124118"/>
                </a:lnTo>
                <a:lnTo>
                  <a:pt x="1110195" y="94475"/>
                </a:lnTo>
                <a:lnTo>
                  <a:pt x="1142820" y="94475"/>
                </a:lnTo>
                <a:lnTo>
                  <a:pt x="1143720" y="90424"/>
                </a:lnTo>
                <a:lnTo>
                  <a:pt x="1065618" y="90424"/>
                </a:lnTo>
                <a:lnTo>
                  <a:pt x="1069047" y="55613"/>
                </a:lnTo>
                <a:close/>
              </a:path>
              <a:path w="1151255" h="274320">
                <a:moveTo>
                  <a:pt x="1142820" y="94475"/>
                </a:moveTo>
                <a:lnTo>
                  <a:pt x="1120228" y="94475"/>
                </a:lnTo>
                <a:lnTo>
                  <a:pt x="1123022" y="94703"/>
                </a:lnTo>
                <a:lnTo>
                  <a:pt x="1125181" y="95173"/>
                </a:lnTo>
                <a:lnTo>
                  <a:pt x="1127213" y="95567"/>
                </a:lnTo>
                <a:lnTo>
                  <a:pt x="1132801" y="97218"/>
                </a:lnTo>
                <a:lnTo>
                  <a:pt x="1141564" y="100126"/>
                </a:lnTo>
                <a:lnTo>
                  <a:pt x="1142820" y="94475"/>
                </a:lnTo>
                <a:close/>
              </a:path>
              <a:path w="1151255" h="274320">
                <a:moveTo>
                  <a:pt x="1125435" y="50761"/>
                </a:moveTo>
                <a:lnTo>
                  <a:pt x="1120736" y="50761"/>
                </a:lnTo>
                <a:lnTo>
                  <a:pt x="1111047" y="51554"/>
                </a:lnTo>
                <a:lnTo>
                  <a:pt x="1073238" y="75355"/>
                </a:lnTo>
                <a:lnTo>
                  <a:pt x="1065618" y="90424"/>
                </a:lnTo>
                <a:lnTo>
                  <a:pt x="1143720" y="90424"/>
                </a:lnTo>
                <a:lnTo>
                  <a:pt x="1150835" y="58394"/>
                </a:lnTo>
                <a:lnTo>
                  <a:pt x="1143088" y="54952"/>
                </a:lnTo>
                <a:lnTo>
                  <a:pt x="1137373" y="52832"/>
                </a:lnTo>
                <a:lnTo>
                  <a:pt x="1133436" y="52044"/>
                </a:lnTo>
                <a:lnTo>
                  <a:pt x="1129626" y="51181"/>
                </a:lnTo>
                <a:lnTo>
                  <a:pt x="1125435" y="50761"/>
                </a:lnTo>
                <a:close/>
              </a:path>
            </a:pathLst>
          </a:custGeom>
          <a:solidFill>
            <a:srgbClr val="000000"/>
          </a:solidFill>
        </p:spPr>
        <p:txBody>
          <a:bodyPr wrap="square" lIns="0" tIns="0" rIns="0" bIns="0" rtlCol="0"/>
          <a:lstStyle/>
          <a:p>
            <a:endParaRPr/>
          </a:p>
        </p:txBody>
      </p:sp>
      <p:sp>
        <p:nvSpPr>
          <p:cNvPr id="13" name="object 13"/>
          <p:cNvSpPr/>
          <p:nvPr/>
        </p:nvSpPr>
        <p:spPr>
          <a:xfrm>
            <a:off x="12083072" y="4920653"/>
            <a:ext cx="1163320" cy="393065"/>
          </a:xfrm>
          <a:custGeom>
            <a:avLst/>
            <a:gdLst/>
            <a:ahLst/>
            <a:cxnLst/>
            <a:rect l="l" t="t" r="r" b="b"/>
            <a:pathLst>
              <a:path w="1163319" h="393064">
                <a:moveTo>
                  <a:pt x="186575" y="291820"/>
                </a:moveTo>
                <a:lnTo>
                  <a:pt x="142633" y="291820"/>
                </a:lnTo>
                <a:lnTo>
                  <a:pt x="140494" y="311112"/>
                </a:lnTo>
                <a:lnTo>
                  <a:pt x="140474" y="391287"/>
                </a:lnTo>
                <a:lnTo>
                  <a:pt x="186575" y="391287"/>
                </a:lnTo>
                <a:lnTo>
                  <a:pt x="186575" y="291820"/>
                </a:lnTo>
                <a:close/>
              </a:path>
              <a:path w="1163319" h="393064">
                <a:moveTo>
                  <a:pt x="94081" y="88138"/>
                </a:moveTo>
                <a:lnTo>
                  <a:pt x="47396" y="102209"/>
                </a:lnTo>
                <a:lnTo>
                  <a:pt x="19917" y="129520"/>
                </a:lnTo>
                <a:lnTo>
                  <a:pt x="3225" y="168559"/>
                </a:lnTo>
                <a:lnTo>
                  <a:pt x="0" y="200152"/>
                </a:lnTo>
                <a:lnTo>
                  <a:pt x="1519" y="224781"/>
                </a:lnTo>
                <a:lnTo>
                  <a:pt x="13667" y="265676"/>
                </a:lnTo>
                <a:lnTo>
                  <a:pt x="52719" y="304245"/>
                </a:lnTo>
                <a:lnTo>
                  <a:pt x="89230" y="311683"/>
                </a:lnTo>
                <a:lnTo>
                  <a:pt x="99000" y="311112"/>
                </a:lnTo>
                <a:lnTo>
                  <a:pt x="136613" y="296849"/>
                </a:lnTo>
                <a:lnTo>
                  <a:pt x="142633" y="291820"/>
                </a:lnTo>
                <a:lnTo>
                  <a:pt x="186575" y="291820"/>
                </a:lnTo>
                <a:lnTo>
                  <a:pt x="186575" y="269646"/>
                </a:lnTo>
                <a:lnTo>
                  <a:pt x="95669" y="269646"/>
                </a:lnTo>
                <a:lnTo>
                  <a:pt x="84893" y="268519"/>
                </a:lnTo>
                <a:lnTo>
                  <a:pt x="54484" y="241625"/>
                </a:lnTo>
                <a:lnTo>
                  <a:pt x="47294" y="200152"/>
                </a:lnTo>
                <a:lnTo>
                  <a:pt x="47735" y="189800"/>
                </a:lnTo>
                <a:lnTo>
                  <a:pt x="62587" y="148975"/>
                </a:lnTo>
                <a:lnTo>
                  <a:pt x="98539" y="130175"/>
                </a:lnTo>
                <a:lnTo>
                  <a:pt x="186575" y="130175"/>
                </a:lnTo>
                <a:lnTo>
                  <a:pt x="186575" y="113893"/>
                </a:lnTo>
                <a:lnTo>
                  <a:pt x="149898" y="113893"/>
                </a:lnTo>
                <a:lnTo>
                  <a:pt x="145083" y="107861"/>
                </a:lnTo>
                <a:lnTo>
                  <a:pt x="139761" y="102682"/>
                </a:lnTo>
                <a:lnTo>
                  <a:pt x="103277" y="88559"/>
                </a:lnTo>
                <a:lnTo>
                  <a:pt x="94081" y="88138"/>
                </a:lnTo>
                <a:close/>
              </a:path>
              <a:path w="1163319" h="393064">
                <a:moveTo>
                  <a:pt x="186575" y="130175"/>
                </a:moveTo>
                <a:lnTo>
                  <a:pt x="106083" y="130175"/>
                </a:lnTo>
                <a:lnTo>
                  <a:pt x="113385" y="131622"/>
                </a:lnTo>
                <a:lnTo>
                  <a:pt x="127520" y="137375"/>
                </a:lnTo>
                <a:lnTo>
                  <a:pt x="134200" y="141566"/>
                </a:lnTo>
                <a:lnTo>
                  <a:pt x="140474" y="147116"/>
                </a:lnTo>
                <a:lnTo>
                  <a:pt x="140474" y="246748"/>
                </a:lnTo>
                <a:lnTo>
                  <a:pt x="103733" y="269646"/>
                </a:lnTo>
                <a:lnTo>
                  <a:pt x="186575" y="269646"/>
                </a:lnTo>
                <a:lnTo>
                  <a:pt x="186575" y="130175"/>
                </a:lnTo>
                <a:close/>
              </a:path>
              <a:path w="1163319" h="393064">
                <a:moveTo>
                  <a:pt x="186575" y="92989"/>
                </a:moveTo>
                <a:lnTo>
                  <a:pt x="147320" y="92989"/>
                </a:lnTo>
                <a:lnTo>
                  <a:pt x="149898" y="113893"/>
                </a:lnTo>
                <a:lnTo>
                  <a:pt x="186575" y="113893"/>
                </a:lnTo>
                <a:lnTo>
                  <a:pt x="186575" y="92989"/>
                </a:lnTo>
                <a:close/>
              </a:path>
              <a:path w="1163319" h="393064">
                <a:moveTo>
                  <a:pt x="281914" y="92989"/>
                </a:moveTo>
                <a:lnTo>
                  <a:pt x="235813" y="92989"/>
                </a:lnTo>
                <a:lnTo>
                  <a:pt x="235813" y="226529"/>
                </a:lnTo>
                <a:lnTo>
                  <a:pt x="245243" y="277088"/>
                </a:lnTo>
                <a:lnTo>
                  <a:pt x="273810" y="306104"/>
                </a:lnTo>
                <a:lnTo>
                  <a:pt x="304025" y="311683"/>
                </a:lnTo>
                <a:lnTo>
                  <a:pt x="315193" y="311000"/>
                </a:lnTo>
                <a:lnTo>
                  <a:pt x="351540" y="295292"/>
                </a:lnTo>
                <a:lnTo>
                  <a:pt x="368833" y="273215"/>
                </a:lnTo>
                <a:lnTo>
                  <a:pt x="406222" y="273215"/>
                </a:lnTo>
                <a:lnTo>
                  <a:pt x="406222" y="269252"/>
                </a:lnTo>
                <a:lnTo>
                  <a:pt x="312940" y="269252"/>
                </a:lnTo>
                <a:lnTo>
                  <a:pt x="305324" y="268607"/>
                </a:lnTo>
                <a:lnTo>
                  <a:pt x="282373" y="234780"/>
                </a:lnTo>
                <a:lnTo>
                  <a:pt x="281914" y="222859"/>
                </a:lnTo>
                <a:lnTo>
                  <a:pt x="281914" y="92989"/>
                </a:lnTo>
                <a:close/>
              </a:path>
              <a:path w="1163319" h="393064">
                <a:moveTo>
                  <a:pt x="406222" y="273215"/>
                </a:moveTo>
                <a:lnTo>
                  <a:pt x="368833" y="273215"/>
                </a:lnTo>
                <a:lnTo>
                  <a:pt x="365188" y="306819"/>
                </a:lnTo>
                <a:lnTo>
                  <a:pt x="406222" y="306819"/>
                </a:lnTo>
                <a:lnTo>
                  <a:pt x="406222" y="273215"/>
                </a:lnTo>
                <a:close/>
              </a:path>
              <a:path w="1163319" h="393064">
                <a:moveTo>
                  <a:pt x="406222" y="92989"/>
                </a:moveTo>
                <a:lnTo>
                  <a:pt x="359727" y="92989"/>
                </a:lnTo>
                <a:lnTo>
                  <a:pt x="359727" y="239814"/>
                </a:lnTo>
                <a:lnTo>
                  <a:pt x="353796" y="246774"/>
                </a:lnTo>
                <a:lnTo>
                  <a:pt x="321475" y="269252"/>
                </a:lnTo>
                <a:lnTo>
                  <a:pt x="406222" y="269252"/>
                </a:lnTo>
                <a:lnTo>
                  <a:pt x="406222" y="92989"/>
                </a:lnTo>
                <a:close/>
              </a:path>
              <a:path w="1163319" h="393064">
                <a:moveTo>
                  <a:pt x="605508" y="129768"/>
                </a:moveTo>
                <a:lnTo>
                  <a:pt x="543090" y="129768"/>
                </a:lnTo>
                <a:lnTo>
                  <a:pt x="550062" y="131686"/>
                </a:lnTo>
                <a:lnTo>
                  <a:pt x="559320" y="139357"/>
                </a:lnTo>
                <a:lnTo>
                  <a:pt x="562622" y="144805"/>
                </a:lnTo>
                <a:lnTo>
                  <a:pt x="566585" y="158889"/>
                </a:lnTo>
                <a:lnTo>
                  <a:pt x="567575" y="163804"/>
                </a:lnTo>
                <a:lnTo>
                  <a:pt x="567575" y="166649"/>
                </a:lnTo>
                <a:lnTo>
                  <a:pt x="540184" y="170518"/>
                </a:lnTo>
                <a:lnTo>
                  <a:pt x="516001" y="175990"/>
                </a:lnTo>
                <a:lnTo>
                  <a:pt x="477266" y="191731"/>
                </a:lnTo>
                <a:lnTo>
                  <a:pt x="446965" y="230502"/>
                </a:lnTo>
                <a:lnTo>
                  <a:pt x="444944" y="248031"/>
                </a:lnTo>
                <a:lnTo>
                  <a:pt x="445508" y="257610"/>
                </a:lnTo>
                <a:lnTo>
                  <a:pt x="464450" y="295001"/>
                </a:lnTo>
                <a:lnTo>
                  <a:pt x="502155" y="311218"/>
                </a:lnTo>
                <a:lnTo>
                  <a:pt x="511073" y="311683"/>
                </a:lnTo>
                <a:lnTo>
                  <a:pt x="521212" y="311107"/>
                </a:lnTo>
                <a:lnTo>
                  <a:pt x="557507" y="297928"/>
                </a:lnTo>
                <a:lnTo>
                  <a:pt x="576580" y="280530"/>
                </a:lnTo>
                <a:lnTo>
                  <a:pt x="613676" y="280530"/>
                </a:lnTo>
                <a:lnTo>
                  <a:pt x="613676" y="270840"/>
                </a:lnTo>
                <a:lnTo>
                  <a:pt x="510870" y="270840"/>
                </a:lnTo>
                <a:lnTo>
                  <a:pt x="504266" y="268922"/>
                </a:lnTo>
                <a:lnTo>
                  <a:pt x="498983" y="265087"/>
                </a:lnTo>
                <a:lnTo>
                  <a:pt x="493687" y="261188"/>
                </a:lnTo>
                <a:lnTo>
                  <a:pt x="491045" y="254838"/>
                </a:lnTo>
                <a:lnTo>
                  <a:pt x="491045" y="239179"/>
                </a:lnTo>
                <a:lnTo>
                  <a:pt x="524154" y="212940"/>
                </a:lnTo>
                <a:lnTo>
                  <a:pt x="567575" y="203428"/>
                </a:lnTo>
                <a:lnTo>
                  <a:pt x="613676" y="203428"/>
                </a:lnTo>
                <a:lnTo>
                  <a:pt x="613654" y="175990"/>
                </a:lnTo>
                <a:lnTo>
                  <a:pt x="613210" y="164220"/>
                </a:lnTo>
                <a:lnTo>
                  <a:pt x="611812" y="152571"/>
                </a:lnTo>
                <a:lnTo>
                  <a:pt x="609486" y="141617"/>
                </a:lnTo>
                <a:lnTo>
                  <a:pt x="606234" y="131356"/>
                </a:lnTo>
                <a:lnTo>
                  <a:pt x="605508" y="129768"/>
                </a:lnTo>
                <a:close/>
              </a:path>
              <a:path w="1163319" h="393064">
                <a:moveTo>
                  <a:pt x="613676" y="280530"/>
                </a:moveTo>
                <a:lnTo>
                  <a:pt x="576580" y="280530"/>
                </a:lnTo>
                <a:lnTo>
                  <a:pt x="573227" y="306819"/>
                </a:lnTo>
                <a:lnTo>
                  <a:pt x="613676" y="306819"/>
                </a:lnTo>
                <a:lnTo>
                  <a:pt x="613676" y="280530"/>
                </a:lnTo>
                <a:close/>
              </a:path>
              <a:path w="1163319" h="393064">
                <a:moveTo>
                  <a:pt x="613676" y="203428"/>
                </a:moveTo>
                <a:lnTo>
                  <a:pt x="567575" y="203428"/>
                </a:lnTo>
                <a:lnTo>
                  <a:pt x="567575" y="247840"/>
                </a:lnTo>
                <a:lnTo>
                  <a:pt x="561660" y="252710"/>
                </a:lnTo>
                <a:lnTo>
                  <a:pt x="525186" y="270442"/>
                </a:lnTo>
                <a:lnTo>
                  <a:pt x="518795" y="270840"/>
                </a:lnTo>
                <a:lnTo>
                  <a:pt x="613676" y="270840"/>
                </a:lnTo>
                <a:lnTo>
                  <a:pt x="613676" y="203428"/>
                </a:lnTo>
                <a:close/>
              </a:path>
              <a:path w="1163319" h="393064">
                <a:moveTo>
                  <a:pt x="538632" y="88138"/>
                </a:moveTo>
                <a:lnTo>
                  <a:pt x="499093" y="94806"/>
                </a:lnTo>
                <a:lnTo>
                  <a:pt x="458573" y="114992"/>
                </a:lnTo>
                <a:lnTo>
                  <a:pt x="450989" y="119849"/>
                </a:lnTo>
                <a:lnTo>
                  <a:pt x="471309" y="154952"/>
                </a:lnTo>
                <a:lnTo>
                  <a:pt x="480210" y="149089"/>
                </a:lnTo>
                <a:lnTo>
                  <a:pt x="488565" y="143997"/>
                </a:lnTo>
                <a:lnTo>
                  <a:pt x="525862" y="130166"/>
                </a:lnTo>
                <a:lnTo>
                  <a:pt x="533768" y="129768"/>
                </a:lnTo>
                <a:lnTo>
                  <a:pt x="605508" y="129768"/>
                </a:lnTo>
                <a:lnTo>
                  <a:pt x="601917" y="121912"/>
                </a:lnTo>
                <a:lnTo>
                  <a:pt x="572697" y="94717"/>
                </a:lnTo>
                <a:lnTo>
                  <a:pt x="551141" y="88869"/>
                </a:lnTo>
                <a:lnTo>
                  <a:pt x="538632" y="88138"/>
                </a:lnTo>
                <a:close/>
              </a:path>
              <a:path w="1163319" h="393064">
                <a:moveTo>
                  <a:pt x="707478" y="0"/>
                </a:moveTo>
                <a:lnTo>
                  <a:pt x="661377" y="0"/>
                </a:lnTo>
                <a:lnTo>
                  <a:pt x="661377" y="262216"/>
                </a:lnTo>
                <a:lnTo>
                  <a:pt x="672426" y="301434"/>
                </a:lnTo>
                <a:lnTo>
                  <a:pt x="692619" y="311683"/>
                </a:lnTo>
                <a:lnTo>
                  <a:pt x="706462" y="311683"/>
                </a:lnTo>
                <a:lnTo>
                  <a:pt x="710399" y="311353"/>
                </a:lnTo>
                <a:lnTo>
                  <a:pt x="713828" y="310692"/>
                </a:lnTo>
                <a:lnTo>
                  <a:pt x="717130" y="310095"/>
                </a:lnTo>
                <a:lnTo>
                  <a:pt x="722337" y="308444"/>
                </a:lnTo>
                <a:lnTo>
                  <a:pt x="729195" y="305727"/>
                </a:lnTo>
                <a:lnTo>
                  <a:pt x="722807" y="270167"/>
                </a:lnTo>
                <a:lnTo>
                  <a:pt x="708240" y="270167"/>
                </a:lnTo>
                <a:lnTo>
                  <a:pt x="707859" y="269646"/>
                </a:lnTo>
                <a:lnTo>
                  <a:pt x="707605" y="269125"/>
                </a:lnTo>
                <a:lnTo>
                  <a:pt x="707539" y="268262"/>
                </a:lnTo>
                <a:lnTo>
                  <a:pt x="707478" y="0"/>
                </a:lnTo>
                <a:close/>
              </a:path>
              <a:path w="1163319" h="393064">
                <a:moveTo>
                  <a:pt x="722464" y="268262"/>
                </a:moveTo>
                <a:lnTo>
                  <a:pt x="710399" y="269938"/>
                </a:lnTo>
                <a:lnTo>
                  <a:pt x="709510" y="270014"/>
                </a:lnTo>
                <a:lnTo>
                  <a:pt x="708875" y="270040"/>
                </a:lnTo>
                <a:lnTo>
                  <a:pt x="708367" y="270040"/>
                </a:lnTo>
                <a:lnTo>
                  <a:pt x="708240" y="270129"/>
                </a:lnTo>
                <a:lnTo>
                  <a:pt x="722807" y="270167"/>
                </a:lnTo>
                <a:lnTo>
                  <a:pt x="722464" y="268262"/>
                </a:lnTo>
                <a:close/>
              </a:path>
              <a:path w="1163319" h="393064">
                <a:moveTo>
                  <a:pt x="794600" y="10210"/>
                </a:moveTo>
                <a:lnTo>
                  <a:pt x="778344" y="10210"/>
                </a:lnTo>
                <a:lnTo>
                  <a:pt x="771613" y="12928"/>
                </a:lnTo>
                <a:lnTo>
                  <a:pt x="760437" y="23761"/>
                </a:lnTo>
                <a:lnTo>
                  <a:pt x="757643" y="30505"/>
                </a:lnTo>
                <a:lnTo>
                  <a:pt x="757643" y="47155"/>
                </a:lnTo>
                <a:lnTo>
                  <a:pt x="760437" y="54165"/>
                </a:lnTo>
                <a:lnTo>
                  <a:pt x="766025" y="59588"/>
                </a:lnTo>
                <a:lnTo>
                  <a:pt x="771613" y="64935"/>
                </a:lnTo>
                <a:lnTo>
                  <a:pt x="778344" y="67614"/>
                </a:lnTo>
                <a:lnTo>
                  <a:pt x="794600" y="67614"/>
                </a:lnTo>
                <a:lnTo>
                  <a:pt x="801458" y="64909"/>
                </a:lnTo>
                <a:lnTo>
                  <a:pt x="812380" y="54063"/>
                </a:lnTo>
                <a:lnTo>
                  <a:pt x="815023" y="47155"/>
                </a:lnTo>
                <a:lnTo>
                  <a:pt x="815022" y="30505"/>
                </a:lnTo>
                <a:lnTo>
                  <a:pt x="812380" y="23863"/>
                </a:lnTo>
                <a:lnTo>
                  <a:pt x="806919" y="18440"/>
                </a:lnTo>
                <a:lnTo>
                  <a:pt x="801458" y="12954"/>
                </a:lnTo>
                <a:lnTo>
                  <a:pt x="794600" y="10210"/>
                </a:lnTo>
                <a:close/>
              </a:path>
              <a:path w="1163319" h="393064">
                <a:moveTo>
                  <a:pt x="808951" y="92989"/>
                </a:moveTo>
                <a:lnTo>
                  <a:pt x="762850" y="92989"/>
                </a:lnTo>
                <a:lnTo>
                  <a:pt x="762850" y="306819"/>
                </a:lnTo>
                <a:lnTo>
                  <a:pt x="808951" y="306819"/>
                </a:lnTo>
                <a:lnTo>
                  <a:pt x="808951" y="92989"/>
                </a:lnTo>
                <a:close/>
              </a:path>
              <a:path w="1163319" h="393064">
                <a:moveTo>
                  <a:pt x="981544" y="345287"/>
                </a:moveTo>
                <a:lnTo>
                  <a:pt x="972146" y="385635"/>
                </a:lnTo>
                <a:lnTo>
                  <a:pt x="980020" y="388670"/>
                </a:lnTo>
                <a:lnTo>
                  <a:pt x="986243" y="390626"/>
                </a:lnTo>
                <a:lnTo>
                  <a:pt x="990561" y="391477"/>
                </a:lnTo>
                <a:lnTo>
                  <a:pt x="994879" y="392404"/>
                </a:lnTo>
                <a:lnTo>
                  <a:pt x="999451" y="392874"/>
                </a:lnTo>
                <a:lnTo>
                  <a:pt x="1004277" y="392874"/>
                </a:lnTo>
                <a:lnTo>
                  <a:pt x="1041361" y="382460"/>
                </a:lnTo>
                <a:lnTo>
                  <a:pt x="1069397" y="351231"/>
                </a:lnTo>
                <a:lnTo>
                  <a:pt x="1001356" y="351231"/>
                </a:lnTo>
                <a:lnTo>
                  <a:pt x="999197" y="350939"/>
                </a:lnTo>
                <a:lnTo>
                  <a:pt x="996911" y="350342"/>
                </a:lnTo>
                <a:lnTo>
                  <a:pt x="994498" y="349808"/>
                </a:lnTo>
                <a:lnTo>
                  <a:pt x="989418" y="348132"/>
                </a:lnTo>
                <a:lnTo>
                  <a:pt x="981544" y="345287"/>
                </a:lnTo>
                <a:close/>
              </a:path>
              <a:path w="1163319" h="393064">
                <a:moveTo>
                  <a:pt x="1010500" y="92989"/>
                </a:moveTo>
                <a:lnTo>
                  <a:pt x="966812" y="92989"/>
                </a:lnTo>
                <a:lnTo>
                  <a:pt x="966812" y="105624"/>
                </a:lnTo>
                <a:lnTo>
                  <a:pt x="1044917" y="299885"/>
                </a:lnTo>
                <a:lnTo>
                  <a:pt x="1040980" y="312077"/>
                </a:lnTo>
                <a:lnTo>
                  <a:pt x="1019517" y="347662"/>
                </a:lnTo>
                <a:lnTo>
                  <a:pt x="1012024" y="351231"/>
                </a:lnTo>
                <a:lnTo>
                  <a:pt x="1069397" y="351231"/>
                </a:lnTo>
                <a:lnTo>
                  <a:pt x="1109489" y="246532"/>
                </a:lnTo>
                <a:lnTo>
                  <a:pt x="1067015" y="246532"/>
                </a:lnTo>
                <a:lnTo>
                  <a:pt x="1066380" y="243865"/>
                </a:lnTo>
                <a:lnTo>
                  <a:pt x="1065618" y="241185"/>
                </a:lnTo>
                <a:lnTo>
                  <a:pt x="1064602" y="238518"/>
                </a:lnTo>
                <a:lnTo>
                  <a:pt x="1062003" y="231398"/>
                </a:lnTo>
                <a:lnTo>
                  <a:pt x="1054823" y="211455"/>
                </a:lnTo>
                <a:lnTo>
                  <a:pt x="1010500" y="92989"/>
                </a:lnTo>
                <a:close/>
              </a:path>
              <a:path w="1163319" h="393064">
                <a:moveTo>
                  <a:pt x="912837" y="134226"/>
                </a:moveTo>
                <a:lnTo>
                  <a:pt x="866355" y="134226"/>
                </a:lnTo>
                <a:lnTo>
                  <a:pt x="866475" y="241185"/>
                </a:lnTo>
                <a:lnTo>
                  <a:pt x="874071" y="279920"/>
                </a:lnTo>
                <a:lnTo>
                  <a:pt x="912861" y="310388"/>
                </a:lnTo>
                <a:lnTo>
                  <a:pt x="929220" y="311683"/>
                </a:lnTo>
                <a:lnTo>
                  <a:pt x="935316" y="311683"/>
                </a:lnTo>
                <a:lnTo>
                  <a:pt x="974813" y="301269"/>
                </a:lnTo>
                <a:lnTo>
                  <a:pt x="966334" y="270433"/>
                </a:lnTo>
                <a:lnTo>
                  <a:pt x="926934" y="270433"/>
                </a:lnTo>
                <a:lnTo>
                  <a:pt x="920838" y="267995"/>
                </a:lnTo>
                <a:lnTo>
                  <a:pt x="917663" y="263105"/>
                </a:lnTo>
                <a:lnTo>
                  <a:pt x="914488" y="258152"/>
                </a:lnTo>
                <a:lnTo>
                  <a:pt x="912837" y="250418"/>
                </a:lnTo>
                <a:lnTo>
                  <a:pt x="912837" y="134226"/>
                </a:lnTo>
                <a:close/>
              </a:path>
              <a:path w="1163319" h="393064">
                <a:moveTo>
                  <a:pt x="964018" y="262013"/>
                </a:moveTo>
                <a:lnTo>
                  <a:pt x="955255" y="265785"/>
                </a:lnTo>
                <a:lnTo>
                  <a:pt x="949032" y="268122"/>
                </a:lnTo>
                <a:lnTo>
                  <a:pt x="941666" y="269976"/>
                </a:lnTo>
                <a:lnTo>
                  <a:pt x="938491" y="270433"/>
                </a:lnTo>
                <a:lnTo>
                  <a:pt x="966334" y="270433"/>
                </a:lnTo>
                <a:lnTo>
                  <a:pt x="964018" y="262013"/>
                </a:lnTo>
                <a:close/>
              </a:path>
              <a:path w="1163319" h="393064">
                <a:moveTo>
                  <a:pt x="1162773" y="92989"/>
                </a:moveTo>
                <a:lnTo>
                  <a:pt x="1115910" y="92989"/>
                </a:lnTo>
                <a:lnTo>
                  <a:pt x="1077048" y="211747"/>
                </a:lnTo>
                <a:lnTo>
                  <a:pt x="1072969" y="225190"/>
                </a:lnTo>
                <a:lnTo>
                  <a:pt x="1070887" y="232167"/>
                </a:lnTo>
                <a:lnTo>
                  <a:pt x="1068793" y="239318"/>
                </a:lnTo>
                <a:lnTo>
                  <a:pt x="1068031" y="241731"/>
                </a:lnTo>
                <a:lnTo>
                  <a:pt x="1067396" y="244132"/>
                </a:lnTo>
                <a:lnTo>
                  <a:pt x="1067015" y="246532"/>
                </a:lnTo>
                <a:lnTo>
                  <a:pt x="1109489" y="246532"/>
                </a:lnTo>
                <a:lnTo>
                  <a:pt x="1162773" y="92989"/>
                </a:lnTo>
                <a:close/>
              </a:path>
              <a:path w="1163319" h="393064">
                <a:moveTo>
                  <a:pt x="912837" y="37376"/>
                </a:moveTo>
                <a:lnTo>
                  <a:pt x="871816" y="37376"/>
                </a:lnTo>
                <a:lnTo>
                  <a:pt x="868133" y="93484"/>
                </a:lnTo>
                <a:lnTo>
                  <a:pt x="836764" y="95669"/>
                </a:lnTo>
                <a:lnTo>
                  <a:pt x="836764" y="134226"/>
                </a:lnTo>
                <a:lnTo>
                  <a:pt x="966812" y="134226"/>
                </a:lnTo>
                <a:lnTo>
                  <a:pt x="966812" y="105624"/>
                </a:lnTo>
                <a:lnTo>
                  <a:pt x="961732" y="92989"/>
                </a:lnTo>
                <a:lnTo>
                  <a:pt x="912837" y="92989"/>
                </a:lnTo>
                <a:lnTo>
                  <a:pt x="912837" y="37376"/>
                </a:lnTo>
                <a:close/>
              </a:path>
              <a:path w="1163319" h="393064">
                <a:moveTo>
                  <a:pt x="966812" y="92989"/>
                </a:moveTo>
                <a:lnTo>
                  <a:pt x="961732" y="92989"/>
                </a:lnTo>
                <a:lnTo>
                  <a:pt x="966812" y="105624"/>
                </a:lnTo>
                <a:lnTo>
                  <a:pt x="966812" y="92989"/>
                </a:lnTo>
                <a:close/>
              </a:path>
            </a:pathLst>
          </a:custGeom>
          <a:solidFill>
            <a:srgbClr val="000000"/>
          </a:solidFill>
        </p:spPr>
        <p:txBody>
          <a:bodyPr wrap="square" lIns="0" tIns="0" rIns="0" bIns="0" rtlCol="0"/>
          <a:lstStyle/>
          <a:p>
            <a:endParaRPr/>
          </a:p>
        </p:txBody>
      </p:sp>
      <p:sp>
        <p:nvSpPr>
          <p:cNvPr id="14" name="object 14"/>
          <p:cNvSpPr txBox="1"/>
          <p:nvPr/>
        </p:nvSpPr>
        <p:spPr>
          <a:xfrm>
            <a:off x="4950752" y="4313421"/>
            <a:ext cx="8384540" cy="1979930"/>
          </a:xfrm>
          <a:prstGeom prst="rect">
            <a:avLst/>
          </a:prstGeom>
        </p:spPr>
        <p:txBody>
          <a:bodyPr vert="horz" wrap="square" lIns="0" tIns="10795" rIns="0" bIns="0" rtlCol="0">
            <a:spAutoFit/>
          </a:bodyPr>
          <a:lstStyle/>
          <a:p>
            <a:pPr marL="12065" marR="5080" algn="ctr">
              <a:lnSpc>
                <a:spcPct val="100299"/>
              </a:lnSpc>
              <a:spcBef>
                <a:spcPts val="85"/>
              </a:spcBef>
            </a:pPr>
            <a:r>
              <a:rPr sz="3200" spc="-25" dirty="0">
                <a:latin typeface="Tahoma"/>
                <a:cs typeface="Tahoma"/>
              </a:rPr>
              <a:t>Utilizing</a:t>
            </a:r>
            <a:r>
              <a:rPr sz="3200" spc="-365" dirty="0">
                <a:latin typeface="Tahoma"/>
                <a:cs typeface="Tahoma"/>
              </a:rPr>
              <a:t> </a:t>
            </a:r>
            <a:r>
              <a:rPr sz="3200" spc="-65" dirty="0">
                <a:latin typeface="Tahoma"/>
                <a:cs typeface="Tahoma"/>
              </a:rPr>
              <a:t>interactive</a:t>
            </a:r>
            <a:r>
              <a:rPr sz="3200" spc="-360" dirty="0">
                <a:latin typeface="Tahoma"/>
                <a:cs typeface="Tahoma"/>
              </a:rPr>
              <a:t> </a:t>
            </a:r>
            <a:r>
              <a:rPr sz="3200" spc="-85" dirty="0">
                <a:latin typeface="Tahoma"/>
                <a:cs typeface="Tahoma"/>
              </a:rPr>
              <a:t>charts,</a:t>
            </a:r>
            <a:r>
              <a:rPr sz="3200" spc="-360" dirty="0">
                <a:latin typeface="Tahoma"/>
                <a:cs typeface="Tahoma"/>
              </a:rPr>
              <a:t> </a:t>
            </a:r>
            <a:r>
              <a:rPr sz="3200" spc="-90" dirty="0">
                <a:latin typeface="Tahoma"/>
                <a:cs typeface="Tahoma"/>
              </a:rPr>
              <a:t>heat</a:t>
            </a:r>
            <a:r>
              <a:rPr sz="3200" spc="-360" dirty="0">
                <a:latin typeface="Tahoma"/>
                <a:cs typeface="Tahoma"/>
              </a:rPr>
              <a:t> </a:t>
            </a:r>
            <a:r>
              <a:rPr sz="3200" spc="-90" dirty="0">
                <a:latin typeface="Tahoma"/>
                <a:cs typeface="Tahoma"/>
              </a:rPr>
              <a:t>maps,</a:t>
            </a:r>
            <a:r>
              <a:rPr sz="3200" spc="-365" dirty="0">
                <a:latin typeface="Tahoma"/>
                <a:cs typeface="Tahoma"/>
              </a:rPr>
              <a:t> </a:t>
            </a:r>
            <a:r>
              <a:rPr sz="3200" spc="-50" dirty="0">
                <a:latin typeface="Tahoma"/>
                <a:cs typeface="Tahoma"/>
              </a:rPr>
              <a:t>and</a:t>
            </a:r>
            <a:r>
              <a:rPr sz="3200" spc="-360" dirty="0">
                <a:latin typeface="Tahoma"/>
                <a:cs typeface="Tahoma"/>
              </a:rPr>
              <a:t> </a:t>
            </a:r>
            <a:r>
              <a:rPr sz="3200" spc="-90" dirty="0">
                <a:latin typeface="Tahoma"/>
                <a:cs typeface="Tahoma"/>
              </a:rPr>
              <a:t>scatter </a:t>
            </a:r>
            <a:r>
              <a:rPr sz="3200" spc="-985" dirty="0">
                <a:latin typeface="Tahoma"/>
                <a:cs typeface="Tahoma"/>
              </a:rPr>
              <a:t> </a:t>
            </a:r>
            <a:r>
              <a:rPr sz="3200" spc="-30" dirty="0">
                <a:latin typeface="Tahoma"/>
                <a:cs typeface="Tahoma"/>
              </a:rPr>
              <a:t>plots</a:t>
            </a:r>
            <a:r>
              <a:rPr sz="3200" spc="-365" dirty="0">
                <a:latin typeface="Tahoma"/>
                <a:cs typeface="Tahoma"/>
              </a:rPr>
              <a:t> </a:t>
            </a:r>
            <a:r>
              <a:rPr sz="3200" spc="-35" dirty="0">
                <a:latin typeface="Tahoma"/>
                <a:cs typeface="Tahoma"/>
              </a:rPr>
              <a:t>to</a:t>
            </a:r>
            <a:r>
              <a:rPr sz="3200" spc="-365" dirty="0">
                <a:latin typeface="Tahoma"/>
                <a:cs typeface="Tahoma"/>
              </a:rPr>
              <a:t> </a:t>
            </a:r>
            <a:r>
              <a:rPr sz="3200" spc="-45" dirty="0">
                <a:latin typeface="Tahoma"/>
                <a:cs typeface="Tahoma"/>
              </a:rPr>
              <a:t>visually</a:t>
            </a:r>
            <a:r>
              <a:rPr sz="3200" spc="-365" dirty="0">
                <a:latin typeface="Tahoma"/>
                <a:cs typeface="Tahoma"/>
              </a:rPr>
              <a:t> </a:t>
            </a:r>
            <a:r>
              <a:rPr sz="3200" spc="-85" dirty="0">
                <a:latin typeface="Tahoma"/>
                <a:cs typeface="Tahoma"/>
              </a:rPr>
              <a:t>represent</a:t>
            </a:r>
            <a:r>
              <a:rPr sz="3200" spc="-360" dirty="0">
                <a:latin typeface="Tahoma"/>
                <a:cs typeface="Tahoma"/>
              </a:rPr>
              <a:t> </a:t>
            </a:r>
            <a:r>
              <a:rPr sz="3200" spc="-65" dirty="0">
                <a:latin typeface="Tahoma"/>
                <a:cs typeface="Tahoma"/>
              </a:rPr>
              <a:t>complex</a:t>
            </a:r>
            <a:r>
              <a:rPr sz="3200" spc="-365" dirty="0">
                <a:latin typeface="Tahoma"/>
                <a:cs typeface="Tahoma"/>
              </a:rPr>
              <a:t> </a:t>
            </a:r>
            <a:r>
              <a:rPr sz="3200" spc="-100" dirty="0">
                <a:latin typeface="Tahoma"/>
                <a:cs typeface="Tahoma"/>
              </a:rPr>
              <a:t>coffee</a:t>
            </a:r>
            <a:r>
              <a:rPr sz="3200" spc="-360" dirty="0">
                <a:latin typeface="Tahoma"/>
                <a:cs typeface="Tahoma"/>
              </a:rPr>
              <a:t> </a:t>
            </a:r>
            <a:r>
              <a:rPr sz="3200" spc="-30" dirty="0">
                <a:latin typeface="Tahoma"/>
                <a:cs typeface="Tahoma"/>
              </a:rPr>
              <a:t>quality </a:t>
            </a:r>
            <a:r>
              <a:rPr sz="3200" spc="-25" dirty="0">
                <a:latin typeface="Tahoma"/>
                <a:cs typeface="Tahoma"/>
              </a:rPr>
              <a:t> </a:t>
            </a:r>
            <a:r>
              <a:rPr sz="3200" spc="-100" dirty="0">
                <a:latin typeface="Tahoma"/>
                <a:cs typeface="Tahoma"/>
              </a:rPr>
              <a:t>data.</a:t>
            </a:r>
            <a:r>
              <a:rPr sz="3200" spc="-355" dirty="0">
                <a:latin typeface="Tahoma"/>
                <a:cs typeface="Tahoma"/>
              </a:rPr>
              <a:t> </a:t>
            </a:r>
            <a:r>
              <a:rPr sz="3200" spc="-60" dirty="0">
                <a:latin typeface="Tahoma"/>
                <a:cs typeface="Tahoma"/>
              </a:rPr>
              <a:t>Visualization</a:t>
            </a:r>
            <a:r>
              <a:rPr sz="3200" spc="-355" dirty="0">
                <a:latin typeface="Tahoma"/>
                <a:cs typeface="Tahoma"/>
              </a:rPr>
              <a:t> </a:t>
            </a:r>
            <a:r>
              <a:rPr sz="3200" spc="-40" dirty="0">
                <a:latin typeface="Tahoma"/>
                <a:cs typeface="Tahoma"/>
              </a:rPr>
              <a:t>aids</a:t>
            </a:r>
            <a:r>
              <a:rPr sz="3200" spc="-355" dirty="0">
                <a:latin typeface="Tahoma"/>
                <a:cs typeface="Tahoma"/>
              </a:rPr>
              <a:t> </a:t>
            </a:r>
            <a:r>
              <a:rPr sz="3200" spc="-10" dirty="0">
                <a:latin typeface="Tahoma"/>
                <a:cs typeface="Tahoma"/>
              </a:rPr>
              <a:t>in</a:t>
            </a:r>
            <a:r>
              <a:rPr sz="3200" spc="-355" dirty="0">
                <a:latin typeface="Tahoma"/>
                <a:cs typeface="Tahoma"/>
              </a:rPr>
              <a:t> </a:t>
            </a:r>
            <a:r>
              <a:rPr sz="3200" spc="-55" dirty="0">
                <a:latin typeface="Tahoma"/>
                <a:cs typeface="Tahoma"/>
              </a:rPr>
              <a:t>identifying</a:t>
            </a:r>
            <a:r>
              <a:rPr sz="3200" spc="-350" dirty="0">
                <a:latin typeface="Tahoma"/>
                <a:cs typeface="Tahoma"/>
              </a:rPr>
              <a:t> </a:t>
            </a:r>
            <a:r>
              <a:rPr sz="3200" spc="-85" dirty="0">
                <a:latin typeface="Tahoma"/>
                <a:cs typeface="Tahoma"/>
              </a:rPr>
              <a:t>patterns</a:t>
            </a:r>
            <a:r>
              <a:rPr sz="3200" spc="-355" dirty="0">
                <a:latin typeface="Tahoma"/>
                <a:cs typeface="Tahoma"/>
              </a:rPr>
              <a:t> </a:t>
            </a:r>
            <a:r>
              <a:rPr sz="3200" spc="-50" dirty="0">
                <a:latin typeface="Tahoma"/>
                <a:cs typeface="Tahoma"/>
              </a:rPr>
              <a:t>and </a:t>
            </a:r>
            <a:r>
              <a:rPr sz="3200" spc="-985" dirty="0">
                <a:latin typeface="Tahoma"/>
                <a:cs typeface="Tahoma"/>
              </a:rPr>
              <a:t> </a:t>
            </a:r>
            <a:r>
              <a:rPr sz="3200" spc="-20" dirty="0">
                <a:latin typeface="Tahoma"/>
                <a:cs typeface="Tahoma"/>
              </a:rPr>
              <a:t>t</a:t>
            </a:r>
            <a:r>
              <a:rPr sz="3200" spc="-105" dirty="0">
                <a:latin typeface="Tahoma"/>
                <a:cs typeface="Tahoma"/>
              </a:rPr>
              <a:t>r</a:t>
            </a:r>
            <a:r>
              <a:rPr sz="3200" spc="-120" dirty="0">
                <a:latin typeface="Tahoma"/>
                <a:cs typeface="Tahoma"/>
              </a:rPr>
              <a:t>e</a:t>
            </a:r>
            <a:r>
              <a:rPr sz="3200" spc="-55" dirty="0">
                <a:latin typeface="Tahoma"/>
                <a:cs typeface="Tahoma"/>
              </a:rPr>
              <a:t>n</a:t>
            </a:r>
            <a:r>
              <a:rPr sz="3200" spc="-10" dirty="0">
                <a:latin typeface="Tahoma"/>
                <a:cs typeface="Tahoma"/>
              </a:rPr>
              <a:t>d</a:t>
            </a:r>
            <a:r>
              <a:rPr sz="3200" spc="-100" dirty="0">
                <a:latin typeface="Tahoma"/>
                <a:cs typeface="Tahoma"/>
              </a:rPr>
              <a:t>s</a:t>
            </a:r>
            <a:r>
              <a:rPr sz="3200" spc="-365" dirty="0">
                <a:latin typeface="Tahoma"/>
                <a:cs typeface="Tahoma"/>
              </a:rPr>
              <a:t> </a:t>
            </a:r>
            <a:r>
              <a:rPr sz="3200" spc="-150" dirty="0">
                <a:latin typeface="Tahoma"/>
                <a:cs typeface="Tahoma"/>
              </a:rPr>
              <a:t>f</a:t>
            </a:r>
            <a:r>
              <a:rPr sz="3200" spc="-20" dirty="0">
                <a:latin typeface="Tahoma"/>
                <a:cs typeface="Tahoma"/>
              </a:rPr>
              <a:t>o</a:t>
            </a:r>
            <a:r>
              <a:rPr sz="3200" spc="-70" dirty="0">
                <a:latin typeface="Tahoma"/>
                <a:cs typeface="Tahoma"/>
              </a:rPr>
              <a:t>r</a:t>
            </a:r>
            <a:r>
              <a:rPr sz="3200" spc="-365" dirty="0">
                <a:latin typeface="Tahoma"/>
                <a:cs typeface="Tahoma"/>
              </a:rPr>
              <a:t> </a:t>
            </a:r>
            <a:r>
              <a:rPr sz="3200" spc="-15" dirty="0">
                <a:latin typeface="Tahoma"/>
                <a:cs typeface="Tahoma"/>
              </a:rPr>
              <a:t>b</a:t>
            </a:r>
            <a:r>
              <a:rPr sz="3200" spc="-150" dirty="0">
                <a:latin typeface="Tahoma"/>
                <a:cs typeface="Tahoma"/>
              </a:rPr>
              <a:t>e</a:t>
            </a:r>
            <a:r>
              <a:rPr sz="3200" spc="-80" dirty="0">
                <a:latin typeface="Tahoma"/>
                <a:cs typeface="Tahoma"/>
              </a:rPr>
              <a:t>t</a:t>
            </a:r>
            <a:r>
              <a:rPr sz="3200" spc="-60" dirty="0">
                <a:latin typeface="Tahoma"/>
                <a:cs typeface="Tahoma"/>
              </a:rPr>
              <a:t>t</a:t>
            </a:r>
            <a:r>
              <a:rPr sz="3200" spc="-120" dirty="0">
                <a:latin typeface="Tahoma"/>
                <a:cs typeface="Tahoma"/>
              </a:rPr>
              <a:t>e</a:t>
            </a:r>
            <a:r>
              <a:rPr sz="3200" spc="-70" dirty="0">
                <a:latin typeface="Tahoma"/>
                <a:cs typeface="Tahoma"/>
              </a:rPr>
              <a:t>r</a:t>
            </a:r>
            <a:r>
              <a:rPr sz="3200" spc="-365" dirty="0">
                <a:latin typeface="Tahoma"/>
                <a:cs typeface="Tahoma"/>
              </a:rPr>
              <a:t> </a:t>
            </a:r>
            <a:r>
              <a:rPr sz="3200" spc="-10" dirty="0">
                <a:latin typeface="Tahoma"/>
                <a:cs typeface="Tahoma"/>
              </a:rPr>
              <a:t>d</a:t>
            </a:r>
            <a:r>
              <a:rPr sz="3200" spc="-120" dirty="0">
                <a:latin typeface="Tahoma"/>
                <a:cs typeface="Tahoma"/>
              </a:rPr>
              <a:t>e</a:t>
            </a:r>
            <a:r>
              <a:rPr sz="3200" spc="-30" dirty="0">
                <a:latin typeface="Tahoma"/>
                <a:cs typeface="Tahoma"/>
              </a:rPr>
              <a:t>c</a:t>
            </a:r>
            <a:r>
              <a:rPr sz="3200" spc="35" dirty="0">
                <a:latin typeface="Tahoma"/>
                <a:cs typeface="Tahoma"/>
              </a:rPr>
              <a:t>i</a:t>
            </a:r>
            <a:r>
              <a:rPr sz="3200" spc="-105" dirty="0">
                <a:latin typeface="Tahoma"/>
                <a:cs typeface="Tahoma"/>
              </a:rPr>
              <a:t>s</a:t>
            </a:r>
            <a:r>
              <a:rPr sz="3200" spc="35" dirty="0">
                <a:latin typeface="Tahoma"/>
                <a:cs typeface="Tahoma"/>
              </a:rPr>
              <a:t>i</a:t>
            </a:r>
            <a:r>
              <a:rPr sz="3200" spc="-20" dirty="0">
                <a:latin typeface="Tahoma"/>
                <a:cs typeface="Tahoma"/>
              </a:rPr>
              <a:t>o</a:t>
            </a:r>
            <a:r>
              <a:rPr sz="3200" spc="-55" dirty="0">
                <a:latin typeface="Tahoma"/>
                <a:cs typeface="Tahoma"/>
              </a:rPr>
              <a:t>n</a:t>
            </a:r>
            <a:r>
              <a:rPr sz="3200" spc="-185" dirty="0">
                <a:latin typeface="Tahoma"/>
                <a:cs typeface="Tahoma"/>
              </a:rPr>
              <a:t>-</a:t>
            </a:r>
            <a:r>
              <a:rPr sz="3200" spc="-55" dirty="0">
                <a:latin typeface="Tahoma"/>
                <a:cs typeface="Tahoma"/>
              </a:rPr>
              <a:t>m</a:t>
            </a:r>
            <a:r>
              <a:rPr sz="3200" spc="-85" dirty="0">
                <a:latin typeface="Tahoma"/>
                <a:cs typeface="Tahoma"/>
              </a:rPr>
              <a:t>a</a:t>
            </a:r>
            <a:r>
              <a:rPr sz="3200" spc="-45" dirty="0">
                <a:latin typeface="Tahoma"/>
                <a:cs typeface="Tahoma"/>
              </a:rPr>
              <a:t>k</a:t>
            </a:r>
            <a:r>
              <a:rPr sz="3200" spc="35" dirty="0">
                <a:latin typeface="Tahoma"/>
                <a:cs typeface="Tahoma"/>
              </a:rPr>
              <a:t>i</a:t>
            </a:r>
            <a:r>
              <a:rPr sz="3200" spc="-55" dirty="0">
                <a:latin typeface="Tahoma"/>
                <a:cs typeface="Tahoma"/>
              </a:rPr>
              <a:t>n</a:t>
            </a:r>
            <a:r>
              <a:rPr sz="3200" spc="-180" dirty="0">
                <a:latin typeface="Tahoma"/>
                <a:cs typeface="Tahoma"/>
              </a:rPr>
              <a:t>g</a:t>
            </a:r>
            <a:r>
              <a:rPr sz="3200" spc="-195" dirty="0">
                <a:latin typeface="Tahoma"/>
                <a:cs typeface="Tahoma"/>
              </a:rPr>
              <a:t>.</a:t>
            </a:r>
            <a:endParaRPr sz="3200">
              <a:latin typeface="Tahoma"/>
              <a:cs typeface="Tahoma"/>
            </a:endParaRPr>
          </a:p>
        </p:txBody>
      </p:sp>
      <p:sp>
        <p:nvSpPr>
          <p:cNvPr id="15" name="object 15"/>
          <p:cNvSpPr txBox="1">
            <a:spLocks noGrp="1"/>
          </p:cNvSpPr>
          <p:nvPr>
            <p:ph type="title"/>
          </p:nvPr>
        </p:nvSpPr>
        <p:spPr>
          <a:xfrm>
            <a:off x="6727087" y="3109772"/>
            <a:ext cx="4832985" cy="882650"/>
          </a:xfrm>
          <a:prstGeom prst="rect">
            <a:avLst/>
          </a:prstGeom>
        </p:spPr>
        <p:txBody>
          <a:bodyPr vert="horz" wrap="square" lIns="0" tIns="15875" rIns="0" bIns="0" rtlCol="0">
            <a:spAutoFit/>
          </a:bodyPr>
          <a:lstStyle/>
          <a:p>
            <a:pPr marL="12700">
              <a:lnSpc>
                <a:spcPct val="100000"/>
              </a:lnSpc>
              <a:spcBef>
                <a:spcPts val="125"/>
              </a:spcBef>
            </a:pPr>
            <a:r>
              <a:rPr sz="5600" spc="-535" dirty="0"/>
              <a:t>Data</a:t>
            </a:r>
            <a:r>
              <a:rPr sz="5600" spc="-790" dirty="0"/>
              <a:t> </a:t>
            </a:r>
            <a:r>
              <a:rPr sz="5600" spc="-550" dirty="0"/>
              <a:t>Visualization</a:t>
            </a:r>
            <a:endParaRPr sz="56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6837259" y="0"/>
            <a:ext cx="1460051" cy="2231931"/>
          </a:xfrm>
          <a:prstGeom prst="rect">
            <a:avLst/>
          </a:prstGeom>
        </p:spPr>
      </p:pic>
      <p:grpSp>
        <p:nvGrpSpPr>
          <p:cNvPr id="3" name="object 3"/>
          <p:cNvGrpSpPr/>
          <p:nvPr/>
        </p:nvGrpSpPr>
        <p:grpSpPr>
          <a:xfrm>
            <a:off x="0" y="9223145"/>
            <a:ext cx="2191385" cy="1064260"/>
            <a:chOff x="0" y="9223145"/>
            <a:chExt cx="2191385" cy="1064260"/>
          </a:xfrm>
        </p:grpSpPr>
        <p:sp>
          <p:nvSpPr>
            <p:cNvPr id="4" name="object 4"/>
            <p:cNvSpPr/>
            <p:nvPr/>
          </p:nvSpPr>
          <p:spPr>
            <a:xfrm>
              <a:off x="0" y="9223145"/>
              <a:ext cx="2191385" cy="1064260"/>
            </a:xfrm>
            <a:custGeom>
              <a:avLst/>
              <a:gdLst/>
              <a:ahLst/>
              <a:cxnLst/>
              <a:rect l="l" t="t" r="r" b="b"/>
              <a:pathLst>
                <a:path w="2191385" h="1064259">
                  <a:moveTo>
                    <a:pt x="531315" y="583172"/>
                  </a:moveTo>
                  <a:lnTo>
                    <a:pt x="501074" y="583172"/>
                  </a:lnTo>
                  <a:lnTo>
                    <a:pt x="501074" y="1063852"/>
                  </a:lnTo>
                  <a:lnTo>
                    <a:pt x="531315" y="1063852"/>
                  </a:lnTo>
                  <a:lnTo>
                    <a:pt x="531315" y="583172"/>
                  </a:lnTo>
                  <a:close/>
                </a:path>
                <a:path w="2191385" h="1064259">
                  <a:moveTo>
                    <a:pt x="1085706" y="583172"/>
                  </a:moveTo>
                  <a:lnTo>
                    <a:pt x="1055469" y="583172"/>
                  </a:lnTo>
                  <a:lnTo>
                    <a:pt x="1055469" y="1063852"/>
                  </a:lnTo>
                  <a:lnTo>
                    <a:pt x="1085706" y="1063852"/>
                  </a:lnTo>
                  <a:lnTo>
                    <a:pt x="1085706" y="583172"/>
                  </a:lnTo>
                  <a:close/>
                </a:path>
                <a:path w="2191385" h="1064259">
                  <a:moveTo>
                    <a:pt x="1638655" y="583172"/>
                  </a:moveTo>
                  <a:lnTo>
                    <a:pt x="1608416" y="583172"/>
                  </a:lnTo>
                  <a:lnTo>
                    <a:pt x="1608416" y="1063852"/>
                  </a:lnTo>
                  <a:lnTo>
                    <a:pt x="1638655" y="1063852"/>
                  </a:lnTo>
                  <a:lnTo>
                    <a:pt x="1638655" y="583172"/>
                  </a:lnTo>
                  <a:close/>
                </a:path>
                <a:path w="2191385" h="1064259">
                  <a:moveTo>
                    <a:pt x="1680364" y="41761"/>
                  </a:moveTo>
                  <a:lnTo>
                    <a:pt x="1638655" y="41761"/>
                  </a:lnTo>
                  <a:lnTo>
                    <a:pt x="2149856" y="554374"/>
                  </a:lnTo>
                  <a:lnTo>
                    <a:pt x="0" y="554374"/>
                  </a:lnTo>
                  <a:lnTo>
                    <a:pt x="0" y="583172"/>
                  </a:lnTo>
                  <a:lnTo>
                    <a:pt x="2162810" y="583172"/>
                  </a:lnTo>
                  <a:lnTo>
                    <a:pt x="2162810" y="1063852"/>
                  </a:lnTo>
                  <a:lnTo>
                    <a:pt x="2191143" y="1063852"/>
                  </a:lnTo>
                  <a:lnTo>
                    <a:pt x="2191143" y="553178"/>
                  </a:lnTo>
                  <a:lnTo>
                    <a:pt x="1680364" y="41761"/>
                  </a:lnTo>
                  <a:close/>
                </a:path>
                <a:path w="2191385" h="1064259">
                  <a:moveTo>
                    <a:pt x="531315" y="0"/>
                  </a:moveTo>
                  <a:lnTo>
                    <a:pt x="0" y="0"/>
                  </a:lnTo>
                  <a:lnTo>
                    <a:pt x="0" y="30241"/>
                  </a:lnTo>
                  <a:lnTo>
                    <a:pt x="501074" y="30241"/>
                  </a:lnTo>
                  <a:lnTo>
                    <a:pt x="501074" y="554374"/>
                  </a:lnTo>
                  <a:lnTo>
                    <a:pt x="531315" y="554374"/>
                  </a:lnTo>
                  <a:lnTo>
                    <a:pt x="531315" y="0"/>
                  </a:lnTo>
                  <a:close/>
                </a:path>
                <a:path w="2191385" h="1064259">
                  <a:moveTo>
                    <a:pt x="1638655" y="0"/>
                  </a:moveTo>
                  <a:lnTo>
                    <a:pt x="1055469" y="0"/>
                  </a:lnTo>
                  <a:lnTo>
                    <a:pt x="1055469" y="554374"/>
                  </a:lnTo>
                  <a:lnTo>
                    <a:pt x="1085706" y="554374"/>
                  </a:lnTo>
                  <a:lnTo>
                    <a:pt x="1085706" y="30241"/>
                  </a:lnTo>
                  <a:lnTo>
                    <a:pt x="1668859" y="30241"/>
                  </a:lnTo>
                  <a:lnTo>
                    <a:pt x="1638655" y="0"/>
                  </a:lnTo>
                  <a:close/>
                </a:path>
                <a:path w="2191385" h="1064259">
                  <a:moveTo>
                    <a:pt x="1668859" y="30241"/>
                  </a:moveTo>
                  <a:lnTo>
                    <a:pt x="1608416" y="30241"/>
                  </a:lnTo>
                  <a:lnTo>
                    <a:pt x="1608416" y="554374"/>
                  </a:lnTo>
                  <a:lnTo>
                    <a:pt x="1638655" y="554374"/>
                  </a:lnTo>
                  <a:lnTo>
                    <a:pt x="1638655" y="41761"/>
                  </a:lnTo>
                  <a:lnTo>
                    <a:pt x="1680364" y="41761"/>
                  </a:lnTo>
                  <a:lnTo>
                    <a:pt x="1668859" y="30241"/>
                  </a:lnTo>
                  <a:close/>
                </a:path>
              </a:pathLst>
            </a:custGeom>
            <a:solidFill>
              <a:srgbClr val="36D636"/>
            </a:solidFill>
          </p:spPr>
          <p:txBody>
            <a:bodyPr wrap="square" lIns="0" tIns="0" rIns="0" bIns="0" rtlCol="0"/>
            <a:lstStyle/>
            <a:p>
              <a:endParaRPr/>
            </a:p>
          </p:txBody>
        </p:sp>
        <p:sp>
          <p:nvSpPr>
            <p:cNvPr id="5" name="object 5"/>
            <p:cNvSpPr/>
            <p:nvPr/>
          </p:nvSpPr>
          <p:spPr>
            <a:xfrm>
              <a:off x="1182185" y="9899191"/>
              <a:ext cx="304165" cy="304165"/>
            </a:xfrm>
            <a:custGeom>
              <a:avLst/>
              <a:gdLst/>
              <a:ahLst/>
              <a:cxnLst/>
              <a:rect l="l" t="t" r="r" b="b"/>
              <a:pathLst>
                <a:path w="304165" h="304165">
                  <a:moveTo>
                    <a:pt x="159835" y="0"/>
                  </a:moveTo>
                  <a:lnTo>
                    <a:pt x="143998" y="0"/>
                  </a:lnTo>
                  <a:lnTo>
                    <a:pt x="136074" y="723"/>
                  </a:lnTo>
                  <a:lnTo>
                    <a:pt x="97199" y="10081"/>
                  </a:lnTo>
                  <a:lnTo>
                    <a:pt x="62637" y="28803"/>
                  </a:lnTo>
                  <a:lnTo>
                    <a:pt x="33839" y="56158"/>
                  </a:lnTo>
                  <a:lnTo>
                    <a:pt x="12959" y="89996"/>
                  </a:lnTo>
                  <a:lnTo>
                    <a:pt x="720" y="136074"/>
                  </a:lnTo>
                  <a:lnTo>
                    <a:pt x="0" y="143996"/>
                  </a:lnTo>
                  <a:lnTo>
                    <a:pt x="0" y="151913"/>
                  </a:lnTo>
                  <a:lnTo>
                    <a:pt x="720" y="151913"/>
                  </a:lnTo>
                  <a:lnTo>
                    <a:pt x="720" y="159837"/>
                  </a:lnTo>
                  <a:lnTo>
                    <a:pt x="7918" y="198710"/>
                  </a:lnTo>
                  <a:lnTo>
                    <a:pt x="10800" y="205913"/>
                  </a:lnTo>
                  <a:lnTo>
                    <a:pt x="13677" y="213831"/>
                  </a:lnTo>
                  <a:lnTo>
                    <a:pt x="34557" y="246950"/>
                  </a:lnTo>
                  <a:lnTo>
                    <a:pt x="39598" y="253429"/>
                  </a:lnTo>
                  <a:lnTo>
                    <a:pt x="44639" y="259189"/>
                  </a:lnTo>
                  <a:lnTo>
                    <a:pt x="50398" y="264229"/>
                  </a:lnTo>
                  <a:lnTo>
                    <a:pt x="56878" y="269989"/>
                  </a:lnTo>
                  <a:lnTo>
                    <a:pt x="62637" y="274310"/>
                  </a:lnTo>
                  <a:lnTo>
                    <a:pt x="69841" y="279350"/>
                  </a:lnTo>
                  <a:lnTo>
                    <a:pt x="76319" y="282947"/>
                  </a:lnTo>
                  <a:lnTo>
                    <a:pt x="83517" y="287268"/>
                  </a:lnTo>
                  <a:lnTo>
                    <a:pt x="90722" y="290150"/>
                  </a:lnTo>
                  <a:lnTo>
                    <a:pt x="97923" y="293747"/>
                  </a:lnTo>
                  <a:lnTo>
                    <a:pt x="105124" y="295910"/>
                  </a:lnTo>
                  <a:lnTo>
                    <a:pt x="113036" y="298787"/>
                  </a:lnTo>
                  <a:lnTo>
                    <a:pt x="120237" y="300226"/>
                  </a:lnTo>
                  <a:lnTo>
                    <a:pt x="136074" y="303108"/>
                  </a:lnTo>
                  <a:lnTo>
                    <a:pt x="143998" y="303827"/>
                  </a:lnTo>
                  <a:lnTo>
                    <a:pt x="151923" y="303827"/>
                  </a:lnTo>
                  <a:lnTo>
                    <a:pt x="151923" y="303108"/>
                  </a:lnTo>
                  <a:lnTo>
                    <a:pt x="159835" y="303108"/>
                  </a:lnTo>
                  <a:lnTo>
                    <a:pt x="198710" y="295910"/>
                  </a:lnTo>
                  <a:lnTo>
                    <a:pt x="205924" y="293027"/>
                  </a:lnTo>
                  <a:lnTo>
                    <a:pt x="213836" y="290150"/>
                  </a:lnTo>
                  <a:lnTo>
                    <a:pt x="246957" y="269269"/>
                  </a:lnTo>
                  <a:lnTo>
                    <a:pt x="253434" y="264229"/>
                  </a:lnTo>
                  <a:lnTo>
                    <a:pt x="259200" y="259189"/>
                  </a:lnTo>
                  <a:lnTo>
                    <a:pt x="264229" y="253429"/>
                  </a:lnTo>
                  <a:lnTo>
                    <a:pt x="269995" y="246950"/>
                  </a:lnTo>
                  <a:lnTo>
                    <a:pt x="274313" y="241190"/>
                  </a:lnTo>
                  <a:lnTo>
                    <a:pt x="279355" y="233992"/>
                  </a:lnTo>
                  <a:lnTo>
                    <a:pt x="282962" y="227514"/>
                  </a:lnTo>
                  <a:lnTo>
                    <a:pt x="287267" y="220310"/>
                  </a:lnTo>
                  <a:lnTo>
                    <a:pt x="290150" y="213112"/>
                  </a:lnTo>
                  <a:lnTo>
                    <a:pt x="293757" y="205913"/>
                  </a:lnTo>
                  <a:lnTo>
                    <a:pt x="295916" y="198710"/>
                  </a:lnTo>
                  <a:lnTo>
                    <a:pt x="298799" y="190793"/>
                  </a:lnTo>
                  <a:lnTo>
                    <a:pt x="300234" y="183595"/>
                  </a:lnTo>
                  <a:lnTo>
                    <a:pt x="303117" y="167754"/>
                  </a:lnTo>
                  <a:lnTo>
                    <a:pt x="303828" y="159837"/>
                  </a:lnTo>
                  <a:lnTo>
                    <a:pt x="303828" y="151913"/>
                  </a:lnTo>
                  <a:lnTo>
                    <a:pt x="303828" y="143996"/>
                  </a:lnTo>
                  <a:lnTo>
                    <a:pt x="296640" y="105117"/>
                  </a:lnTo>
                  <a:lnTo>
                    <a:pt x="275037" y="62636"/>
                  </a:lnTo>
                  <a:lnTo>
                    <a:pt x="247681" y="33839"/>
                  </a:lnTo>
                  <a:lnTo>
                    <a:pt x="213836" y="12962"/>
                  </a:lnTo>
                  <a:lnTo>
                    <a:pt x="167760" y="723"/>
                  </a:lnTo>
                  <a:lnTo>
                    <a:pt x="159835" y="0"/>
                  </a:lnTo>
                  <a:close/>
                </a:path>
              </a:pathLst>
            </a:custGeom>
            <a:solidFill>
              <a:srgbClr val="959595"/>
            </a:solidFill>
          </p:spPr>
          <p:txBody>
            <a:bodyPr wrap="square" lIns="0" tIns="0" rIns="0" bIns="0" rtlCol="0"/>
            <a:lstStyle/>
            <a:p>
              <a:endParaRPr/>
            </a:p>
          </p:txBody>
        </p:sp>
        <p:sp>
          <p:nvSpPr>
            <p:cNvPr id="6" name="object 6"/>
            <p:cNvSpPr/>
            <p:nvPr/>
          </p:nvSpPr>
          <p:spPr>
            <a:xfrm>
              <a:off x="1182190" y="9899192"/>
              <a:ext cx="304165" cy="304165"/>
            </a:xfrm>
            <a:custGeom>
              <a:avLst/>
              <a:gdLst/>
              <a:ahLst/>
              <a:cxnLst/>
              <a:rect l="l" t="t" r="r" b="b"/>
              <a:pathLst>
                <a:path w="304165" h="304165">
                  <a:moveTo>
                    <a:pt x="303828" y="151913"/>
                  </a:moveTo>
                  <a:lnTo>
                    <a:pt x="303828" y="143996"/>
                  </a:lnTo>
                  <a:lnTo>
                    <a:pt x="303116" y="136073"/>
                  </a:lnTo>
                  <a:lnTo>
                    <a:pt x="301681" y="128156"/>
                  </a:lnTo>
                  <a:lnTo>
                    <a:pt x="300233" y="120237"/>
                  </a:lnTo>
                  <a:lnTo>
                    <a:pt x="298798" y="112315"/>
                  </a:lnTo>
                  <a:lnTo>
                    <a:pt x="283672" y="75599"/>
                  </a:lnTo>
                  <a:lnTo>
                    <a:pt x="279354" y="69121"/>
                  </a:lnTo>
                  <a:lnTo>
                    <a:pt x="275036" y="62636"/>
                  </a:lnTo>
                  <a:lnTo>
                    <a:pt x="247680" y="33838"/>
                  </a:lnTo>
                  <a:lnTo>
                    <a:pt x="213834" y="12962"/>
                  </a:lnTo>
                  <a:lnTo>
                    <a:pt x="183594" y="3601"/>
                  </a:lnTo>
                  <a:lnTo>
                    <a:pt x="175682" y="2162"/>
                  </a:lnTo>
                  <a:lnTo>
                    <a:pt x="167757" y="723"/>
                  </a:lnTo>
                  <a:lnTo>
                    <a:pt x="159832" y="0"/>
                  </a:lnTo>
                  <a:lnTo>
                    <a:pt x="151920" y="0"/>
                  </a:lnTo>
                  <a:lnTo>
                    <a:pt x="143995" y="0"/>
                  </a:lnTo>
                  <a:lnTo>
                    <a:pt x="136083" y="723"/>
                  </a:lnTo>
                  <a:lnTo>
                    <a:pt x="128158" y="2162"/>
                  </a:lnTo>
                  <a:lnTo>
                    <a:pt x="120233" y="3601"/>
                  </a:lnTo>
                  <a:lnTo>
                    <a:pt x="82798" y="16559"/>
                  </a:lnTo>
                  <a:lnTo>
                    <a:pt x="69121" y="24482"/>
                  </a:lnTo>
                  <a:lnTo>
                    <a:pt x="62637" y="28803"/>
                  </a:lnTo>
                  <a:lnTo>
                    <a:pt x="56157" y="33838"/>
                  </a:lnTo>
                  <a:lnTo>
                    <a:pt x="50398" y="38879"/>
                  </a:lnTo>
                  <a:lnTo>
                    <a:pt x="44638" y="44638"/>
                  </a:lnTo>
                  <a:lnTo>
                    <a:pt x="38879" y="50397"/>
                  </a:lnTo>
                  <a:lnTo>
                    <a:pt x="16559" y="82797"/>
                  </a:lnTo>
                  <a:lnTo>
                    <a:pt x="3601" y="120237"/>
                  </a:lnTo>
                  <a:lnTo>
                    <a:pt x="2157" y="128156"/>
                  </a:lnTo>
                  <a:lnTo>
                    <a:pt x="720" y="136073"/>
                  </a:lnTo>
                  <a:lnTo>
                    <a:pt x="0" y="143996"/>
                  </a:lnTo>
                  <a:lnTo>
                    <a:pt x="0" y="151913"/>
                  </a:lnTo>
                  <a:lnTo>
                    <a:pt x="720" y="151913"/>
                  </a:lnTo>
                  <a:lnTo>
                    <a:pt x="720" y="159835"/>
                  </a:lnTo>
                  <a:lnTo>
                    <a:pt x="7917" y="198709"/>
                  </a:lnTo>
                  <a:lnTo>
                    <a:pt x="10800" y="205913"/>
                  </a:lnTo>
                  <a:lnTo>
                    <a:pt x="13678" y="213831"/>
                  </a:lnTo>
                  <a:lnTo>
                    <a:pt x="34558" y="246949"/>
                  </a:lnTo>
                  <a:lnTo>
                    <a:pt x="39598" y="253429"/>
                  </a:lnTo>
                  <a:lnTo>
                    <a:pt x="44638" y="259188"/>
                  </a:lnTo>
                  <a:lnTo>
                    <a:pt x="50398" y="264229"/>
                  </a:lnTo>
                  <a:lnTo>
                    <a:pt x="56878" y="269988"/>
                  </a:lnTo>
                  <a:lnTo>
                    <a:pt x="62637" y="274309"/>
                  </a:lnTo>
                  <a:lnTo>
                    <a:pt x="69839" y="279350"/>
                  </a:lnTo>
                  <a:lnTo>
                    <a:pt x="76319" y="282946"/>
                  </a:lnTo>
                  <a:lnTo>
                    <a:pt x="83518" y="287267"/>
                  </a:lnTo>
                  <a:lnTo>
                    <a:pt x="90717" y="290150"/>
                  </a:lnTo>
                  <a:lnTo>
                    <a:pt x="97918" y="293746"/>
                  </a:lnTo>
                  <a:lnTo>
                    <a:pt x="105120" y="295909"/>
                  </a:lnTo>
                  <a:lnTo>
                    <a:pt x="143995" y="303827"/>
                  </a:lnTo>
                  <a:lnTo>
                    <a:pt x="151920" y="303827"/>
                  </a:lnTo>
                  <a:lnTo>
                    <a:pt x="151920" y="303108"/>
                  </a:lnTo>
                  <a:lnTo>
                    <a:pt x="159832" y="303108"/>
                  </a:lnTo>
                  <a:lnTo>
                    <a:pt x="167757" y="302388"/>
                  </a:lnTo>
                  <a:lnTo>
                    <a:pt x="175682" y="300945"/>
                  </a:lnTo>
                  <a:lnTo>
                    <a:pt x="183594" y="299506"/>
                  </a:lnTo>
                  <a:lnTo>
                    <a:pt x="190795" y="298067"/>
                  </a:lnTo>
                  <a:lnTo>
                    <a:pt x="198720" y="295909"/>
                  </a:lnTo>
                  <a:lnTo>
                    <a:pt x="205921" y="293027"/>
                  </a:lnTo>
                  <a:lnTo>
                    <a:pt x="213834" y="290150"/>
                  </a:lnTo>
                  <a:lnTo>
                    <a:pt x="246956" y="269269"/>
                  </a:lnTo>
                  <a:lnTo>
                    <a:pt x="253433" y="264229"/>
                  </a:lnTo>
                  <a:lnTo>
                    <a:pt x="259199" y="259188"/>
                  </a:lnTo>
                  <a:lnTo>
                    <a:pt x="264241" y="253429"/>
                  </a:lnTo>
                  <a:lnTo>
                    <a:pt x="269994" y="246949"/>
                  </a:lnTo>
                  <a:lnTo>
                    <a:pt x="274312" y="241190"/>
                  </a:lnTo>
                  <a:lnTo>
                    <a:pt x="279354" y="233992"/>
                  </a:lnTo>
                  <a:lnTo>
                    <a:pt x="282961" y="227512"/>
                  </a:lnTo>
                  <a:lnTo>
                    <a:pt x="287279" y="220309"/>
                  </a:lnTo>
                  <a:lnTo>
                    <a:pt x="290162" y="213111"/>
                  </a:lnTo>
                  <a:lnTo>
                    <a:pt x="293756" y="205913"/>
                  </a:lnTo>
                  <a:lnTo>
                    <a:pt x="295915" y="198709"/>
                  </a:lnTo>
                  <a:lnTo>
                    <a:pt x="303828" y="159835"/>
                  </a:lnTo>
                  <a:lnTo>
                    <a:pt x="303828" y="151913"/>
                  </a:lnTo>
                  <a:close/>
                </a:path>
              </a:pathLst>
            </a:custGeom>
            <a:ln w="18719">
              <a:solidFill>
                <a:srgbClr val="959595"/>
              </a:solidFill>
            </a:ln>
          </p:spPr>
          <p:txBody>
            <a:bodyPr wrap="square" lIns="0" tIns="0" rIns="0" bIns="0" rtlCol="0"/>
            <a:lstStyle/>
            <a:p>
              <a:endParaRPr/>
            </a:p>
          </p:txBody>
        </p:sp>
      </p:grpSp>
      <p:grpSp>
        <p:nvGrpSpPr>
          <p:cNvPr id="7" name="object 7"/>
          <p:cNvGrpSpPr/>
          <p:nvPr/>
        </p:nvGrpSpPr>
        <p:grpSpPr>
          <a:xfrm>
            <a:off x="8634276" y="8106477"/>
            <a:ext cx="1019175" cy="1016635"/>
            <a:chOff x="8634276" y="8106477"/>
            <a:chExt cx="1019175" cy="1016635"/>
          </a:xfrm>
        </p:grpSpPr>
        <p:sp>
          <p:nvSpPr>
            <p:cNvPr id="8" name="object 8"/>
            <p:cNvSpPr/>
            <p:nvPr/>
          </p:nvSpPr>
          <p:spPr>
            <a:xfrm>
              <a:off x="8643594" y="8115833"/>
              <a:ext cx="1000125" cy="998219"/>
            </a:xfrm>
            <a:custGeom>
              <a:avLst/>
              <a:gdLst/>
              <a:ahLst/>
              <a:cxnLst/>
              <a:rect l="l" t="t" r="r" b="b"/>
              <a:pathLst>
                <a:path w="1000125" h="998220">
                  <a:moveTo>
                    <a:pt x="499656" y="0"/>
                  </a:moveTo>
                  <a:lnTo>
                    <a:pt x="497127" y="43787"/>
                  </a:lnTo>
                  <a:lnTo>
                    <a:pt x="489742" y="87284"/>
                  </a:lnTo>
                  <a:lnTo>
                    <a:pt x="477799" y="130185"/>
                  </a:lnTo>
                  <a:lnTo>
                    <a:pt x="461599" y="172186"/>
                  </a:lnTo>
                  <a:lnTo>
                    <a:pt x="441442" y="212982"/>
                  </a:lnTo>
                  <a:lnTo>
                    <a:pt x="417627" y="252267"/>
                  </a:lnTo>
                  <a:lnTo>
                    <a:pt x="390453" y="289737"/>
                  </a:lnTo>
                  <a:lnTo>
                    <a:pt x="360222" y="325085"/>
                  </a:lnTo>
                  <a:lnTo>
                    <a:pt x="327233" y="358008"/>
                  </a:lnTo>
                  <a:lnTo>
                    <a:pt x="291785" y="388201"/>
                  </a:lnTo>
                  <a:lnTo>
                    <a:pt x="254179" y="415357"/>
                  </a:lnTo>
                  <a:lnTo>
                    <a:pt x="214713" y="439173"/>
                  </a:lnTo>
                  <a:lnTo>
                    <a:pt x="173689" y="459342"/>
                  </a:lnTo>
                  <a:lnTo>
                    <a:pt x="131406" y="475560"/>
                  </a:lnTo>
                  <a:lnTo>
                    <a:pt x="88163" y="487523"/>
                  </a:lnTo>
                  <a:lnTo>
                    <a:pt x="44261" y="494924"/>
                  </a:lnTo>
                  <a:lnTo>
                    <a:pt x="0" y="497459"/>
                  </a:lnTo>
                  <a:lnTo>
                    <a:pt x="44261" y="500015"/>
                  </a:lnTo>
                  <a:lnTo>
                    <a:pt x="88163" y="507478"/>
                  </a:lnTo>
                  <a:lnTo>
                    <a:pt x="131406" y="519538"/>
                  </a:lnTo>
                  <a:lnTo>
                    <a:pt x="173689" y="535885"/>
                  </a:lnTo>
                  <a:lnTo>
                    <a:pt x="214713" y="556211"/>
                  </a:lnTo>
                  <a:lnTo>
                    <a:pt x="254179" y="580205"/>
                  </a:lnTo>
                  <a:lnTo>
                    <a:pt x="291785" y="607559"/>
                  </a:lnTo>
                  <a:lnTo>
                    <a:pt x="327233" y="637962"/>
                  </a:lnTo>
                  <a:lnTo>
                    <a:pt x="360222" y="671106"/>
                  </a:lnTo>
                  <a:lnTo>
                    <a:pt x="390453" y="706681"/>
                  </a:lnTo>
                  <a:lnTo>
                    <a:pt x="417627" y="744378"/>
                  </a:lnTo>
                  <a:lnTo>
                    <a:pt x="441442" y="783887"/>
                  </a:lnTo>
                  <a:lnTo>
                    <a:pt x="461599" y="824898"/>
                  </a:lnTo>
                  <a:lnTo>
                    <a:pt x="477799" y="867103"/>
                  </a:lnTo>
                  <a:lnTo>
                    <a:pt x="489742" y="910192"/>
                  </a:lnTo>
                  <a:lnTo>
                    <a:pt x="497127" y="953856"/>
                  </a:lnTo>
                  <a:lnTo>
                    <a:pt x="499656" y="997784"/>
                  </a:lnTo>
                  <a:lnTo>
                    <a:pt x="502184" y="953856"/>
                  </a:lnTo>
                  <a:lnTo>
                    <a:pt x="509570" y="910192"/>
                  </a:lnTo>
                  <a:lnTo>
                    <a:pt x="521515" y="867103"/>
                  </a:lnTo>
                  <a:lnTo>
                    <a:pt x="537720" y="824898"/>
                  </a:lnTo>
                  <a:lnTo>
                    <a:pt x="557885" y="783887"/>
                  </a:lnTo>
                  <a:lnTo>
                    <a:pt x="581712" y="744378"/>
                  </a:lnTo>
                  <a:lnTo>
                    <a:pt x="608903" y="706681"/>
                  </a:lnTo>
                  <a:lnTo>
                    <a:pt x="639157" y="671106"/>
                  </a:lnTo>
                  <a:lnTo>
                    <a:pt x="672177" y="637962"/>
                  </a:lnTo>
                  <a:lnTo>
                    <a:pt x="707663" y="607559"/>
                  </a:lnTo>
                  <a:lnTo>
                    <a:pt x="745316" y="580205"/>
                  </a:lnTo>
                  <a:lnTo>
                    <a:pt x="784838" y="556211"/>
                  </a:lnTo>
                  <a:lnTo>
                    <a:pt x="825929" y="535885"/>
                  </a:lnTo>
                  <a:lnTo>
                    <a:pt x="868291" y="519538"/>
                  </a:lnTo>
                  <a:lnTo>
                    <a:pt x="911624" y="507478"/>
                  </a:lnTo>
                  <a:lnTo>
                    <a:pt x="955630" y="500015"/>
                  </a:lnTo>
                  <a:lnTo>
                    <a:pt x="1000010" y="497459"/>
                  </a:lnTo>
                  <a:lnTo>
                    <a:pt x="955630" y="494924"/>
                  </a:lnTo>
                  <a:lnTo>
                    <a:pt x="911624" y="487523"/>
                  </a:lnTo>
                  <a:lnTo>
                    <a:pt x="868291" y="475560"/>
                  </a:lnTo>
                  <a:lnTo>
                    <a:pt x="825929" y="459342"/>
                  </a:lnTo>
                  <a:lnTo>
                    <a:pt x="784838" y="439173"/>
                  </a:lnTo>
                  <a:lnTo>
                    <a:pt x="745316" y="415357"/>
                  </a:lnTo>
                  <a:lnTo>
                    <a:pt x="707663" y="388201"/>
                  </a:lnTo>
                  <a:lnTo>
                    <a:pt x="672177" y="358008"/>
                  </a:lnTo>
                  <a:lnTo>
                    <a:pt x="639157" y="325085"/>
                  </a:lnTo>
                  <a:lnTo>
                    <a:pt x="608903" y="289737"/>
                  </a:lnTo>
                  <a:lnTo>
                    <a:pt x="581712" y="252267"/>
                  </a:lnTo>
                  <a:lnTo>
                    <a:pt x="557885" y="212982"/>
                  </a:lnTo>
                  <a:lnTo>
                    <a:pt x="537720" y="172186"/>
                  </a:lnTo>
                  <a:lnTo>
                    <a:pt x="521515" y="130185"/>
                  </a:lnTo>
                  <a:lnTo>
                    <a:pt x="509570" y="87284"/>
                  </a:lnTo>
                  <a:lnTo>
                    <a:pt x="502184" y="43787"/>
                  </a:lnTo>
                  <a:lnTo>
                    <a:pt x="499656" y="0"/>
                  </a:lnTo>
                  <a:close/>
                </a:path>
              </a:pathLst>
            </a:custGeom>
            <a:solidFill>
              <a:srgbClr val="959595"/>
            </a:solidFill>
          </p:spPr>
          <p:txBody>
            <a:bodyPr wrap="square" lIns="0" tIns="0" rIns="0" bIns="0" rtlCol="0"/>
            <a:lstStyle/>
            <a:p>
              <a:endParaRPr/>
            </a:p>
          </p:txBody>
        </p:sp>
        <p:sp>
          <p:nvSpPr>
            <p:cNvPr id="9" name="object 9"/>
            <p:cNvSpPr/>
            <p:nvPr/>
          </p:nvSpPr>
          <p:spPr>
            <a:xfrm>
              <a:off x="8643635" y="8115836"/>
              <a:ext cx="1000125" cy="998219"/>
            </a:xfrm>
            <a:custGeom>
              <a:avLst/>
              <a:gdLst/>
              <a:ahLst/>
              <a:cxnLst/>
              <a:rect l="l" t="t" r="r" b="b"/>
              <a:pathLst>
                <a:path w="1000125" h="998220">
                  <a:moveTo>
                    <a:pt x="0" y="497453"/>
                  </a:moveTo>
                  <a:lnTo>
                    <a:pt x="44261" y="494918"/>
                  </a:lnTo>
                  <a:lnTo>
                    <a:pt x="88162" y="487517"/>
                  </a:lnTo>
                  <a:lnTo>
                    <a:pt x="131405" y="475555"/>
                  </a:lnTo>
                  <a:lnTo>
                    <a:pt x="173687" y="459336"/>
                  </a:lnTo>
                  <a:lnTo>
                    <a:pt x="214711" y="439167"/>
                  </a:lnTo>
                  <a:lnTo>
                    <a:pt x="254176" y="415351"/>
                  </a:lnTo>
                  <a:lnTo>
                    <a:pt x="291782" y="388195"/>
                  </a:lnTo>
                  <a:lnTo>
                    <a:pt x="327229" y="358002"/>
                  </a:lnTo>
                  <a:lnTo>
                    <a:pt x="360218" y="325079"/>
                  </a:lnTo>
                  <a:lnTo>
                    <a:pt x="390449" y="289731"/>
                  </a:lnTo>
                  <a:lnTo>
                    <a:pt x="417622" y="252262"/>
                  </a:lnTo>
                  <a:lnTo>
                    <a:pt x="441437" y="212977"/>
                  </a:lnTo>
                  <a:lnTo>
                    <a:pt x="461594" y="172182"/>
                  </a:lnTo>
                  <a:lnTo>
                    <a:pt x="477794" y="130182"/>
                  </a:lnTo>
                  <a:lnTo>
                    <a:pt x="489736" y="87281"/>
                  </a:lnTo>
                  <a:lnTo>
                    <a:pt x="497122" y="43785"/>
                  </a:lnTo>
                  <a:lnTo>
                    <a:pt x="499650" y="0"/>
                  </a:lnTo>
                  <a:lnTo>
                    <a:pt x="502179" y="43785"/>
                  </a:lnTo>
                  <a:lnTo>
                    <a:pt x="509565" y="87281"/>
                  </a:lnTo>
                  <a:lnTo>
                    <a:pt x="521510" y="130182"/>
                  </a:lnTo>
                  <a:lnTo>
                    <a:pt x="537715" y="172182"/>
                  </a:lnTo>
                  <a:lnTo>
                    <a:pt x="557882" y="212977"/>
                  </a:lnTo>
                  <a:lnTo>
                    <a:pt x="581710" y="252262"/>
                  </a:lnTo>
                  <a:lnTo>
                    <a:pt x="608901" y="289731"/>
                  </a:lnTo>
                  <a:lnTo>
                    <a:pt x="639156" y="325079"/>
                  </a:lnTo>
                  <a:lnTo>
                    <a:pt x="672177" y="358002"/>
                  </a:lnTo>
                  <a:lnTo>
                    <a:pt x="707663" y="388195"/>
                  </a:lnTo>
                  <a:lnTo>
                    <a:pt x="745317" y="415351"/>
                  </a:lnTo>
                  <a:lnTo>
                    <a:pt x="784839" y="439167"/>
                  </a:lnTo>
                  <a:lnTo>
                    <a:pt x="825931" y="459336"/>
                  </a:lnTo>
                  <a:lnTo>
                    <a:pt x="868293" y="475555"/>
                  </a:lnTo>
                  <a:lnTo>
                    <a:pt x="911627" y="487517"/>
                  </a:lnTo>
                  <a:lnTo>
                    <a:pt x="955633" y="494918"/>
                  </a:lnTo>
                  <a:lnTo>
                    <a:pt x="1000012" y="497453"/>
                  </a:lnTo>
                  <a:lnTo>
                    <a:pt x="955633" y="500010"/>
                  </a:lnTo>
                  <a:lnTo>
                    <a:pt x="911627" y="507473"/>
                  </a:lnTo>
                  <a:lnTo>
                    <a:pt x="868293" y="519533"/>
                  </a:lnTo>
                  <a:lnTo>
                    <a:pt x="825931" y="535880"/>
                  </a:lnTo>
                  <a:lnTo>
                    <a:pt x="784839" y="556206"/>
                  </a:lnTo>
                  <a:lnTo>
                    <a:pt x="745317" y="580201"/>
                  </a:lnTo>
                  <a:lnTo>
                    <a:pt x="707663" y="607555"/>
                  </a:lnTo>
                  <a:lnTo>
                    <a:pt x="672177" y="637958"/>
                  </a:lnTo>
                  <a:lnTo>
                    <a:pt x="639156" y="671103"/>
                  </a:lnTo>
                  <a:lnTo>
                    <a:pt x="608901" y="706678"/>
                  </a:lnTo>
                  <a:lnTo>
                    <a:pt x="581710" y="744375"/>
                  </a:lnTo>
                  <a:lnTo>
                    <a:pt x="557882" y="783884"/>
                  </a:lnTo>
                  <a:lnTo>
                    <a:pt x="537715" y="824896"/>
                  </a:lnTo>
                  <a:lnTo>
                    <a:pt x="521510" y="867101"/>
                  </a:lnTo>
                  <a:lnTo>
                    <a:pt x="509565" y="910190"/>
                  </a:lnTo>
                  <a:lnTo>
                    <a:pt x="502179" y="953853"/>
                  </a:lnTo>
                  <a:lnTo>
                    <a:pt x="499650" y="997781"/>
                  </a:lnTo>
                  <a:lnTo>
                    <a:pt x="497122" y="953853"/>
                  </a:lnTo>
                  <a:lnTo>
                    <a:pt x="489736" y="910190"/>
                  </a:lnTo>
                  <a:lnTo>
                    <a:pt x="477794" y="867101"/>
                  </a:lnTo>
                  <a:lnTo>
                    <a:pt x="461594" y="824896"/>
                  </a:lnTo>
                  <a:lnTo>
                    <a:pt x="441437" y="783884"/>
                  </a:lnTo>
                  <a:lnTo>
                    <a:pt x="417622" y="744375"/>
                  </a:lnTo>
                  <a:lnTo>
                    <a:pt x="390449" y="706678"/>
                  </a:lnTo>
                  <a:lnTo>
                    <a:pt x="360218" y="671103"/>
                  </a:lnTo>
                  <a:lnTo>
                    <a:pt x="327229" y="637958"/>
                  </a:lnTo>
                  <a:lnTo>
                    <a:pt x="291782" y="607555"/>
                  </a:lnTo>
                  <a:lnTo>
                    <a:pt x="254176" y="580201"/>
                  </a:lnTo>
                  <a:lnTo>
                    <a:pt x="214711" y="556206"/>
                  </a:lnTo>
                  <a:lnTo>
                    <a:pt x="173687" y="535880"/>
                  </a:lnTo>
                  <a:lnTo>
                    <a:pt x="131405" y="519533"/>
                  </a:lnTo>
                  <a:lnTo>
                    <a:pt x="88162" y="507473"/>
                  </a:lnTo>
                  <a:lnTo>
                    <a:pt x="44261" y="500010"/>
                  </a:lnTo>
                  <a:lnTo>
                    <a:pt x="0" y="497453"/>
                  </a:lnTo>
                  <a:close/>
                </a:path>
              </a:pathLst>
            </a:custGeom>
            <a:ln w="18718">
              <a:solidFill>
                <a:srgbClr val="959595"/>
              </a:solidFill>
            </a:ln>
          </p:spPr>
          <p:txBody>
            <a:bodyPr wrap="square" lIns="0" tIns="0" rIns="0" bIns="0" rtlCol="0"/>
            <a:lstStyle/>
            <a:p>
              <a:endParaRPr/>
            </a:p>
          </p:txBody>
        </p:sp>
      </p:grpSp>
      <p:sp>
        <p:nvSpPr>
          <p:cNvPr id="15" name="object 15"/>
          <p:cNvSpPr txBox="1">
            <a:spLocks noGrp="1"/>
          </p:cNvSpPr>
          <p:nvPr>
            <p:ph type="title"/>
          </p:nvPr>
        </p:nvSpPr>
        <p:spPr>
          <a:xfrm>
            <a:off x="6727087" y="3109772"/>
            <a:ext cx="4832985" cy="882650"/>
          </a:xfrm>
          <a:prstGeom prst="rect">
            <a:avLst/>
          </a:prstGeom>
        </p:spPr>
        <p:txBody>
          <a:bodyPr vert="horz" wrap="square" lIns="0" tIns="15875" rIns="0" bIns="0" rtlCol="0">
            <a:spAutoFit/>
          </a:bodyPr>
          <a:lstStyle/>
          <a:p>
            <a:pPr marL="12700">
              <a:lnSpc>
                <a:spcPct val="100000"/>
              </a:lnSpc>
              <a:spcBef>
                <a:spcPts val="125"/>
              </a:spcBef>
            </a:pPr>
            <a:endParaRPr sz="5600" dirty="0"/>
          </a:p>
        </p:txBody>
      </p:sp>
      <p:pic>
        <p:nvPicPr>
          <p:cNvPr id="17" name="Picture 16">
            <a:extLst>
              <a:ext uri="{FF2B5EF4-FFF2-40B4-BE49-F238E27FC236}">
                <a16:creationId xmlns:a16="http://schemas.microsoft.com/office/drawing/2014/main" id="{5034127E-E6BC-5602-3596-E5F8C14E7549}"/>
              </a:ext>
            </a:extLst>
          </p:cNvPr>
          <p:cNvPicPr>
            <a:picLocks noChangeAspect="1"/>
          </p:cNvPicPr>
          <p:nvPr/>
        </p:nvPicPr>
        <p:blipFill>
          <a:blip r:embed="rId3"/>
          <a:stretch>
            <a:fillRect/>
          </a:stretch>
        </p:blipFill>
        <p:spPr>
          <a:xfrm>
            <a:off x="1556994" y="435680"/>
            <a:ext cx="14173200" cy="7113483"/>
          </a:xfrm>
          <a:prstGeom prst="rect">
            <a:avLst/>
          </a:prstGeom>
        </p:spPr>
      </p:pic>
    </p:spTree>
    <p:extLst>
      <p:ext uri="{BB962C8B-B14F-4D97-AF65-F5344CB8AC3E}">
        <p14:creationId xmlns:p14="http://schemas.microsoft.com/office/powerpoint/2010/main" val="42135063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6837259" y="0"/>
            <a:ext cx="1460051" cy="2231931"/>
          </a:xfrm>
          <a:prstGeom prst="rect">
            <a:avLst/>
          </a:prstGeom>
        </p:spPr>
      </p:pic>
      <p:grpSp>
        <p:nvGrpSpPr>
          <p:cNvPr id="3" name="object 3"/>
          <p:cNvGrpSpPr/>
          <p:nvPr/>
        </p:nvGrpSpPr>
        <p:grpSpPr>
          <a:xfrm>
            <a:off x="0" y="9223145"/>
            <a:ext cx="2191385" cy="1064260"/>
            <a:chOff x="0" y="9223145"/>
            <a:chExt cx="2191385" cy="1064260"/>
          </a:xfrm>
        </p:grpSpPr>
        <p:sp>
          <p:nvSpPr>
            <p:cNvPr id="4" name="object 4"/>
            <p:cNvSpPr/>
            <p:nvPr/>
          </p:nvSpPr>
          <p:spPr>
            <a:xfrm>
              <a:off x="0" y="9223145"/>
              <a:ext cx="2191385" cy="1064260"/>
            </a:xfrm>
            <a:custGeom>
              <a:avLst/>
              <a:gdLst/>
              <a:ahLst/>
              <a:cxnLst/>
              <a:rect l="l" t="t" r="r" b="b"/>
              <a:pathLst>
                <a:path w="2191385" h="1064259">
                  <a:moveTo>
                    <a:pt x="531315" y="583172"/>
                  </a:moveTo>
                  <a:lnTo>
                    <a:pt x="501074" y="583172"/>
                  </a:lnTo>
                  <a:lnTo>
                    <a:pt x="501074" y="1063852"/>
                  </a:lnTo>
                  <a:lnTo>
                    <a:pt x="531315" y="1063852"/>
                  </a:lnTo>
                  <a:lnTo>
                    <a:pt x="531315" y="583172"/>
                  </a:lnTo>
                  <a:close/>
                </a:path>
                <a:path w="2191385" h="1064259">
                  <a:moveTo>
                    <a:pt x="1085706" y="583172"/>
                  </a:moveTo>
                  <a:lnTo>
                    <a:pt x="1055469" y="583172"/>
                  </a:lnTo>
                  <a:lnTo>
                    <a:pt x="1055469" y="1063852"/>
                  </a:lnTo>
                  <a:lnTo>
                    <a:pt x="1085706" y="1063852"/>
                  </a:lnTo>
                  <a:lnTo>
                    <a:pt x="1085706" y="583172"/>
                  </a:lnTo>
                  <a:close/>
                </a:path>
                <a:path w="2191385" h="1064259">
                  <a:moveTo>
                    <a:pt x="1638655" y="583172"/>
                  </a:moveTo>
                  <a:lnTo>
                    <a:pt x="1608416" y="583172"/>
                  </a:lnTo>
                  <a:lnTo>
                    <a:pt x="1608416" y="1063852"/>
                  </a:lnTo>
                  <a:lnTo>
                    <a:pt x="1638655" y="1063852"/>
                  </a:lnTo>
                  <a:lnTo>
                    <a:pt x="1638655" y="583172"/>
                  </a:lnTo>
                  <a:close/>
                </a:path>
                <a:path w="2191385" h="1064259">
                  <a:moveTo>
                    <a:pt x="1680364" y="41761"/>
                  </a:moveTo>
                  <a:lnTo>
                    <a:pt x="1638655" y="41761"/>
                  </a:lnTo>
                  <a:lnTo>
                    <a:pt x="2149856" y="554374"/>
                  </a:lnTo>
                  <a:lnTo>
                    <a:pt x="0" y="554374"/>
                  </a:lnTo>
                  <a:lnTo>
                    <a:pt x="0" y="583172"/>
                  </a:lnTo>
                  <a:lnTo>
                    <a:pt x="2162810" y="583172"/>
                  </a:lnTo>
                  <a:lnTo>
                    <a:pt x="2162810" y="1063852"/>
                  </a:lnTo>
                  <a:lnTo>
                    <a:pt x="2191143" y="1063852"/>
                  </a:lnTo>
                  <a:lnTo>
                    <a:pt x="2191143" y="553178"/>
                  </a:lnTo>
                  <a:lnTo>
                    <a:pt x="1680364" y="41761"/>
                  </a:lnTo>
                  <a:close/>
                </a:path>
                <a:path w="2191385" h="1064259">
                  <a:moveTo>
                    <a:pt x="531315" y="0"/>
                  </a:moveTo>
                  <a:lnTo>
                    <a:pt x="0" y="0"/>
                  </a:lnTo>
                  <a:lnTo>
                    <a:pt x="0" y="30241"/>
                  </a:lnTo>
                  <a:lnTo>
                    <a:pt x="501074" y="30241"/>
                  </a:lnTo>
                  <a:lnTo>
                    <a:pt x="501074" y="554374"/>
                  </a:lnTo>
                  <a:lnTo>
                    <a:pt x="531315" y="554374"/>
                  </a:lnTo>
                  <a:lnTo>
                    <a:pt x="531315" y="0"/>
                  </a:lnTo>
                  <a:close/>
                </a:path>
                <a:path w="2191385" h="1064259">
                  <a:moveTo>
                    <a:pt x="1638655" y="0"/>
                  </a:moveTo>
                  <a:lnTo>
                    <a:pt x="1055469" y="0"/>
                  </a:lnTo>
                  <a:lnTo>
                    <a:pt x="1055469" y="554374"/>
                  </a:lnTo>
                  <a:lnTo>
                    <a:pt x="1085706" y="554374"/>
                  </a:lnTo>
                  <a:lnTo>
                    <a:pt x="1085706" y="30241"/>
                  </a:lnTo>
                  <a:lnTo>
                    <a:pt x="1668859" y="30241"/>
                  </a:lnTo>
                  <a:lnTo>
                    <a:pt x="1638655" y="0"/>
                  </a:lnTo>
                  <a:close/>
                </a:path>
                <a:path w="2191385" h="1064259">
                  <a:moveTo>
                    <a:pt x="1668859" y="30241"/>
                  </a:moveTo>
                  <a:lnTo>
                    <a:pt x="1608416" y="30241"/>
                  </a:lnTo>
                  <a:lnTo>
                    <a:pt x="1608416" y="554374"/>
                  </a:lnTo>
                  <a:lnTo>
                    <a:pt x="1638655" y="554374"/>
                  </a:lnTo>
                  <a:lnTo>
                    <a:pt x="1638655" y="41761"/>
                  </a:lnTo>
                  <a:lnTo>
                    <a:pt x="1680364" y="41761"/>
                  </a:lnTo>
                  <a:lnTo>
                    <a:pt x="1668859" y="30241"/>
                  </a:lnTo>
                  <a:close/>
                </a:path>
              </a:pathLst>
            </a:custGeom>
            <a:solidFill>
              <a:srgbClr val="36D636"/>
            </a:solidFill>
          </p:spPr>
          <p:txBody>
            <a:bodyPr wrap="square" lIns="0" tIns="0" rIns="0" bIns="0" rtlCol="0"/>
            <a:lstStyle/>
            <a:p>
              <a:endParaRPr/>
            </a:p>
          </p:txBody>
        </p:sp>
        <p:sp>
          <p:nvSpPr>
            <p:cNvPr id="5" name="object 5"/>
            <p:cNvSpPr/>
            <p:nvPr/>
          </p:nvSpPr>
          <p:spPr>
            <a:xfrm>
              <a:off x="1182185" y="9899191"/>
              <a:ext cx="304165" cy="304165"/>
            </a:xfrm>
            <a:custGeom>
              <a:avLst/>
              <a:gdLst/>
              <a:ahLst/>
              <a:cxnLst/>
              <a:rect l="l" t="t" r="r" b="b"/>
              <a:pathLst>
                <a:path w="304165" h="304165">
                  <a:moveTo>
                    <a:pt x="159835" y="0"/>
                  </a:moveTo>
                  <a:lnTo>
                    <a:pt x="143998" y="0"/>
                  </a:lnTo>
                  <a:lnTo>
                    <a:pt x="136074" y="723"/>
                  </a:lnTo>
                  <a:lnTo>
                    <a:pt x="97199" y="10081"/>
                  </a:lnTo>
                  <a:lnTo>
                    <a:pt x="62637" y="28803"/>
                  </a:lnTo>
                  <a:lnTo>
                    <a:pt x="33839" y="56158"/>
                  </a:lnTo>
                  <a:lnTo>
                    <a:pt x="12959" y="89996"/>
                  </a:lnTo>
                  <a:lnTo>
                    <a:pt x="720" y="136074"/>
                  </a:lnTo>
                  <a:lnTo>
                    <a:pt x="0" y="143996"/>
                  </a:lnTo>
                  <a:lnTo>
                    <a:pt x="0" y="151913"/>
                  </a:lnTo>
                  <a:lnTo>
                    <a:pt x="720" y="151913"/>
                  </a:lnTo>
                  <a:lnTo>
                    <a:pt x="720" y="159837"/>
                  </a:lnTo>
                  <a:lnTo>
                    <a:pt x="7918" y="198710"/>
                  </a:lnTo>
                  <a:lnTo>
                    <a:pt x="10800" y="205913"/>
                  </a:lnTo>
                  <a:lnTo>
                    <a:pt x="13677" y="213831"/>
                  </a:lnTo>
                  <a:lnTo>
                    <a:pt x="34557" y="246950"/>
                  </a:lnTo>
                  <a:lnTo>
                    <a:pt x="39598" y="253429"/>
                  </a:lnTo>
                  <a:lnTo>
                    <a:pt x="44639" y="259189"/>
                  </a:lnTo>
                  <a:lnTo>
                    <a:pt x="50398" y="264229"/>
                  </a:lnTo>
                  <a:lnTo>
                    <a:pt x="56878" y="269989"/>
                  </a:lnTo>
                  <a:lnTo>
                    <a:pt x="62637" y="274310"/>
                  </a:lnTo>
                  <a:lnTo>
                    <a:pt x="69841" y="279350"/>
                  </a:lnTo>
                  <a:lnTo>
                    <a:pt x="76319" y="282947"/>
                  </a:lnTo>
                  <a:lnTo>
                    <a:pt x="83517" y="287268"/>
                  </a:lnTo>
                  <a:lnTo>
                    <a:pt x="90722" y="290150"/>
                  </a:lnTo>
                  <a:lnTo>
                    <a:pt x="97923" y="293747"/>
                  </a:lnTo>
                  <a:lnTo>
                    <a:pt x="105124" y="295910"/>
                  </a:lnTo>
                  <a:lnTo>
                    <a:pt x="113036" y="298787"/>
                  </a:lnTo>
                  <a:lnTo>
                    <a:pt x="120237" y="300226"/>
                  </a:lnTo>
                  <a:lnTo>
                    <a:pt x="136074" y="303108"/>
                  </a:lnTo>
                  <a:lnTo>
                    <a:pt x="143998" y="303827"/>
                  </a:lnTo>
                  <a:lnTo>
                    <a:pt x="151923" y="303827"/>
                  </a:lnTo>
                  <a:lnTo>
                    <a:pt x="151923" y="303108"/>
                  </a:lnTo>
                  <a:lnTo>
                    <a:pt x="159835" y="303108"/>
                  </a:lnTo>
                  <a:lnTo>
                    <a:pt x="198710" y="295910"/>
                  </a:lnTo>
                  <a:lnTo>
                    <a:pt x="205924" y="293027"/>
                  </a:lnTo>
                  <a:lnTo>
                    <a:pt x="213836" y="290150"/>
                  </a:lnTo>
                  <a:lnTo>
                    <a:pt x="246957" y="269269"/>
                  </a:lnTo>
                  <a:lnTo>
                    <a:pt x="253434" y="264229"/>
                  </a:lnTo>
                  <a:lnTo>
                    <a:pt x="259200" y="259189"/>
                  </a:lnTo>
                  <a:lnTo>
                    <a:pt x="264229" y="253429"/>
                  </a:lnTo>
                  <a:lnTo>
                    <a:pt x="269995" y="246950"/>
                  </a:lnTo>
                  <a:lnTo>
                    <a:pt x="274313" y="241190"/>
                  </a:lnTo>
                  <a:lnTo>
                    <a:pt x="279355" y="233992"/>
                  </a:lnTo>
                  <a:lnTo>
                    <a:pt x="282962" y="227514"/>
                  </a:lnTo>
                  <a:lnTo>
                    <a:pt x="287267" y="220310"/>
                  </a:lnTo>
                  <a:lnTo>
                    <a:pt x="290150" y="213112"/>
                  </a:lnTo>
                  <a:lnTo>
                    <a:pt x="293757" y="205913"/>
                  </a:lnTo>
                  <a:lnTo>
                    <a:pt x="295916" y="198710"/>
                  </a:lnTo>
                  <a:lnTo>
                    <a:pt x="298799" y="190793"/>
                  </a:lnTo>
                  <a:lnTo>
                    <a:pt x="300234" y="183595"/>
                  </a:lnTo>
                  <a:lnTo>
                    <a:pt x="303117" y="167754"/>
                  </a:lnTo>
                  <a:lnTo>
                    <a:pt x="303828" y="159837"/>
                  </a:lnTo>
                  <a:lnTo>
                    <a:pt x="303828" y="151913"/>
                  </a:lnTo>
                  <a:lnTo>
                    <a:pt x="303828" y="143996"/>
                  </a:lnTo>
                  <a:lnTo>
                    <a:pt x="296640" y="105117"/>
                  </a:lnTo>
                  <a:lnTo>
                    <a:pt x="275037" y="62636"/>
                  </a:lnTo>
                  <a:lnTo>
                    <a:pt x="247681" y="33839"/>
                  </a:lnTo>
                  <a:lnTo>
                    <a:pt x="213836" y="12962"/>
                  </a:lnTo>
                  <a:lnTo>
                    <a:pt x="167760" y="723"/>
                  </a:lnTo>
                  <a:lnTo>
                    <a:pt x="159835" y="0"/>
                  </a:lnTo>
                  <a:close/>
                </a:path>
              </a:pathLst>
            </a:custGeom>
            <a:solidFill>
              <a:srgbClr val="959595"/>
            </a:solidFill>
          </p:spPr>
          <p:txBody>
            <a:bodyPr wrap="square" lIns="0" tIns="0" rIns="0" bIns="0" rtlCol="0"/>
            <a:lstStyle/>
            <a:p>
              <a:endParaRPr/>
            </a:p>
          </p:txBody>
        </p:sp>
        <p:sp>
          <p:nvSpPr>
            <p:cNvPr id="6" name="object 6"/>
            <p:cNvSpPr/>
            <p:nvPr/>
          </p:nvSpPr>
          <p:spPr>
            <a:xfrm>
              <a:off x="1182190" y="9899192"/>
              <a:ext cx="304165" cy="304165"/>
            </a:xfrm>
            <a:custGeom>
              <a:avLst/>
              <a:gdLst/>
              <a:ahLst/>
              <a:cxnLst/>
              <a:rect l="l" t="t" r="r" b="b"/>
              <a:pathLst>
                <a:path w="304165" h="304165">
                  <a:moveTo>
                    <a:pt x="303828" y="151913"/>
                  </a:moveTo>
                  <a:lnTo>
                    <a:pt x="303828" y="143996"/>
                  </a:lnTo>
                  <a:lnTo>
                    <a:pt x="303116" y="136073"/>
                  </a:lnTo>
                  <a:lnTo>
                    <a:pt x="301681" y="128156"/>
                  </a:lnTo>
                  <a:lnTo>
                    <a:pt x="300233" y="120237"/>
                  </a:lnTo>
                  <a:lnTo>
                    <a:pt x="298798" y="112315"/>
                  </a:lnTo>
                  <a:lnTo>
                    <a:pt x="283672" y="75599"/>
                  </a:lnTo>
                  <a:lnTo>
                    <a:pt x="279354" y="69121"/>
                  </a:lnTo>
                  <a:lnTo>
                    <a:pt x="275036" y="62636"/>
                  </a:lnTo>
                  <a:lnTo>
                    <a:pt x="247680" y="33838"/>
                  </a:lnTo>
                  <a:lnTo>
                    <a:pt x="213834" y="12962"/>
                  </a:lnTo>
                  <a:lnTo>
                    <a:pt x="183594" y="3601"/>
                  </a:lnTo>
                  <a:lnTo>
                    <a:pt x="175682" y="2162"/>
                  </a:lnTo>
                  <a:lnTo>
                    <a:pt x="167757" y="723"/>
                  </a:lnTo>
                  <a:lnTo>
                    <a:pt x="159832" y="0"/>
                  </a:lnTo>
                  <a:lnTo>
                    <a:pt x="151920" y="0"/>
                  </a:lnTo>
                  <a:lnTo>
                    <a:pt x="143995" y="0"/>
                  </a:lnTo>
                  <a:lnTo>
                    <a:pt x="136083" y="723"/>
                  </a:lnTo>
                  <a:lnTo>
                    <a:pt x="128158" y="2162"/>
                  </a:lnTo>
                  <a:lnTo>
                    <a:pt x="120233" y="3601"/>
                  </a:lnTo>
                  <a:lnTo>
                    <a:pt x="82798" y="16559"/>
                  </a:lnTo>
                  <a:lnTo>
                    <a:pt x="69121" y="24482"/>
                  </a:lnTo>
                  <a:lnTo>
                    <a:pt x="62637" y="28803"/>
                  </a:lnTo>
                  <a:lnTo>
                    <a:pt x="56157" y="33838"/>
                  </a:lnTo>
                  <a:lnTo>
                    <a:pt x="50398" y="38879"/>
                  </a:lnTo>
                  <a:lnTo>
                    <a:pt x="44638" y="44638"/>
                  </a:lnTo>
                  <a:lnTo>
                    <a:pt x="38879" y="50397"/>
                  </a:lnTo>
                  <a:lnTo>
                    <a:pt x="16559" y="82797"/>
                  </a:lnTo>
                  <a:lnTo>
                    <a:pt x="3601" y="120237"/>
                  </a:lnTo>
                  <a:lnTo>
                    <a:pt x="2157" y="128156"/>
                  </a:lnTo>
                  <a:lnTo>
                    <a:pt x="720" y="136073"/>
                  </a:lnTo>
                  <a:lnTo>
                    <a:pt x="0" y="143996"/>
                  </a:lnTo>
                  <a:lnTo>
                    <a:pt x="0" y="151913"/>
                  </a:lnTo>
                  <a:lnTo>
                    <a:pt x="720" y="151913"/>
                  </a:lnTo>
                  <a:lnTo>
                    <a:pt x="720" y="159835"/>
                  </a:lnTo>
                  <a:lnTo>
                    <a:pt x="7917" y="198709"/>
                  </a:lnTo>
                  <a:lnTo>
                    <a:pt x="10800" y="205913"/>
                  </a:lnTo>
                  <a:lnTo>
                    <a:pt x="13678" y="213831"/>
                  </a:lnTo>
                  <a:lnTo>
                    <a:pt x="34558" y="246949"/>
                  </a:lnTo>
                  <a:lnTo>
                    <a:pt x="39598" y="253429"/>
                  </a:lnTo>
                  <a:lnTo>
                    <a:pt x="44638" y="259188"/>
                  </a:lnTo>
                  <a:lnTo>
                    <a:pt x="50398" y="264229"/>
                  </a:lnTo>
                  <a:lnTo>
                    <a:pt x="56878" y="269988"/>
                  </a:lnTo>
                  <a:lnTo>
                    <a:pt x="62637" y="274309"/>
                  </a:lnTo>
                  <a:lnTo>
                    <a:pt x="69839" y="279350"/>
                  </a:lnTo>
                  <a:lnTo>
                    <a:pt x="76319" y="282946"/>
                  </a:lnTo>
                  <a:lnTo>
                    <a:pt x="83518" y="287267"/>
                  </a:lnTo>
                  <a:lnTo>
                    <a:pt x="90717" y="290150"/>
                  </a:lnTo>
                  <a:lnTo>
                    <a:pt x="97918" y="293746"/>
                  </a:lnTo>
                  <a:lnTo>
                    <a:pt x="105120" y="295909"/>
                  </a:lnTo>
                  <a:lnTo>
                    <a:pt x="143995" y="303827"/>
                  </a:lnTo>
                  <a:lnTo>
                    <a:pt x="151920" y="303827"/>
                  </a:lnTo>
                  <a:lnTo>
                    <a:pt x="151920" y="303108"/>
                  </a:lnTo>
                  <a:lnTo>
                    <a:pt x="159832" y="303108"/>
                  </a:lnTo>
                  <a:lnTo>
                    <a:pt x="167757" y="302388"/>
                  </a:lnTo>
                  <a:lnTo>
                    <a:pt x="175682" y="300945"/>
                  </a:lnTo>
                  <a:lnTo>
                    <a:pt x="183594" y="299506"/>
                  </a:lnTo>
                  <a:lnTo>
                    <a:pt x="190795" y="298067"/>
                  </a:lnTo>
                  <a:lnTo>
                    <a:pt x="198720" y="295909"/>
                  </a:lnTo>
                  <a:lnTo>
                    <a:pt x="205921" y="293027"/>
                  </a:lnTo>
                  <a:lnTo>
                    <a:pt x="213834" y="290150"/>
                  </a:lnTo>
                  <a:lnTo>
                    <a:pt x="246956" y="269269"/>
                  </a:lnTo>
                  <a:lnTo>
                    <a:pt x="253433" y="264229"/>
                  </a:lnTo>
                  <a:lnTo>
                    <a:pt x="259199" y="259188"/>
                  </a:lnTo>
                  <a:lnTo>
                    <a:pt x="264241" y="253429"/>
                  </a:lnTo>
                  <a:lnTo>
                    <a:pt x="269994" y="246949"/>
                  </a:lnTo>
                  <a:lnTo>
                    <a:pt x="274312" y="241190"/>
                  </a:lnTo>
                  <a:lnTo>
                    <a:pt x="279354" y="233992"/>
                  </a:lnTo>
                  <a:lnTo>
                    <a:pt x="282961" y="227512"/>
                  </a:lnTo>
                  <a:lnTo>
                    <a:pt x="287279" y="220309"/>
                  </a:lnTo>
                  <a:lnTo>
                    <a:pt x="290162" y="213111"/>
                  </a:lnTo>
                  <a:lnTo>
                    <a:pt x="293756" y="205913"/>
                  </a:lnTo>
                  <a:lnTo>
                    <a:pt x="295915" y="198709"/>
                  </a:lnTo>
                  <a:lnTo>
                    <a:pt x="303828" y="159835"/>
                  </a:lnTo>
                  <a:lnTo>
                    <a:pt x="303828" y="151913"/>
                  </a:lnTo>
                  <a:close/>
                </a:path>
              </a:pathLst>
            </a:custGeom>
            <a:ln w="18719">
              <a:solidFill>
                <a:srgbClr val="959595"/>
              </a:solidFill>
            </a:ln>
          </p:spPr>
          <p:txBody>
            <a:bodyPr wrap="square" lIns="0" tIns="0" rIns="0" bIns="0" rtlCol="0"/>
            <a:lstStyle/>
            <a:p>
              <a:endParaRPr/>
            </a:p>
          </p:txBody>
        </p:sp>
      </p:grpSp>
      <p:grpSp>
        <p:nvGrpSpPr>
          <p:cNvPr id="7" name="object 7"/>
          <p:cNvGrpSpPr/>
          <p:nvPr/>
        </p:nvGrpSpPr>
        <p:grpSpPr>
          <a:xfrm>
            <a:off x="8634276" y="8106477"/>
            <a:ext cx="1019175" cy="1016635"/>
            <a:chOff x="8634276" y="8106477"/>
            <a:chExt cx="1019175" cy="1016635"/>
          </a:xfrm>
        </p:grpSpPr>
        <p:sp>
          <p:nvSpPr>
            <p:cNvPr id="8" name="object 8"/>
            <p:cNvSpPr/>
            <p:nvPr/>
          </p:nvSpPr>
          <p:spPr>
            <a:xfrm>
              <a:off x="8643594" y="8115833"/>
              <a:ext cx="1000125" cy="998219"/>
            </a:xfrm>
            <a:custGeom>
              <a:avLst/>
              <a:gdLst/>
              <a:ahLst/>
              <a:cxnLst/>
              <a:rect l="l" t="t" r="r" b="b"/>
              <a:pathLst>
                <a:path w="1000125" h="998220">
                  <a:moveTo>
                    <a:pt x="499656" y="0"/>
                  </a:moveTo>
                  <a:lnTo>
                    <a:pt x="497127" y="43787"/>
                  </a:lnTo>
                  <a:lnTo>
                    <a:pt x="489742" y="87284"/>
                  </a:lnTo>
                  <a:lnTo>
                    <a:pt x="477799" y="130185"/>
                  </a:lnTo>
                  <a:lnTo>
                    <a:pt x="461599" y="172186"/>
                  </a:lnTo>
                  <a:lnTo>
                    <a:pt x="441442" y="212982"/>
                  </a:lnTo>
                  <a:lnTo>
                    <a:pt x="417627" y="252267"/>
                  </a:lnTo>
                  <a:lnTo>
                    <a:pt x="390453" y="289737"/>
                  </a:lnTo>
                  <a:lnTo>
                    <a:pt x="360222" y="325085"/>
                  </a:lnTo>
                  <a:lnTo>
                    <a:pt x="327233" y="358008"/>
                  </a:lnTo>
                  <a:lnTo>
                    <a:pt x="291785" y="388201"/>
                  </a:lnTo>
                  <a:lnTo>
                    <a:pt x="254179" y="415357"/>
                  </a:lnTo>
                  <a:lnTo>
                    <a:pt x="214713" y="439173"/>
                  </a:lnTo>
                  <a:lnTo>
                    <a:pt x="173689" y="459342"/>
                  </a:lnTo>
                  <a:lnTo>
                    <a:pt x="131406" y="475560"/>
                  </a:lnTo>
                  <a:lnTo>
                    <a:pt x="88163" y="487523"/>
                  </a:lnTo>
                  <a:lnTo>
                    <a:pt x="44261" y="494924"/>
                  </a:lnTo>
                  <a:lnTo>
                    <a:pt x="0" y="497459"/>
                  </a:lnTo>
                  <a:lnTo>
                    <a:pt x="44261" y="500015"/>
                  </a:lnTo>
                  <a:lnTo>
                    <a:pt x="88163" y="507478"/>
                  </a:lnTo>
                  <a:lnTo>
                    <a:pt x="131406" y="519538"/>
                  </a:lnTo>
                  <a:lnTo>
                    <a:pt x="173689" y="535885"/>
                  </a:lnTo>
                  <a:lnTo>
                    <a:pt x="214713" y="556211"/>
                  </a:lnTo>
                  <a:lnTo>
                    <a:pt x="254179" y="580205"/>
                  </a:lnTo>
                  <a:lnTo>
                    <a:pt x="291785" y="607559"/>
                  </a:lnTo>
                  <a:lnTo>
                    <a:pt x="327233" y="637962"/>
                  </a:lnTo>
                  <a:lnTo>
                    <a:pt x="360222" y="671106"/>
                  </a:lnTo>
                  <a:lnTo>
                    <a:pt x="390453" y="706681"/>
                  </a:lnTo>
                  <a:lnTo>
                    <a:pt x="417627" y="744378"/>
                  </a:lnTo>
                  <a:lnTo>
                    <a:pt x="441442" y="783887"/>
                  </a:lnTo>
                  <a:lnTo>
                    <a:pt x="461599" y="824898"/>
                  </a:lnTo>
                  <a:lnTo>
                    <a:pt x="477799" y="867103"/>
                  </a:lnTo>
                  <a:lnTo>
                    <a:pt x="489742" y="910192"/>
                  </a:lnTo>
                  <a:lnTo>
                    <a:pt x="497127" y="953856"/>
                  </a:lnTo>
                  <a:lnTo>
                    <a:pt x="499656" y="997784"/>
                  </a:lnTo>
                  <a:lnTo>
                    <a:pt x="502184" y="953856"/>
                  </a:lnTo>
                  <a:lnTo>
                    <a:pt x="509570" y="910192"/>
                  </a:lnTo>
                  <a:lnTo>
                    <a:pt x="521515" y="867103"/>
                  </a:lnTo>
                  <a:lnTo>
                    <a:pt x="537720" y="824898"/>
                  </a:lnTo>
                  <a:lnTo>
                    <a:pt x="557885" y="783887"/>
                  </a:lnTo>
                  <a:lnTo>
                    <a:pt x="581712" y="744378"/>
                  </a:lnTo>
                  <a:lnTo>
                    <a:pt x="608903" y="706681"/>
                  </a:lnTo>
                  <a:lnTo>
                    <a:pt x="639157" y="671106"/>
                  </a:lnTo>
                  <a:lnTo>
                    <a:pt x="672177" y="637962"/>
                  </a:lnTo>
                  <a:lnTo>
                    <a:pt x="707663" y="607559"/>
                  </a:lnTo>
                  <a:lnTo>
                    <a:pt x="745316" y="580205"/>
                  </a:lnTo>
                  <a:lnTo>
                    <a:pt x="784838" y="556211"/>
                  </a:lnTo>
                  <a:lnTo>
                    <a:pt x="825929" y="535885"/>
                  </a:lnTo>
                  <a:lnTo>
                    <a:pt x="868291" y="519538"/>
                  </a:lnTo>
                  <a:lnTo>
                    <a:pt x="911624" y="507478"/>
                  </a:lnTo>
                  <a:lnTo>
                    <a:pt x="955630" y="500015"/>
                  </a:lnTo>
                  <a:lnTo>
                    <a:pt x="1000010" y="497459"/>
                  </a:lnTo>
                  <a:lnTo>
                    <a:pt x="955630" y="494924"/>
                  </a:lnTo>
                  <a:lnTo>
                    <a:pt x="911624" y="487523"/>
                  </a:lnTo>
                  <a:lnTo>
                    <a:pt x="868291" y="475560"/>
                  </a:lnTo>
                  <a:lnTo>
                    <a:pt x="825929" y="459342"/>
                  </a:lnTo>
                  <a:lnTo>
                    <a:pt x="784838" y="439173"/>
                  </a:lnTo>
                  <a:lnTo>
                    <a:pt x="745316" y="415357"/>
                  </a:lnTo>
                  <a:lnTo>
                    <a:pt x="707663" y="388201"/>
                  </a:lnTo>
                  <a:lnTo>
                    <a:pt x="672177" y="358008"/>
                  </a:lnTo>
                  <a:lnTo>
                    <a:pt x="639157" y="325085"/>
                  </a:lnTo>
                  <a:lnTo>
                    <a:pt x="608903" y="289737"/>
                  </a:lnTo>
                  <a:lnTo>
                    <a:pt x="581712" y="252267"/>
                  </a:lnTo>
                  <a:lnTo>
                    <a:pt x="557885" y="212982"/>
                  </a:lnTo>
                  <a:lnTo>
                    <a:pt x="537720" y="172186"/>
                  </a:lnTo>
                  <a:lnTo>
                    <a:pt x="521515" y="130185"/>
                  </a:lnTo>
                  <a:lnTo>
                    <a:pt x="509570" y="87284"/>
                  </a:lnTo>
                  <a:lnTo>
                    <a:pt x="502184" y="43787"/>
                  </a:lnTo>
                  <a:lnTo>
                    <a:pt x="499656" y="0"/>
                  </a:lnTo>
                  <a:close/>
                </a:path>
              </a:pathLst>
            </a:custGeom>
            <a:solidFill>
              <a:srgbClr val="959595"/>
            </a:solidFill>
          </p:spPr>
          <p:txBody>
            <a:bodyPr wrap="square" lIns="0" tIns="0" rIns="0" bIns="0" rtlCol="0"/>
            <a:lstStyle/>
            <a:p>
              <a:endParaRPr/>
            </a:p>
          </p:txBody>
        </p:sp>
        <p:sp>
          <p:nvSpPr>
            <p:cNvPr id="9" name="object 9"/>
            <p:cNvSpPr/>
            <p:nvPr/>
          </p:nvSpPr>
          <p:spPr>
            <a:xfrm>
              <a:off x="8643635" y="8115836"/>
              <a:ext cx="1000125" cy="998219"/>
            </a:xfrm>
            <a:custGeom>
              <a:avLst/>
              <a:gdLst/>
              <a:ahLst/>
              <a:cxnLst/>
              <a:rect l="l" t="t" r="r" b="b"/>
              <a:pathLst>
                <a:path w="1000125" h="998220">
                  <a:moveTo>
                    <a:pt x="0" y="497453"/>
                  </a:moveTo>
                  <a:lnTo>
                    <a:pt x="44261" y="494918"/>
                  </a:lnTo>
                  <a:lnTo>
                    <a:pt x="88162" y="487517"/>
                  </a:lnTo>
                  <a:lnTo>
                    <a:pt x="131405" y="475555"/>
                  </a:lnTo>
                  <a:lnTo>
                    <a:pt x="173687" y="459336"/>
                  </a:lnTo>
                  <a:lnTo>
                    <a:pt x="214711" y="439167"/>
                  </a:lnTo>
                  <a:lnTo>
                    <a:pt x="254176" y="415351"/>
                  </a:lnTo>
                  <a:lnTo>
                    <a:pt x="291782" y="388195"/>
                  </a:lnTo>
                  <a:lnTo>
                    <a:pt x="327229" y="358002"/>
                  </a:lnTo>
                  <a:lnTo>
                    <a:pt x="360218" y="325079"/>
                  </a:lnTo>
                  <a:lnTo>
                    <a:pt x="390449" y="289731"/>
                  </a:lnTo>
                  <a:lnTo>
                    <a:pt x="417622" y="252262"/>
                  </a:lnTo>
                  <a:lnTo>
                    <a:pt x="441437" y="212977"/>
                  </a:lnTo>
                  <a:lnTo>
                    <a:pt x="461594" y="172182"/>
                  </a:lnTo>
                  <a:lnTo>
                    <a:pt x="477794" y="130182"/>
                  </a:lnTo>
                  <a:lnTo>
                    <a:pt x="489736" y="87281"/>
                  </a:lnTo>
                  <a:lnTo>
                    <a:pt x="497122" y="43785"/>
                  </a:lnTo>
                  <a:lnTo>
                    <a:pt x="499650" y="0"/>
                  </a:lnTo>
                  <a:lnTo>
                    <a:pt x="502179" y="43785"/>
                  </a:lnTo>
                  <a:lnTo>
                    <a:pt x="509565" y="87281"/>
                  </a:lnTo>
                  <a:lnTo>
                    <a:pt x="521510" y="130182"/>
                  </a:lnTo>
                  <a:lnTo>
                    <a:pt x="537715" y="172182"/>
                  </a:lnTo>
                  <a:lnTo>
                    <a:pt x="557882" y="212977"/>
                  </a:lnTo>
                  <a:lnTo>
                    <a:pt x="581710" y="252262"/>
                  </a:lnTo>
                  <a:lnTo>
                    <a:pt x="608901" y="289731"/>
                  </a:lnTo>
                  <a:lnTo>
                    <a:pt x="639156" y="325079"/>
                  </a:lnTo>
                  <a:lnTo>
                    <a:pt x="672177" y="358002"/>
                  </a:lnTo>
                  <a:lnTo>
                    <a:pt x="707663" y="388195"/>
                  </a:lnTo>
                  <a:lnTo>
                    <a:pt x="745317" y="415351"/>
                  </a:lnTo>
                  <a:lnTo>
                    <a:pt x="784839" y="439167"/>
                  </a:lnTo>
                  <a:lnTo>
                    <a:pt x="825931" y="459336"/>
                  </a:lnTo>
                  <a:lnTo>
                    <a:pt x="868293" y="475555"/>
                  </a:lnTo>
                  <a:lnTo>
                    <a:pt x="911627" y="487517"/>
                  </a:lnTo>
                  <a:lnTo>
                    <a:pt x="955633" y="494918"/>
                  </a:lnTo>
                  <a:lnTo>
                    <a:pt x="1000012" y="497453"/>
                  </a:lnTo>
                  <a:lnTo>
                    <a:pt x="955633" y="500010"/>
                  </a:lnTo>
                  <a:lnTo>
                    <a:pt x="911627" y="507473"/>
                  </a:lnTo>
                  <a:lnTo>
                    <a:pt x="868293" y="519533"/>
                  </a:lnTo>
                  <a:lnTo>
                    <a:pt x="825931" y="535880"/>
                  </a:lnTo>
                  <a:lnTo>
                    <a:pt x="784839" y="556206"/>
                  </a:lnTo>
                  <a:lnTo>
                    <a:pt x="745317" y="580201"/>
                  </a:lnTo>
                  <a:lnTo>
                    <a:pt x="707663" y="607555"/>
                  </a:lnTo>
                  <a:lnTo>
                    <a:pt x="672177" y="637958"/>
                  </a:lnTo>
                  <a:lnTo>
                    <a:pt x="639156" y="671103"/>
                  </a:lnTo>
                  <a:lnTo>
                    <a:pt x="608901" y="706678"/>
                  </a:lnTo>
                  <a:lnTo>
                    <a:pt x="581710" y="744375"/>
                  </a:lnTo>
                  <a:lnTo>
                    <a:pt x="557882" y="783884"/>
                  </a:lnTo>
                  <a:lnTo>
                    <a:pt x="537715" y="824896"/>
                  </a:lnTo>
                  <a:lnTo>
                    <a:pt x="521510" y="867101"/>
                  </a:lnTo>
                  <a:lnTo>
                    <a:pt x="509565" y="910190"/>
                  </a:lnTo>
                  <a:lnTo>
                    <a:pt x="502179" y="953853"/>
                  </a:lnTo>
                  <a:lnTo>
                    <a:pt x="499650" y="997781"/>
                  </a:lnTo>
                  <a:lnTo>
                    <a:pt x="497122" y="953853"/>
                  </a:lnTo>
                  <a:lnTo>
                    <a:pt x="489736" y="910190"/>
                  </a:lnTo>
                  <a:lnTo>
                    <a:pt x="477794" y="867101"/>
                  </a:lnTo>
                  <a:lnTo>
                    <a:pt x="461594" y="824896"/>
                  </a:lnTo>
                  <a:lnTo>
                    <a:pt x="441437" y="783884"/>
                  </a:lnTo>
                  <a:lnTo>
                    <a:pt x="417622" y="744375"/>
                  </a:lnTo>
                  <a:lnTo>
                    <a:pt x="390449" y="706678"/>
                  </a:lnTo>
                  <a:lnTo>
                    <a:pt x="360218" y="671103"/>
                  </a:lnTo>
                  <a:lnTo>
                    <a:pt x="327229" y="637958"/>
                  </a:lnTo>
                  <a:lnTo>
                    <a:pt x="291782" y="607555"/>
                  </a:lnTo>
                  <a:lnTo>
                    <a:pt x="254176" y="580201"/>
                  </a:lnTo>
                  <a:lnTo>
                    <a:pt x="214711" y="556206"/>
                  </a:lnTo>
                  <a:lnTo>
                    <a:pt x="173687" y="535880"/>
                  </a:lnTo>
                  <a:lnTo>
                    <a:pt x="131405" y="519533"/>
                  </a:lnTo>
                  <a:lnTo>
                    <a:pt x="88162" y="507473"/>
                  </a:lnTo>
                  <a:lnTo>
                    <a:pt x="44261" y="500010"/>
                  </a:lnTo>
                  <a:lnTo>
                    <a:pt x="0" y="497453"/>
                  </a:lnTo>
                  <a:close/>
                </a:path>
              </a:pathLst>
            </a:custGeom>
            <a:ln w="18718">
              <a:solidFill>
                <a:srgbClr val="959595"/>
              </a:solidFill>
            </a:ln>
          </p:spPr>
          <p:txBody>
            <a:bodyPr wrap="square" lIns="0" tIns="0" rIns="0" bIns="0" rtlCol="0"/>
            <a:lstStyle/>
            <a:p>
              <a:endParaRPr/>
            </a:p>
          </p:txBody>
        </p:sp>
      </p:grpSp>
      <p:sp>
        <p:nvSpPr>
          <p:cNvPr id="15" name="object 15"/>
          <p:cNvSpPr txBox="1">
            <a:spLocks noGrp="1"/>
          </p:cNvSpPr>
          <p:nvPr>
            <p:ph type="title"/>
          </p:nvPr>
        </p:nvSpPr>
        <p:spPr>
          <a:xfrm>
            <a:off x="6727087" y="3109772"/>
            <a:ext cx="4832985" cy="882650"/>
          </a:xfrm>
          <a:prstGeom prst="rect">
            <a:avLst/>
          </a:prstGeom>
        </p:spPr>
        <p:txBody>
          <a:bodyPr vert="horz" wrap="square" lIns="0" tIns="15875" rIns="0" bIns="0" rtlCol="0">
            <a:spAutoFit/>
          </a:bodyPr>
          <a:lstStyle/>
          <a:p>
            <a:pPr marL="12700">
              <a:lnSpc>
                <a:spcPct val="100000"/>
              </a:lnSpc>
              <a:spcBef>
                <a:spcPts val="125"/>
              </a:spcBef>
            </a:pPr>
            <a:endParaRPr sz="5600" dirty="0"/>
          </a:p>
        </p:txBody>
      </p:sp>
      <p:pic>
        <p:nvPicPr>
          <p:cNvPr id="11" name="Picture 10">
            <a:extLst>
              <a:ext uri="{FF2B5EF4-FFF2-40B4-BE49-F238E27FC236}">
                <a16:creationId xmlns:a16="http://schemas.microsoft.com/office/drawing/2014/main" id="{35D03487-A675-7005-244F-D3F5CD0C53FE}"/>
              </a:ext>
            </a:extLst>
          </p:cNvPr>
          <p:cNvPicPr>
            <a:picLocks noChangeAspect="1"/>
          </p:cNvPicPr>
          <p:nvPr/>
        </p:nvPicPr>
        <p:blipFill>
          <a:blip r:embed="rId3"/>
          <a:stretch>
            <a:fillRect/>
          </a:stretch>
        </p:blipFill>
        <p:spPr>
          <a:xfrm>
            <a:off x="2953472" y="2049030"/>
            <a:ext cx="12393755" cy="6201640"/>
          </a:xfrm>
          <a:prstGeom prst="rect">
            <a:avLst/>
          </a:prstGeom>
        </p:spPr>
      </p:pic>
    </p:spTree>
    <p:extLst>
      <p:ext uri="{BB962C8B-B14F-4D97-AF65-F5344CB8AC3E}">
        <p14:creationId xmlns:p14="http://schemas.microsoft.com/office/powerpoint/2010/main" val="13635379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6837259" y="0"/>
            <a:ext cx="1460051" cy="2231931"/>
          </a:xfrm>
          <a:prstGeom prst="rect">
            <a:avLst/>
          </a:prstGeom>
        </p:spPr>
      </p:pic>
      <p:grpSp>
        <p:nvGrpSpPr>
          <p:cNvPr id="3" name="object 3"/>
          <p:cNvGrpSpPr/>
          <p:nvPr/>
        </p:nvGrpSpPr>
        <p:grpSpPr>
          <a:xfrm>
            <a:off x="0" y="9223145"/>
            <a:ext cx="2191385" cy="1064260"/>
            <a:chOff x="0" y="9223145"/>
            <a:chExt cx="2191385" cy="1064260"/>
          </a:xfrm>
        </p:grpSpPr>
        <p:sp>
          <p:nvSpPr>
            <p:cNvPr id="4" name="object 4"/>
            <p:cNvSpPr/>
            <p:nvPr/>
          </p:nvSpPr>
          <p:spPr>
            <a:xfrm>
              <a:off x="0" y="9223145"/>
              <a:ext cx="2191385" cy="1064260"/>
            </a:xfrm>
            <a:custGeom>
              <a:avLst/>
              <a:gdLst/>
              <a:ahLst/>
              <a:cxnLst/>
              <a:rect l="l" t="t" r="r" b="b"/>
              <a:pathLst>
                <a:path w="2191385" h="1064259">
                  <a:moveTo>
                    <a:pt x="531315" y="583172"/>
                  </a:moveTo>
                  <a:lnTo>
                    <a:pt x="501074" y="583172"/>
                  </a:lnTo>
                  <a:lnTo>
                    <a:pt x="501074" y="1063852"/>
                  </a:lnTo>
                  <a:lnTo>
                    <a:pt x="531315" y="1063852"/>
                  </a:lnTo>
                  <a:lnTo>
                    <a:pt x="531315" y="583172"/>
                  </a:lnTo>
                  <a:close/>
                </a:path>
                <a:path w="2191385" h="1064259">
                  <a:moveTo>
                    <a:pt x="1085706" y="583172"/>
                  </a:moveTo>
                  <a:lnTo>
                    <a:pt x="1055469" y="583172"/>
                  </a:lnTo>
                  <a:lnTo>
                    <a:pt x="1055469" y="1063852"/>
                  </a:lnTo>
                  <a:lnTo>
                    <a:pt x="1085706" y="1063852"/>
                  </a:lnTo>
                  <a:lnTo>
                    <a:pt x="1085706" y="583172"/>
                  </a:lnTo>
                  <a:close/>
                </a:path>
                <a:path w="2191385" h="1064259">
                  <a:moveTo>
                    <a:pt x="1638655" y="583172"/>
                  </a:moveTo>
                  <a:lnTo>
                    <a:pt x="1608416" y="583172"/>
                  </a:lnTo>
                  <a:lnTo>
                    <a:pt x="1608416" y="1063852"/>
                  </a:lnTo>
                  <a:lnTo>
                    <a:pt x="1638655" y="1063852"/>
                  </a:lnTo>
                  <a:lnTo>
                    <a:pt x="1638655" y="583172"/>
                  </a:lnTo>
                  <a:close/>
                </a:path>
                <a:path w="2191385" h="1064259">
                  <a:moveTo>
                    <a:pt x="1680364" y="41761"/>
                  </a:moveTo>
                  <a:lnTo>
                    <a:pt x="1638655" y="41761"/>
                  </a:lnTo>
                  <a:lnTo>
                    <a:pt x="2149856" y="554374"/>
                  </a:lnTo>
                  <a:lnTo>
                    <a:pt x="0" y="554374"/>
                  </a:lnTo>
                  <a:lnTo>
                    <a:pt x="0" y="583172"/>
                  </a:lnTo>
                  <a:lnTo>
                    <a:pt x="2162810" y="583172"/>
                  </a:lnTo>
                  <a:lnTo>
                    <a:pt x="2162810" y="1063852"/>
                  </a:lnTo>
                  <a:lnTo>
                    <a:pt x="2191143" y="1063852"/>
                  </a:lnTo>
                  <a:lnTo>
                    <a:pt x="2191143" y="553178"/>
                  </a:lnTo>
                  <a:lnTo>
                    <a:pt x="1680364" y="41761"/>
                  </a:lnTo>
                  <a:close/>
                </a:path>
                <a:path w="2191385" h="1064259">
                  <a:moveTo>
                    <a:pt x="531315" y="0"/>
                  </a:moveTo>
                  <a:lnTo>
                    <a:pt x="0" y="0"/>
                  </a:lnTo>
                  <a:lnTo>
                    <a:pt x="0" y="30241"/>
                  </a:lnTo>
                  <a:lnTo>
                    <a:pt x="501074" y="30241"/>
                  </a:lnTo>
                  <a:lnTo>
                    <a:pt x="501074" y="554374"/>
                  </a:lnTo>
                  <a:lnTo>
                    <a:pt x="531315" y="554374"/>
                  </a:lnTo>
                  <a:lnTo>
                    <a:pt x="531315" y="0"/>
                  </a:lnTo>
                  <a:close/>
                </a:path>
                <a:path w="2191385" h="1064259">
                  <a:moveTo>
                    <a:pt x="1638655" y="0"/>
                  </a:moveTo>
                  <a:lnTo>
                    <a:pt x="1055469" y="0"/>
                  </a:lnTo>
                  <a:lnTo>
                    <a:pt x="1055469" y="554374"/>
                  </a:lnTo>
                  <a:lnTo>
                    <a:pt x="1085706" y="554374"/>
                  </a:lnTo>
                  <a:lnTo>
                    <a:pt x="1085706" y="30241"/>
                  </a:lnTo>
                  <a:lnTo>
                    <a:pt x="1668859" y="30241"/>
                  </a:lnTo>
                  <a:lnTo>
                    <a:pt x="1638655" y="0"/>
                  </a:lnTo>
                  <a:close/>
                </a:path>
                <a:path w="2191385" h="1064259">
                  <a:moveTo>
                    <a:pt x="1668859" y="30241"/>
                  </a:moveTo>
                  <a:lnTo>
                    <a:pt x="1608416" y="30241"/>
                  </a:lnTo>
                  <a:lnTo>
                    <a:pt x="1608416" y="554374"/>
                  </a:lnTo>
                  <a:lnTo>
                    <a:pt x="1638655" y="554374"/>
                  </a:lnTo>
                  <a:lnTo>
                    <a:pt x="1638655" y="41761"/>
                  </a:lnTo>
                  <a:lnTo>
                    <a:pt x="1680364" y="41761"/>
                  </a:lnTo>
                  <a:lnTo>
                    <a:pt x="1668859" y="30241"/>
                  </a:lnTo>
                  <a:close/>
                </a:path>
              </a:pathLst>
            </a:custGeom>
            <a:solidFill>
              <a:srgbClr val="36D636"/>
            </a:solidFill>
          </p:spPr>
          <p:txBody>
            <a:bodyPr wrap="square" lIns="0" tIns="0" rIns="0" bIns="0" rtlCol="0"/>
            <a:lstStyle/>
            <a:p>
              <a:endParaRPr/>
            </a:p>
          </p:txBody>
        </p:sp>
        <p:sp>
          <p:nvSpPr>
            <p:cNvPr id="5" name="object 5"/>
            <p:cNvSpPr/>
            <p:nvPr/>
          </p:nvSpPr>
          <p:spPr>
            <a:xfrm>
              <a:off x="1182185" y="9899191"/>
              <a:ext cx="304165" cy="304165"/>
            </a:xfrm>
            <a:custGeom>
              <a:avLst/>
              <a:gdLst/>
              <a:ahLst/>
              <a:cxnLst/>
              <a:rect l="l" t="t" r="r" b="b"/>
              <a:pathLst>
                <a:path w="304165" h="304165">
                  <a:moveTo>
                    <a:pt x="159835" y="0"/>
                  </a:moveTo>
                  <a:lnTo>
                    <a:pt x="143998" y="0"/>
                  </a:lnTo>
                  <a:lnTo>
                    <a:pt x="136074" y="723"/>
                  </a:lnTo>
                  <a:lnTo>
                    <a:pt x="97199" y="10081"/>
                  </a:lnTo>
                  <a:lnTo>
                    <a:pt x="62637" y="28803"/>
                  </a:lnTo>
                  <a:lnTo>
                    <a:pt x="33839" y="56158"/>
                  </a:lnTo>
                  <a:lnTo>
                    <a:pt x="12959" y="89996"/>
                  </a:lnTo>
                  <a:lnTo>
                    <a:pt x="720" y="136074"/>
                  </a:lnTo>
                  <a:lnTo>
                    <a:pt x="0" y="143996"/>
                  </a:lnTo>
                  <a:lnTo>
                    <a:pt x="0" y="151913"/>
                  </a:lnTo>
                  <a:lnTo>
                    <a:pt x="720" y="151913"/>
                  </a:lnTo>
                  <a:lnTo>
                    <a:pt x="720" y="159837"/>
                  </a:lnTo>
                  <a:lnTo>
                    <a:pt x="7918" y="198710"/>
                  </a:lnTo>
                  <a:lnTo>
                    <a:pt x="10800" y="205913"/>
                  </a:lnTo>
                  <a:lnTo>
                    <a:pt x="13677" y="213831"/>
                  </a:lnTo>
                  <a:lnTo>
                    <a:pt x="34557" y="246950"/>
                  </a:lnTo>
                  <a:lnTo>
                    <a:pt x="39598" y="253429"/>
                  </a:lnTo>
                  <a:lnTo>
                    <a:pt x="44639" y="259189"/>
                  </a:lnTo>
                  <a:lnTo>
                    <a:pt x="50398" y="264229"/>
                  </a:lnTo>
                  <a:lnTo>
                    <a:pt x="56878" y="269989"/>
                  </a:lnTo>
                  <a:lnTo>
                    <a:pt x="62637" y="274310"/>
                  </a:lnTo>
                  <a:lnTo>
                    <a:pt x="69841" y="279350"/>
                  </a:lnTo>
                  <a:lnTo>
                    <a:pt x="76319" y="282947"/>
                  </a:lnTo>
                  <a:lnTo>
                    <a:pt x="83517" y="287268"/>
                  </a:lnTo>
                  <a:lnTo>
                    <a:pt x="90722" y="290150"/>
                  </a:lnTo>
                  <a:lnTo>
                    <a:pt x="97923" y="293747"/>
                  </a:lnTo>
                  <a:lnTo>
                    <a:pt x="105124" y="295910"/>
                  </a:lnTo>
                  <a:lnTo>
                    <a:pt x="113036" y="298787"/>
                  </a:lnTo>
                  <a:lnTo>
                    <a:pt x="120237" y="300226"/>
                  </a:lnTo>
                  <a:lnTo>
                    <a:pt x="136074" y="303108"/>
                  </a:lnTo>
                  <a:lnTo>
                    <a:pt x="143998" y="303827"/>
                  </a:lnTo>
                  <a:lnTo>
                    <a:pt x="151923" y="303827"/>
                  </a:lnTo>
                  <a:lnTo>
                    <a:pt x="151923" y="303108"/>
                  </a:lnTo>
                  <a:lnTo>
                    <a:pt x="159835" y="303108"/>
                  </a:lnTo>
                  <a:lnTo>
                    <a:pt x="198710" y="295910"/>
                  </a:lnTo>
                  <a:lnTo>
                    <a:pt x="205924" y="293027"/>
                  </a:lnTo>
                  <a:lnTo>
                    <a:pt x="213836" y="290150"/>
                  </a:lnTo>
                  <a:lnTo>
                    <a:pt x="246957" y="269269"/>
                  </a:lnTo>
                  <a:lnTo>
                    <a:pt x="253434" y="264229"/>
                  </a:lnTo>
                  <a:lnTo>
                    <a:pt x="259200" y="259189"/>
                  </a:lnTo>
                  <a:lnTo>
                    <a:pt x="264229" y="253429"/>
                  </a:lnTo>
                  <a:lnTo>
                    <a:pt x="269995" y="246950"/>
                  </a:lnTo>
                  <a:lnTo>
                    <a:pt x="274313" y="241190"/>
                  </a:lnTo>
                  <a:lnTo>
                    <a:pt x="279355" y="233992"/>
                  </a:lnTo>
                  <a:lnTo>
                    <a:pt x="282962" y="227514"/>
                  </a:lnTo>
                  <a:lnTo>
                    <a:pt x="287267" y="220310"/>
                  </a:lnTo>
                  <a:lnTo>
                    <a:pt x="290150" y="213112"/>
                  </a:lnTo>
                  <a:lnTo>
                    <a:pt x="293757" y="205913"/>
                  </a:lnTo>
                  <a:lnTo>
                    <a:pt x="295916" y="198710"/>
                  </a:lnTo>
                  <a:lnTo>
                    <a:pt x="298799" y="190793"/>
                  </a:lnTo>
                  <a:lnTo>
                    <a:pt x="300234" y="183595"/>
                  </a:lnTo>
                  <a:lnTo>
                    <a:pt x="303117" y="167754"/>
                  </a:lnTo>
                  <a:lnTo>
                    <a:pt x="303828" y="159837"/>
                  </a:lnTo>
                  <a:lnTo>
                    <a:pt x="303828" y="151913"/>
                  </a:lnTo>
                  <a:lnTo>
                    <a:pt x="303828" y="143996"/>
                  </a:lnTo>
                  <a:lnTo>
                    <a:pt x="296640" y="105117"/>
                  </a:lnTo>
                  <a:lnTo>
                    <a:pt x="275037" y="62636"/>
                  </a:lnTo>
                  <a:lnTo>
                    <a:pt x="247681" y="33839"/>
                  </a:lnTo>
                  <a:lnTo>
                    <a:pt x="213836" y="12962"/>
                  </a:lnTo>
                  <a:lnTo>
                    <a:pt x="167760" y="723"/>
                  </a:lnTo>
                  <a:lnTo>
                    <a:pt x="159835" y="0"/>
                  </a:lnTo>
                  <a:close/>
                </a:path>
              </a:pathLst>
            </a:custGeom>
            <a:solidFill>
              <a:srgbClr val="959595"/>
            </a:solidFill>
          </p:spPr>
          <p:txBody>
            <a:bodyPr wrap="square" lIns="0" tIns="0" rIns="0" bIns="0" rtlCol="0"/>
            <a:lstStyle/>
            <a:p>
              <a:endParaRPr/>
            </a:p>
          </p:txBody>
        </p:sp>
        <p:sp>
          <p:nvSpPr>
            <p:cNvPr id="6" name="object 6"/>
            <p:cNvSpPr/>
            <p:nvPr/>
          </p:nvSpPr>
          <p:spPr>
            <a:xfrm>
              <a:off x="1182190" y="9899192"/>
              <a:ext cx="304165" cy="304165"/>
            </a:xfrm>
            <a:custGeom>
              <a:avLst/>
              <a:gdLst/>
              <a:ahLst/>
              <a:cxnLst/>
              <a:rect l="l" t="t" r="r" b="b"/>
              <a:pathLst>
                <a:path w="304165" h="304165">
                  <a:moveTo>
                    <a:pt x="303828" y="151913"/>
                  </a:moveTo>
                  <a:lnTo>
                    <a:pt x="303828" y="143996"/>
                  </a:lnTo>
                  <a:lnTo>
                    <a:pt x="303116" y="136073"/>
                  </a:lnTo>
                  <a:lnTo>
                    <a:pt x="301681" y="128156"/>
                  </a:lnTo>
                  <a:lnTo>
                    <a:pt x="300233" y="120237"/>
                  </a:lnTo>
                  <a:lnTo>
                    <a:pt x="298798" y="112315"/>
                  </a:lnTo>
                  <a:lnTo>
                    <a:pt x="283672" y="75599"/>
                  </a:lnTo>
                  <a:lnTo>
                    <a:pt x="279354" y="69121"/>
                  </a:lnTo>
                  <a:lnTo>
                    <a:pt x="275036" y="62636"/>
                  </a:lnTo>
                  <a:lnTo>
                    <a:pt x="247680" y="33838"/>
                  </a:lnTo>
                  <a:lnTo>
                    <a:pt x="213834" y="12962"/>
                  </a:lnTo>
                  <a:lnTo>
                    <a:pt x="183594" y="3601"/>
                  </a:lnTo>
                  <a:lnTo>
                    <a:pt x="175682" y="2162"/>
                  </a:lnTo>
                  <a:lnTo>
                    <a:pt x="167757" y="723"/>
                  </a:lnTo>
                  <a:lnTo>
                    <a:pt x="159832" y="0"/>
                  </a:lnTo>
                  <a:lnTo>
                    <a:pt x="151920" y="0"/>
                  </a:lnTo>
                  <a:lnTo>
                    <a:pt x="143995" y="0"/>
                  </a:lnTo>
                  <a:lnTo>
                    <a:pt x="136083" y="723"/>
                  </a:lnTo>
                  <a:lnTo>
                    <a:pt x="128158" y="2162"/>
                  </a:lnTo>
                  <a:lnTo>
                    <a:pt x="120233" y="3601"/>
                  </a:lnTo>
                  <a:lnTo>
                    <a:pt x="82798" y="16559"/>
                  </a:lnTo>
                  <a:lnTo>
                    <a:pt x="69121" y="24482"/>
                  </a:lnTo>
                  <a:lnTo>
                    <a:pt x="62637" y="28803"/>
                  </a:lnTo>
                  <a:lnTo>
                    <a:pt x="56157" y="33838"/>
                  </a:lnTo>
                  <a:lnTo>
                    <a:pt x="50398" y="38879"/>
                  </a:lnTo>
                  <a:lnTo>
                    <a:pt x="44638" y="44638"/>
                  </a:lnTo>
                  <a:lnTo>
                    <a:pt x="38879" y="50397"/>
                  </a:lnTo>
                  <a:lnTo>
                    <a:pt x="16559" y="82797"/>
                  </a:lnTo>
                  <a:lnTo>
                    <a:pt x="3601" y="120237"/>
                  </a:lnTo>
                  <a:lnTo>
                    <a:pt x="2157" y="128156"/>
                  </a:lnTo>
                  <a:lnTo>
                    <a:pt x="720" y="136073"/>
                  </a:lnTo>
                  <a:lnTo>
                    <a:pt x="0" y="143996"/>
                  </a:lnTo>
                  <a:lnTo>
                    <a:pt x="0" y="151913"/>
                  </a:lnTo>
                  <a:lnTo>
                    <a:pt x="720" y="151913"/>
                  </a:lnTo>
                  <a:lnTo>
                    <a:pt x="720" y="159835"/>
                  </a:lnTo>
                  <a:lnTo>
                    <a:pt x="7917" y="198709"/>
                  </a:lnTo>
                  <a:lnTo>
                    <a:pt x="10800" y="205913"/>
                  </a:lnTo>
                  <a:lnTo>
                    <a:pt x="13678" y="213831"/>
                  </a:lnTo>
                  <a:lnTo>
                    <a:pt x="34558" y="246949"/>
                  </a:lnTo>
                  <a:lnTo>
                    <a:pt x="39598" y="253429"/>
                  </a:lnTo>
                  <a:lnTo>
                    <a:pt x="44638" y="259188"/>
                  </a:lnTo>
                  <a:lnTo>
                    <a:pt x="50398" y="264229"/>
                  </a:lnTo>
                  <a:lnTo>
                    <a:pt x="56878" y="269988"/>
                  </a:lnTo>
                  <a:lnTo>
                    <a:pt x="62637" y="274309"/>
                  </a:lnTo>
                  <a:lnTo>
                    <a:pt x="69839" y="279350"/>
                  </a:lnTo>
                  <a:lnTo>
                    <a:pt x="76319" y="282946"/>
                  </a:lnTo>
                  <a:lnTo>
                    <a:pt x="83518" y="287267"/>
                  </a:lnTo>
                  <a:lnTo>
                    <a:pt x="90717" y="290150"/>
                  </a:lnTo>
                  <a:lnTo>
                    <a:pt x="97918" y="293746"/>
                  </a:lnTo>
                  <a:lnTo>
                    <a:pt x="105120" y="295909"/>
                  </a:lnTo>
                  <a:lnTo>
                    <a:pt x="143995" y="303827"/>
                  </a:lnTo>
                  <a:lnTo>
                    <a:pt x="151920" y="303827"/>
                  </a:lnTo>
                  <a:lnTo>
                    <a:pt x="151920" y="303108"/>
                  </a:lnTo>
                  <a:lnTo>
                    <a:pt x="159832" y="303108"/>
                  </a:lnTo>
                  <a:lnTo>
                    <a:pt x="167757" y="302388"/>
                  </a:lnTo>
                  <a:lnTo>
                    <a:pt x="175682" y="300945"/>
                  </a:lnTo>
                  <a:lnTo>
                    <a:pt x="183594" y="299506"/>
                  </a:lnTo>
                  <a:lnTo>
                    <a:pt x="190795" y="298067"/>
                  </a:lnTo>
                  <a:lnTo>
                    <a:pt x="198720" y="295909"/>
                  </a:lnTo>
                  <a:lnTo>
                    <a:pt x="205921" y="293027"/>
                  </a:lnTo>
                  <a:lnTo>
                    <a:pt x="213834" y="290150"/>
                  </a:lnTo>
                  <a:lnTo>
                    <a:pt x="246956" y="269269"/>
                  </a:lnTo>
                  <a:lnTo>
                    <a:pt x="253433" y="264229"/>
                  </a:lnTo>
                  <a:lnTo>
                    <a:pt x="259199" y="259188"/>
                  </a:lnTo>
                  <a:lnTo>
                    <a:pt x="264241" y="253429"/>
                  </a:lnTo>
                  <a:lnTo>
                    <a:pt x="269994" y="246949"/>
                  </a:lnTo>
                  <a:lnTo>
                    <a:pt x="274312" y="241190"/>
                  </a:lnTo>
                  <a:lnTo>
                    <a:pt x="279354" y="233992"/>
                  </a:lnTo>
                  <a:lnTo>
                    <a:pt x="282961" y="227512"/>
                  </a:lnTo>
                  <a:lnTo>
                    <a:pt x="287279" y="220309"/>
                  </a:lnTo>
                  <a:lnTo>
                    <a:pt x="290162" y="213111"/>
                  </a:lnTo>
                  <a:lnTo>
                    <a:pt x="293756" y="205913"/>
                  </a:lnTo>
                  <a:lnTo>
                    <a:pt x="295915" y="198709"/>
                  </a:lnTo>
                  <a:lnTo>
                    <a:pt x="303828" y="159835"/>
                  </a:lnTo>
                  <a:lnTo>
                    <a:pt x="303828" y="151913"/>
                  </a:lnTo>
                  <a:close/>
                </a:path>
              </a:pathLst>
            </a:custGeom>
            <a:ln w="18719">
              <a:solidFill>
                <a:srgbClr val="959595"/>
              </a:solidFill>
            </a:ln>
          </p:spPr>
          <p:txBody>
            <a:bodyPr wrap="square" lIns="0" tIns="0" rIns="0" bIns="0" rtlCol="0"/>
            <a:lstStyle/>
            <a:p>
              <a:endParaRPr/>
            </a:p>
          </p:txBody>
        </p:sp>
      </p:grpSp>
      <p:grpSp>
        <p:nvGrpSpPr>
          <p:cNvPr id="7" name="object 7"/>
          <p:cNvGrpSpPr/>
          <p:nvPr/>
        </p:nvGrpSpPr>
        <p:grpSpPr>
          <a:xfrm>
            <a:off x="8634276" y="8106477"/>
            <a:ext cx="1019175" cy="1016635"/>
            <a:chOff x="8634276" y="8106477"/>
            <a:chExt cx="1019175" cy="1016635"/>
          </a:xfrm>
        </p:grpSpPr>
        <p:sp>
          <p:nvSpPr>
            <p:cNvPr id="8" name="object 8"/>
            <p:cNvSpPr/>
            <p:nvPr/>
          </p:nvSpPr>
          <p:spPr>
            <a:xfrm>
              <a:off x="8643594" y="8115833"/>
              <a:ext cx="1000125" cy="998219"/>
            </a:xfrm>
            <a:custGeom>
              <a:avLst/>
              <a:gdLst/>
              <a:ahLst/>
              <a:cxnLst/>
              <a:rect l="l" t="t" r="r" b="b"/>
              <a:pathLst>
                <a:path w="1000125" h="998220">
                  <a:moveTo>
                    <a:pt x="499656" y="0"/>
                  </a:moveTo>
                  <a:lnTo>
                    <a:pt x="497127" y="43787"/>
                  </a:lnTo>
                  <a:lnTo>
                    <a:pt x="489742" y="87284"/>
                  </a:lnTo>
                  <a:lnTo>
                    <a:pt x="477799" y="130185"/>
                  </a:lnTo>
                  <a:lnTo>
                    <a:pt x="461599" y="172186"/>
                  </a:lnTo>
                  <a:lnTo>
                    <a:pt x="441442" y="212982"/>
                  </a:lnTo>
                  <a:lnTo>
                    <a:pt x="417627" y="252267"/>
                  </a:lnTo>
                  <a:lnTo>
                    <a:pt x="390453" y="289737"/>
                  </a:lnTo>
                  <a:lnTo>
                    <a:pt x="360222" y="325085"/>
                  </a:lnTo>
                  <a:lnTo>
                    <a:pt x="327233" y="358008"/>
                  </a:lnTo>
                  <a:lnTo>
                    <a:pt x="291785" y="388201"/>
                  </a:lnTo>
                  <a:lnTo>
                    <a:pt x="254179" y="415357"/>
                  </a:lnTo>
                  <a:lnTo>
                    <a:pt x="214713" y="439173"/>
                  </a:lnTo>
                  <a:lnTo>
                    <a:pt x="173689" y="459342"/>
                  </a:lnTo>
                  <a:lnTo>
                    <a:pt x="131406" y="475560"/>
                  </a:lnTo>
                  <a:lnTo>
                    <a:pt x="88163" y="487523"/>
                  </a:lnTo>
                  <a:lnTo>
                    <a:pt x="44261" y="494924"/>
                  </a:lnTo>
                  <a:lnTo>
                    <a:pt x="0" y="497459"/>
                  </a:lnTo>
                  <a:lnTo>
                    <a:pt x="44261" y="500015"/>
                  </a:lnTo>
                  <a:lnTo>
                    <a:pt x="88163" y="507478"/>
                  </a:lnTo>
                  <a:lnTo>
                    <a:pt x="131406" y="519538"/>
                  </a:lnTo>
                  <a:lnTo>
                    <a:pt x="173689" y="535885"/>
                  </a:lnTo>
                  <a:lnTo>
                    <a:pt x="214713" y="556211"/>
                  </a:lnTo>
                  <a:lnTo>
                    <a:pt x="254179" y="580205"/>
                  </a:lnTo>
                  <a:lnTo>
                    <a:pt x="291785" y="607559"/>
                  </a:lnTo>
                  <a:lnTo>
                    <a:pt x="327233" y="637962"/>
                  </a:lnTo>
                  <a:lnTo>
                    <a:pt x="360222" y="671106"/>
                  </a:lnTo>
                  <a:lnTo>
                    <a:pt x="390453" y="706681"/>
                  </a:lnTo>
                  <a:lnTo>
                    <a:pt x="417627" y="744378"/>
                  </a:lnTo>
                  <a:lnTo>
                    <a:pt x="441442" y="783887"/>
                  </a:lnTo>
                  <a:lnTo>
                    <a:pt x="461599" y="824898"/>
                  </a:lnTo>
                  <a:lnTo>
                    <a:pt x="477799" y="867103"/>
                  </a:lnTo>
                  <a:lnTo>
                    <a:pt x="489742" y="910192"/>
                  </a:lnTo>
                  <a:lnTo>
                    <a:pt x="497127" y="953856"/>
                  </a:lnTo>
                  <a:lnTo>
                    <a:pt x="499656" y="997784"/>
                  </a:lnTo>
                  <a:lnTo>
                    <a:pt x="502184" y="953856"/>
                  </a:lnTo>
                  <a:lnTo>
                    <a:pt x="509570" y="910192"/>
                  </a:lnTo>
                  <a:lnTo>
                    <a:pt x="521515" y="867103"/>
                  </a:lnTo>
                  <a:lnTo>
                    <a:pt x="537720" y="824898"/>
                  </a:lnTo>
                  <a:lnTo>
                    <a:pt x="557885" y="783887"/>
                  </a:lnTo>
                  <a:lnTo>
                    <a:pt x="581712" y="744378"/>
                  </a:lnTo>
                  <a:lnTo>
                    <a:pt x="608903" y="706681"/>
                  </a:lnTo>
                  <a:lnTo>
                    <a:pt x="639157" y="671106"/>
                  </a:lnTo>
                  <a:lnTo>
                    <a:pt x="672177" y="637962"/>
                  </a:lnTo>
                  <a:lnTo>
                    <a:pt x="707663" y="607559"/>
                  </a:lnTo>
                  <a:lnTo>
                    <a:pt x="745316" y="580205"/>
                  </a:lnTo>
                  <a:lnTo>
                    <a:pt x="784838" y="556211"/>
                  </a:lnTo>
                  <a:lnTo>
                    <a:pt x="825929" y="535885"/>
                  </a:lnTo>
                  <a:lnTo>
                    <a:pt x="868291" y="519538"/>
                  </a:lnTo>
                  <a:lnTo>
                    <a:pt x="911624" y="507478"/>
                  </a:lnTo>
                  <a:lnTo>
                    <a:pt x="955630" y="500015"/>
                  </a:lnTo>
                  <a:lnTo>
                    <a:pt x="1000010" y="497459"/>
                  </a:lnTo>
                  <a:lnTo>
                    <a:pt x="955630" y="494924"/>
                  </a:lnTo>
                  <a:lnTo>
                    <a:pt x="911624" y="487523"/>
                  </a:lnTo>
                  <a:lnTo>
                    <a:pt x="868291" y="475560"/>
                  </a:lnTo>
                  <a:lnTo>
                    <a:pt x="825929" y="459342"/>
                  </a:lnTo>
                  <a:lnTo>
                    <a:pt x="784838" y="439173"/>
                  </a:lnTo>
                  <a:lnTo>
                    <a:pt x="745316" y="415357"/>
                  </a:lnTo>
                  <a:lnTo>
                    <a:pt x="707663" y="388201"/>
                  </a:lnTo>
                  <a:lnTo>
                    <a:pt x="672177" y="358008"/>
                  </a:lnTo>
                  <a:lnTo>
                    <a:pt x="639157" y="325085"/>
                  </a:lnTo>
                  <a:lnTo>
                    <a:pt x="608903" y="289737"/>
                  </a:lnTo>
                  <a:lnTo>
                    <a:pt x="581712" y="252267"/>
                  </a:lnTo>
                  <a:lnTo>
                    <a:pt x="557885" y="212982"/>
                  </a:lnTo>
                  <a:lnTo>
                    <a:pt x="537720" y="172186"/>
                  </a:lnTo>
                  <a:lnTo>
                    <a:pt x="521515" y="130185"/>
                  </a:lnTo>
                  <a:lnTo>
                    <a:pt x="509570" y="87284"/>
                  </a:lnTo>
                  <a:lnTo>
                    <a:pt x="502184" y="43787"/>
                  </a:lnTo>
                  <a:lnTo>
                    <a:pt x="499656" y="0"/>
                  </a:lnTo>
                  <a:close/>
                </a:path>
              </a:pathLst>
            </a:custGeom>
            <a:solidFill>
              <a:srgbClr val="959595"/>
            </a:solidFill>
          </p:spPr>
          <p:txBody>
            <a:bodyPr wrap="square" lIns="0" tIns="0" rIns="0" bIns="0" rtlCol="0"/>
            <a:lstStyle/>
            <a:p>
              <a:endParaRPr/>
            </a:p>
          </p:txBody>
        </p:sp>
        <p:sp>
          <p:nvSpPr>
            <p:cNvPr id="9" name="object 9"/>
            <p:cNvSpPr/>
            <p:nvPr/>
          </p:nvSpPr>
          <p:spPr>
            <a:xfrm>
              <a:off x="8643635" y="8115836"/>
              <a:ext cx="1000125" cy="998219"/>
            </a:xfrm>
            <a:custGeom>
              <a:avLst/>
              <a:gdLst/>
              <a:ahLst/>
              <a:cxnLst/>
              <a:rect l="l" t="t" r="r" b="b"/>
              <a:pathLst>
                <a:path w="1000125" h="998220">
                  <a:moveTo>
                    <a:pt x="0" y="497453"/>
                  </a:moveTo>
                  <a:lnTo>
                    <a:pt x="44261" y="494918"/>
                  </a:lnTo>
                  <a:lnTo>
                    <a:pt x="88162" y="487517"/>
                  </a:lnTo>
                  <a:lnTo>
                    <a:pt x="131405" y="475555"/>
                  </a:lnTo>
                  <a:lnTo>
                    <a:pt x="173687" y="459336"/>
                  </a:lnTo>
                  <a:lnTo>
                    <a:pt x="214711" y="439167"/>
                  </a:lnTo>
                  <a:lnTo>
                    <a:pt x="254176" y="415351"/>
                  </a:lnTo>
                  <a:lnTo>
                    <a:pt x="291782" y="388195"/>
                  </a:lnTo>
                  <a:lnTo>
                    <a:pt x="327229" y="358002"/>
                  </a:lnTo>
                  <a:lnTo>
                    <a:pt x="360218" y="325079"/>
                  </a:lnTo>
                  <a:lnTo>
                    <a:pt x="390449" y="289731"/>
                  </a:lnTo>
                  <a:lnTo>
                    <a:pt x="417622" y="252262"/>
                  </a:lnTo>
                  <a:lnTo>
                    <a:pt x="441437" y="212977"/>
                  </a:lnTo>
                  <a:lnTo>
                    <a:pt x="461594" y="172182"/>
                  </a:lnTo>
                  <a:lnTo>
                    <a:pt x="477794" y="130182"/>
                  </a:lnTo>
                  <a:lnTo>
                    <a:pt x="489736" y="87281"/>
                  </a:lnTo>
                  <a:lnTo>
                    <a:pt x="497122" y="43785"/>
                  </a:lnTo>
                  <a:lnTo>
                    <a:pt x="499650" y="0"/>
                  </a:lnTo>
                  <a:lnTo>
                    <a:pt x="502179" y="43785"/>
                  </a:lnTo>
                  <a:lnTo>
                    <a:pt x="509565" y="87281"/>
                  </a:lnTo>
                  <a:lnTo>
                    <a:pt x="521510" y="130182"/>
                  </a:lnTo>
                  <a:lnTo>
                    <a:pt x="537715" y="172182"/>
                  </a:lnTo>
                  <a:lnTo>
                    <a:pt x="557882" y="212977"/>
                  </a:lnTo>
                  <a:lnTo>
                    <a:pt x="581710" y="252262"/>
                  </a:lnTo>
                  <a:lnTo>
                    <a:pt x="608901" y="289731"/>
                  </a:lnTo>
                  <a:lnTo>
                    <a:pt x="639156" y="325079"/>
                  </a:lnTo>
                  <a:lnTo>
                    <a:pt x="672177" y="358002"/>
                  </a:lnTo>
                  <a:lnTo>
                    <a:pt x="707663" y="388195"/>
                  </a:lnTo>
                  <a:lnTo>
                    <a:pt x="745317" y="415351"/>
                  </a:lnTo>
                  <a:lnTo>
                    <a:pt x="784839" y="439167"/>
                  </a:lnTo>
                  <a:lnTo>
                    <a:pt x="825931" y="459336"/>
                  </a:lnTo>
                  <a:lnTo>
                    <a:pt x="868293" y="475555"/>
                  </a:lnTo>
                  <a:lnTo>
                    <a:pt x="911627" y="487517"/>
                  </a:lnTo>
                  <a:lnTo>
                    <a:pt x="955633" y="494918"/>
                  </a:lnTo>
                  <a:lnTo>
                    <a:pt x="1000012" y="497453"/>
                  </a:lnTo>
                  <a:lnTo>
                    <a:pt x="955633" y="500010"/>
                  </a:lnTo>
                  <a:lnTo>
                    <a:pt x="911627" y="507473"/>
                  </a:lnTo>
                  <a:lnTo>
                    <a:pt x="868293" y="519533"/>
                  </a:lnTo>
                  <a:lnTo>
                    <a:pt x="825931" y="535880"/>
                  </a:lnTo>
                  <a:lnTo>
                    <a:pt x="784839" y="556206"/>
                  </a:lnTo>
                  <a:lnTo>
                    <a:pt x="745317" y="580201"/>
                  </a:lnTo>
                  <a:lnTo>
                    <a:pt x="707663" y="607555"/>
                  </a:lnTo>
                  <a:lnTo>
                    <a:pt x="672177" y="637958"/>
                  </a:lnTo>
                  <a:lnTo>
                    <a:pt x="639156" y="671103"/>
                  </a:lnTo>
                  <a:lnTo>
                    <a:pt x="608901" y="706678"/>
                  </a:lnTo>
                  <a:lnTo>
                    <a:pt x="581710" y="744375"/>
                  </a:lnTo>
                  <a:lnTo>
                    <a:pt x="557882" y="783884"/>
                  </a:lnTo>
                  <a:lnTo>
                    <a:pt x="537715" y="824896"/>
                  </a:lnTo>
                  <a:lnTo>
                    <a:pt x="521510" y="867101"/>
                  </a:lnTo>
                  <a:lnTo>
                    <a:pt x="509565" y="910190"/>
                  </a:lnTo>
                  <a:lnTo>
                    <a:pt x="502179" y="953853"/>
                  </a:lnTo>
                  <a:lnTo>
                    <a:pt x="499650" y="997781"/>
                  </a:lnTo>
                  <a:lnTo>
                    <a:pt x="497122" y="953853"/>
                  </a:lnTo>
                  <a:lnTo>
                    <a:pt x="489736" y="910190"/>
                  </a:lnTo>
                  <a:lnTo>
                    <a:pt x="477794" y="867101"/>
                  </a:lnTo>
                  <a:lnTo>
                    <a:pt x="461594" y="824896"/>
                  </a:lnTo>
                  <a:lnTo>
                    <a:pt x="441437" y="783884"/>
                  </a:lnTo>
                  <a:lnTo>
                    <a:pt x="417622" y="744375"/>
                  </a:lnTo>
                  <a:lnTo>
                    <a:pt x="390449" y="706678"/>
                  </a:lnTo>
                  <a:lnTo>
                    <a:pt x="360218" y="671103"/>
                  </a:lnTo>
                  <a:lnTo>
                    <a:pt x="327229" y="637958"/>
                  </a:lnTo>
                  <a:lnTo>
                    <a:pt x="291782" y="607555"/>
                  </a:lnTo>
                  <a:lnTo>
                    <a:pt x="254176" y="580201"/>
                  </a:lnTo>
                  <a:lnTo>
                    <a:pt x="214711" y="556206"/>
                  </a:lnTo>
                  <a:lnTo>
                    <a:pt x="173687" y="535880"/>
                  </a:lnTo>
                  <a:lnTo>
                    <a:pt x="131405" y="519533"/>
                  </a:lnTo>
                  <a:lnTo>
                    <a:pt x="88162" y="507473"/>
                  </a:lnTo>
                  <a:lnTo>
                    <a:pt x="44261" y="500010"/>
                  </a:lnTo>
                  <a:lnTo>
                    <a:pt x="0" y="497453"/>
                  </a:lnTo>
                  <a:close/>
                </a:path>
              </a:pathLst>
            </a:custGeom>
            <a:ln w="18718">
              <a:solidFill>
                <a:srgbClr val="959595"/>
              </a:solidFill>
            </a:ln>
          </p:spPr>
          <p:txBody>
            <a:bodyPr wrap="square" lIns="0" tIns="0" rIns="0" bIns="0" rtlCol="0"/>
            <a:lstStyle/>
            <a:p>
              <a:endParaRPr/>
            </a:p>
          </p:txBody>
        </p:sp>
      </p:grpSp>
      <p:sp>
        <p:nvSpPr>
          <p:cNvPr id="15" name="object 15"/>
          <p:cNvSpPr txBox="1">
            <a:spLocks noGrp="1"/>
          </p:cNvSpPr>
          <p:nvPr>
            <p:ph type="title"/>
          </p:nvPr>
        </p:nvSpPr>
        <p:spPr>
          <a:xfrm>
            <a:off x="6727087" y="3109772"/>
            <a:ext cx="4832985" cy="882650"/>
          </a:xfrm>
          <a:prstGeom prst="rect">
            <a:avLst/>
          </a:prstGeom>
        </p:spPr>
        <p:txBody>
          <a:bodyPr vert="horz" wrap="square" lIns="0" tIns="15875" rIns="0" bIns="0" rtlCol="0">
            <a:spAutoFit/>
          </a:bodyPr>
          <a:lstStyle/>
          <a:p>
            <a:pPr marL="12700">
              <a:lnSpc>
                <a:spcPct val="100000"/>
              </a:lnSpc>
              <a:spcBef>
                <a:spcPts val="125"/>
              </a:spcBef>
            </a:pPr>
            <a:endParaRPr sz="5600" dirty="0"/>
          </a:p>
        </p:txBody>
      </p:sp>
      <p:sp>
        <p:nvSpPr>
          <p:cNvPr id="17" name="TextBox 16">
            <a:extLst>
              <a:ext uri="{FF2B5EF4-FFF2-40B4-BE49-F238E27FC236}">
                <a16:creationId xmlns:a16="http://schemas.microsoft.com/office/drawing/2014/main" id="{FA57AAFA-2466-BE66-DD11-8B53BA21A002}"/>
              </a:ext>
            </a:extLst>
          </p:cNvPr>
          <p:cNvSpPr txBox="1"/>
          <p:nvPr/>
        </p:nvSpPr>
        <p:spPr>
          <a:xfrm>
            <a:off x="1682750" y="1628454"/>
            <a:ext cx="13639800" cy="8422819"/>
          </a:xfrm>
          <a:prstGeom prst="rect">
            <a:avLst/>
          </a:prstGeom>
          <a:noFill/>
        </p:spPr>
        <p:txBody>
          <a:bodyPr wrap="square">
            <a:spAutoFit/>
          </a:bodyPr>
          <a:lstStyle/>
          <a:p>
            <a:pPr marL="12700" marR="5080">
              <a:lnSpc>
                <a:spcPct val="99700"/>
              </a:lnSpc>
              <a:spcBef>
                <a:spcPts val="105"/>
              </a:spcBef>
            </a:pPr>
            <a:r>
              <a:rPr lang="en-US" sz="2400" spc="-45" dirty="0">
                <a:latin typeface="Trebuchet MS"/>
                <a:cs typeface="Trebuchet MS"/>
              </a:rPr>
              <a:t>The image you provided is a 3D scatter plot. Here's a breakdown of the components and what the plot represents:</a:t>
            </a:r>
          </a:p>
          <a:p>
            <a:pPr marL="12700" marR="5080">
              <a:lnSpc>
                <a:spcPct val="99700"/>
              </a:lnSpc>
              <a:spcBef>
                <a:spcPts val="105"/>
              </a:spcBef>
            </a:pPr>
            <a:endParaRPr lang="en-US" sz="2400" spc="-45" dirty="0">
              <a:latin typeface="Trebuchet MS"/>
              <a:cs typeface="Trebuchet MS"/>
            </a:endParaRPr>
          </a:p>
          <a:p>
            <a:pPr marL="12700" marR="5080">
              <a:lnSpc>
                <a:spcPct val="99700"/>
              </a:lnSpc>
              <a:spcBef>
                <a:spcPts val="105"/>
              </a:spcBef>
            </a:pPr>
            <a:r>
              <a:rPr lang="en-US" sz="2400" spc="-45" dirty="0">
                <a:latin typeface="Trebuchet MS"/>
                <a:cs typeface="Trebuchet MS"/>
              </a:rPr>
              <a:t>Axes:</a:t>
            </a:r>
          </a:p>
          <a:p>
            <a:pPr marL="12700" marR="5080">
              <a:lnSpc>
                <a:spcPct val="99700"/>
              </a:lnSpc>
              <a:spcBef>
                <a:spcPts val="105"/>
              </a:spcBef>
            </a:pPr>
            <a:r>
              <a:rPr lang="en-US" sz="2400" spc="-45" dirty="0">
                <a:latin typeface="Trebuchet MS"/>
                <a:cs typeface="Trebuchet MS"/>
              </a:rPr>
              <a:t>X-axis (Aftertaste): This axis represents the aftertaste score of the data points.</a:t>
            </a:r>
          </a:p>
          <a:p>
            <a:pPr marL="12700" marR="5080">
              <a:lnSpc>
                <a:spcPct val="99700"/>
              </a:lnSpc>
              <a:spcBef>
                <a:spcPts val="105"/>
              </a:spcBef>
            </a:pPr>
            <a:r>
              <a:rPr lang="en-US" sz="2400" spc="-45" dirty="0">
                <a:latin typeface="Trebuchet MS"/>
                <a:cs typeface="Trebuchet MS"/>
              </a:rPr>
              <a:t>Y-axis (Body): This axis represents the body score of the data points.</a:t>
            </a:r>
          </a:p>
          <a:p>
            <a:pPr marL="12700" marR="5080">
              <a:lnSpc>
                <a:spcPct val="99700"/>
              </a:lnSpc>
              <a:spcBef>
                <a:spcPts val="105"/>
              </a:spcBef>
            </a:pPr>
            <a:r>
              <a:rPr lang="en-US" sz="2400" spc="-45" dirty="0">
                <a:latin typeface="Trebuchet MS"/>
                <a:cs typeface="Trebuchet MS"/>
              </a:rPr>
              <a:t>Z-axis (Acidity): This axis represents the acidity score of the data points.</a:t>
            </a:r>
          </a:p>
          <a:p>
            <a:pPr marL="12700" marR="5080">
              <a:lnSpc>
                <a:spcPct val="99700"/>
              </a:lnSpc>
              <a:spcBef>
                <a:spcPts val="105"/>
              </a:spcBef>
            </a:pPr>
            <a:r>
              <a:rPr lang="en-US" sz="2400" spc="-45" dirty="0">
                <a:latin typeface="Trebuchet MS"/>
                <a:cs typeface="Trebuchet MS"/>
              </a:rPr>
              <a:t>Color Mapping:</a:t>
            </a:r>
          </a:p>
          <a:p>
            <a:pPr marL="12700" marR="5080">
              <a:lnSpc>
                <a:spcPct val="99700"/>
              </a:lnSpc>
              <a:spcBef>
                <a:spcPts val="105"/>
              </a:spcBef>
            </a:pPr>
            <a:r>
              <a:rPr lang="en-US" sz="2400" spc="-45" dirty="0">
                <a:latin typeface="Trebuchet MS"/>
                <a:cs typeface="Trebuchet MS"/>
              </a:rPr>
              <a:t>Color Bar (Total Cup Points): The color of each point represents the total cup points. The color scale ranges from purple (lower scores) to yellow (higher scores).</a:t>
            </a:r>
          </a:p>
          <a:p>
            <a:pPr marL="12700" marR="5080">
              <a:lnSpc>
                <a:spcPct val="99700"/>
              </a:lnSpc>
              <a:spcBef>
                <a:spcPts val="105"/>
              </a:spcBef>
            </a:pPr>
            <a:r>
              <a:rPr lang="en-US" sz="2400" spc="-45" dirty="0">
                <a:latin typeface="Trebuchet MS"/>
                <a:cs typeface="Trebuchet MS"/>
              </a:rPr>
              <a:t>Data Points:</a:t>
            </a:r>
          </a:p>
          <a:p>
            <a:pPr marL="12700" marR="5080">
              <a:lnSpc>
                <a:spcPct val="99700"/>
              </a:lnSpc>
              <a:spcBef>
                <a:spcPts val="105"/>
              </a:spcBef>
            </a:pPr>
            <a:r>
              <a:rPr lang="en-US" sz="2400" spc="-45" dirty="0">
                <a:latin typeface="Trebuchet MS"/>
                <a:cs typeface="Trebuchet MS"/>
              </a:rPr>
              <a:t>Each point on the plot represents a sample with specific aftertaste, body, and acidity scores.</a:t>
            </a:r>
          </a:p>
          <a:p>
            <a:pPr marL="12700" marR="5080">
              <a:lnSpc>
                <a:spcPct val="99700"/>
              </a:lnSpc>
              <a:spcBef>
                <a:spcPts val="105"/>
              </a:spcBef>
            </a:pPr>
            <a:r>
              <a:rPr lang="en-US" sz="2400" spc="-45" dirty="0">
                <a:latin typeface="Trebuchet MS"/>
                <a:cs typeface="Trebuchet MS"/>
              </a:rPr>
              <a:t>The color of the points provides additional information about the total cup points for each sample.</a:t>
            </a:r>
          </a:p>
          <a:p>
            <a:pPr marL="12700" marR="5080">
              <a:lnSpc>
                <a:spcPct val="99700"/>
              </a:lnSpc>
              <a:spcBef>
                <a:spcPts val="105"/>
              </a:spcBef>
            </a:pPr>
            <a:r>
              <a:rPr lang="en-US" sz="2400" spc="-45" dirty="0">
                <a:latin typeface="Trebuchet MS"/>
                <a:cs typeface="Trebuchet MS"/>
              </a:rPr>
              <a:t>Title:</a:t>
            </a:r>
          </a:p>
          <a:p>
            <a:pPr marL="12700" marR="5080">
              <a:lnSpc>
                <a:spcPct val="99700"/>
              </a:lnSpc>
              <a:spcBef>
                <a:spcPts val="105"/>
              </a:spcBef>
            </a:pPr>
            <a:r>
              <a:rPr lang="en-US" sz="2400" spc="-45" dirty="0">
                <a:latin typeface="Trebuchet MS"/>
                <a:cs typeface="Trebuchet MS"/>
              </a:rPr>
              <a:t>"3D Scatter Plot": Indicates that the plot is a three-dimensional scatter plot.</a:t>
            </a:r>
          </a:p>
          <a:p>
            <a:pPr marL="12700" marR="5080">
              <a:lnSpc>
                <a:spcPct val="99700"/>
              </a:lnSpc>
              <a:spcBef>
                <a:spcPts val="105"/>
              </a:spcBef>
            </a:pPr>
            <a:r>
              <a:rPr lang="en-US" sz="2400" spc="-45" dirty="0">
                <a:latin typeface="Trebuchet MS"/>
                <a:cs typeface="Trebuchet MS"/>
              </a:rPr>
              <a:t>Interpretation:</a:t>
            </a:r>
          </a:p>
          <a:p>
            <a:pPr marL="12700" marR="5080">
              <a:lnSpc>
                <a:spcPct val="99700"/>
              </a:lnSpc>
              <a:spcBef>
                <a:spcPts val="105"/>
              </a:spcBef>
            </a:pPr>
            <a:r>
              <a:rPr lang="en-US" sz="2400" spc="-45" dirty="0">
                <a:latin typeface="Trebuchet MS"/>
                <a:cs typeface="Trebuchet MS"/>
              </a:rPr>
              <a:t>The plot allows you to see how the aftertaste, body, and acidity scores are related to each other and how they influence the total cup points.</a:t>
            </a:r>
          </a:p>
          <a:p>
            <a:pPr marL="12700" marR="5080">
              <a:lnSpc>
                <a:spcPct val="99700"/>
              </a:lnSpc>
              <a:spcBef>
                <a:spcPts val="105"/>
              </a:spcBef>
            </a:pPr>
            <a:r>
              <a:rPr lang="en-US" sz="2400" spc="-45" dirty="0">
                <a:latin typeface="Trebuchet MS"/>
                <a:cs typeface="Trebuchet MS"/>
              </a:rPr>
              <a:t>Generally, lighter colors (yellow) represent higher total cup points, while darker colors (purple) represent lower total cup points.</a:t>
            </a:r>
          </a:p>
          <a:p>
            <a:pPr marL="12700" marR="5080">
              <a:lnSpc>
                <a:spcPct val="99700"/>
              </a:lnSpc>
              <a:spcBef>
                <a:spcPts val="105"/>
              </a:spcBef>
            </a:pPr>
            <a:r>
              <a:rPr lang="en-US" sz="2400" spc="-45" dirty="0">
                <a:latin typeface="Trebuchet MS"/>
                <a:cs typeface="Trebuchet MS"/>
              </a:rPr>
              <a:t>This visualization helps in identifying patterns or clusters among the samples, showing how combinations of aftertaste, body, and acidity correlate with the overall quality (total cup points).</a:t>
            </a:r>
            <a:endParaRPr lang="en-US" sz="2400" dirty="0">
              <a:latin typeface="Trebuchet MS"/>
              <a:cs typeface="Trebuchet MS"/>
            </a:endParaRPr>
          </a:p>
        </p:txBody>
      </p:sp>
    </p:spTree>
    <p:extLst>
      <p:ext uri="{BB962C8B-B14F-4D97-AF65-F5344CB8AC3E}">
        <p14:creationId xmlns:p14="http://schemas.microsoft.com/office/powerpoint/2010/main" val="18729664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2412802" y="1"/>
            <a:ext cx="5875134" cy="10286996"/>
          </a:xfrm>
          <a:prstGeom prst="rect">
            <a:avLst/>
          </a:prstGeom>
        </p:spPr>
      </p:pic>
      <p:grpSp>
        <p:nvGrpSpPr>
          <p:cNvPr id="3" name="object 3"/>
          <p:cNvGrpSpPr/>
          <p:nvPr/>
        </p:nvGrpSpPr>
        <p:grpSpPr>
          <a:xfrm>
            <a:off x="7650901" y="609200"/>
            <a:ext cx="1019175" cy="1016635"/>
            <a:chOff x="7650901" y="609200"/>
            <a:chExt cx="1019175" cy="1016635"/>
          </a:xfrm>
        </p:grpSpPr>
        <p:sp>
          <p:nvSpPr>
            <p:cNvPr id="4" name="object 4"/>
            <p:cNvSpPr/>
            <p:nvPr/>
          </p:nvSpPr>
          <p:spPr>
            <a:xfrm>
              <a:off x="7660221" y="618553"/>
              <a:ext cx="1000125" cy="998219"/>
            </a:xfrm>
            <a:custGeom>
              <a:avLst/>
              <a:gdLst/>
              <a:ahLst/>
              <a:cxnLst/>
              <a:rect l="l" t="t" r="r" b="b"/>
              <a:pathLst>
                <a:path w="1000125" h="998219">
                  <a:moveTo>
                    <a:pt x="499643" y="0"/>
                  </a:moveTo>
                  <a:lnTo>
                    <a:pt x="497115" y="43787"/>
                  </a:lnTo>
                  <a:lnTo>
                    <a:pt x="489730" y="87284"/>
                  </a:lnTo>
                  <a:lnTo>
                    <a:pt x="477787" y="130185"/>
                  </a:lnTo>
                  <a:lnTo>
                    <a:pt x="461588" y="172186"/>
                  </a:lnTo>
                  <a:lnTo>
                    <a:pt x="441432" y="212982"/>
                  </a:lnTo>
                  <a:lnTo>
                    <a:pt x="417617" y="252267"/>
                  </a:lnTo>
                  <a:lnTo>
                    <a:pt x="390445" y="289737"/>
                  </a:lnTo>
                  <a:lnTo>
                    <a:pt x="360215" y="325085"/>
                  </a:lnTo>
                  <a:lnTo>
                    <a:pt x="327227" y="358008"/>
                  </a:lnTo>
                  <a:lnTo>
                    <a:pt x="291780" y="388201"/>
                  </a:lnTo>
                  <a:lnTo>
                    <a:pt x="254175" y="415357"/>
                  </a:lnTo>
                  <a:lnTo>
                    <a:pt x="214711" y="439173"/>
                  </a:lnTo>
                  <a:lnTo>
                    <a:pt x="173688" y="459342"/>
                  </a:lnTo>
                  <a:lnTo>
                    <a:pt x="131405" y="475560"/>
                  </a:lnTo>
                  <a:lnTo>
                    <a:pt x="88163" y="487523"/>
                  </a:lnTo>
                  <a:lnTo>
                    <a:pt x="44261" y="494924"/>
                  </a:lnTo>
                  <a:lnTo>
                    <a:pt x="0" y="497459"/>
                  </a:lnTo>
                  <a:lnTo>
                    <a:pt x="44261" y="500015"/>
                  </a:lnTo>
                  <a:lnTo>
                    <a:pt x="88163" y="507478"/>
                  </a:lnTo>
                  <a:lnTo>
                    <a:pt x="131405" y="519539"/>
                  </a:lnTo>
                  <a:lnTo>
                    <a:pt x="173688" y="535887"/>
                  </a:lnTo>
                  <a:lnTo>
                    <a:pt x="214711" y="556213"/>
                  </a:lnTo>
                  <a:lnTo>
                    <a:pt x="254175" y="580208"/>
                  </a:lnTo>
                  <a:lnTo>
                    <a:pt x="291780" y="607563"/>
                  </a:lnTo>
                  <a:lnTo>
                    <a:pt x="327227" y="637967"/>
                  </a:lnTo>
                  <a:lnTo>
                    <a:pt x="360215" y="671112"/>
                  </a:lnTo>
                  <a:lnTo>
                    <a:pt x="390445" y="706687"/>
                  </a:lnTo>
                  <a:lnTo>
                    <a:pt x="417617" y="744385"/>
                  </a:lnTo>
                  <a:lnTo>
                    <a:pt x="441432" y="783894"/>
                  </a:lnTo>
                  <a:lnTo>
                    <a:pt x="461588" y="824905"/>
                  </a:lnTo>
                  <a:lnTo>
                    <a:pt x="477787" y="867110"/>
                  </a:lnTo>
                  <a:lnTo>
                    <a:pt x="489730" y="910198"/>
                  </a:lnTo>
                  <a:lnTo>
                    <a:pt x="497115" y="953861"/>
                  </a:lnTo>
                  <a:lnTo>
                    <a:pt x="499643" y="997788"/>
                  </a:lnTo>
                  <a:lnTo>
                    <a:pt x="502171" y="953861"/>
                  </a:lnTo>
                  <a:lnTo>
                    <a:pt x="509558" y="910198"/>
                  </a:lnTo>
                  <a:lnTo>
                    <a:pt x="521503" y="867110"/>
                  </a:lnTo>
                  <a:lnTo>
                    <a:pt x="537709" y="824905"/>
                  </a:lnTo>
                  <a:lnTo>
                    <a:pt x="557875" y="783894"/>
                  </a:lnTo>
                  <a:lnTo>
                    <a:pt x="581703" y="744385"/>
                  </a:lnTo>
                  <a:lnTo>
                    <a:pt x="608895" y="706687"/>
                  </a:lnTo>
                  <a:lnTo>
                    <a:pt x="639150" y="671112"/>
                  </a:lnTo>
                  <a:lnTo>
                    <a:pt x="672171" y="637967"/>
                  </a:lnTo>
                  <a:lnTo>
                    <a:pt x="707658" y="607563"/>
                  </a:lnTo>
                  <a:lnTo>
                    <a:pt x="745313" y="580208"/>
                  </a:lnTo>
                  <a:lnTo>
                    <a:pt x="784835" y="556213"/>
                  </a:lnTo>
                  <a:lnTo>
                    <a:pt x="825927" y="535887"/>
                  </a:lnTo>
                  <a:lnTo>
                    <a:pt x="868290" y="519539"/>
                  </a:lnTo>
                  <a:lnTo>
                    <a:pt x="911624" y="507478"/>
                  </a:lnTo>
                  <a:lnTo>
                    <a:pt x="955630" y="500015"/>
                  </a:lnTo>
                  <a:lnTo>
                    <a:pt x="1000010" y="497459"/>
                  </a:lnTo>
                  <a:lnTo>
                    <a:pt x="955630" y="494924"/>
                  </a:lnTo>
                  <a:lnTo>
                    <a:pt x="911624" y="487523"/>
                  </a:lnTo>
                  <a:lnTo>
                    <a:pt x="868290" y="475560"/>
                  </a:lnTo>
                  <a:lnTo>
                    <a:pt x="825927" y="459342"/>
                  </a:lnTo>
                  <a:lnTo>
                    <a:pt x="784835" y="439173"/>
                  </a:lnTo>
                  <a:lnTo>
                    <a:pt x="745313" y="415357"/>
                  </a:lnTo>
                  <a:lnTo>
                    <a:pt x="707658" y="388201"/>
                  </a:lnTo>
                  <a:lnTo>
                    <a:pt x="672171" y="358008"/>
                  </a:lnTo>
                  <a:lnTo>
                    <a:pt x="639150" y="325085"/>
                  </a:lnTo>
                  <a:lnTo>
                    <a:pt x="608895" y="289737"/>
                  </a:lnTo>
                  <a:lnTo>
                    <a:pt x="581703" y="252267"/>
                  </a:lnTo>
                  <a:lnTo>
                    <a:pt x="557875" y="212982"/>
                  </a:lnTo>
                  <a:lnTo>
                    <a:pt x="537709" y="172186"/>
                  </a:lnTo>
                  <a:lnTo>
                    <a:pt x="521503" y="130185"/>
                  </a:lnTo>
                  <a:lnTo>
                    <a:pt x="509558" y="87284"/>
                  </a:lnTo>
                  <a:lnTo>
                    <a:pt x="502171" y="43787"/>
                  </a:lnTo>
                  <a:lnTo>
                    <a:pt x="499643" y="0"/>
                  </a:lnTo>
                  <a:close/>
                </a:path>
              </a:pathLst>
            </a:custGeom>
            <a:solidFill>
              <a:srgbClr val="959595"/>
            </a:solidFill>
          </p:spPr>
          <p:txBody>
            <a:bodyPr wrap="square" lIns="0" tIns="0" rIns="0" bIns="0" rtlCol="0"/>
            <a:lstStyle/>
            <a:p>
              <a:endParaRPr/>
            </a:p>
          </p:txBody>
        </p:sp>
        <p:sp>
          <p:nvSpPr>
            <p:cNvPr id="5" name="object 5"/>
            <p:cNvSpPr/>
            <p:nvPr/>
          </p:nvSpPr>
          <p:spPr>
            <a:xfrm>
              <a:off x="7660261" y="618559"/>
              <a:ext cx="1000125" cy="998219"/>
            </a:xfrm>
            <a:custGeom>
              <a:avLst/>
              <a:gdLst/>
              <a:ahLst/>
              <a:cxnLst/>
              <a:rect l="l" t="t" r="r" b="b"/>
              <a:pathLst>
                <a:path w="1000125" h="998219">
                  <a:moveTo>
                    <a:pt x="0" y="497453"/>
                  </a:moveTo>
                  <a:lnTo>
                    <a:pt x="44259" y="494918"/>
                  </a:lnTo>
                  <a:lnTo>
                    <a:pt x="88158" y="487517"/>
                  </a:lnTo>
                  <a:lnTo>
                    <a:pt x="131399" y="475555"/>
                  </a:lnTo>
                  <a:lnTo>
                    <a:pt x="173680" y="459336"/>
                  </a:lnTo>
                  <a:lnTo>
                    <a:pt x="214703" y="439167"/>
                  </a:lnTo>
                  <a:lnTo>
                    <a:pt x="254167" y="415351"/>
                  </a:lnTo>
                  <a:lnTo>
                    <a:pt x="291772" y="388195"/>
                  </a:lnTo>
                  <a:lnTo>
                    <a:pt x="327219" y="358002"/>
                  </a:lnTo>
                  <a:lnTo>
                    <a:pt x="360207" y="325079"/>
                  </a:lnTo>
                  <a:lnTo>
                    <a:pt x="390437" y="289731"/>
                  </a:lnTo>
                  <a:lnTo>
                    <a:pt x="417610" y="252262"/>
                  </a:lnTo>
                  <a:lnTo>
                    <a:pt x="441425" y="212977"/>
                  </a:lnTo>
                  <a:lnTo>
                    <a:pt x="461582" y="172182"/>
                  </a:lnTo>
                  <a:lnTo>
                    <a:pt x="477781" y="130182"/>
                  </a:lnTo>
                  <a:lnTo>
                    <a:pt x="489724" y="87281"/>
                  </a:lnTo>
                  <a:lnTo>
                    <a:pt x="497109" y="43785"/>
                  </a:lnTo>
                  <a:lnTo>
                    <a:pt x="499637" y="0"/>
                  </a:lnTo>
                  <a:lnTo>
                    <a:pt x="502166" y="43785"/>
                  </a:lnTo>
                  <a:lnTo>
                    <a:pt x="509553" y="87281"/>
                  </a:lnTo>
                  <a:lnTo>
                    <a:pt x="521499" y="130182"/>
                  </a:lnTo>
                  <a:lnTo>
                    <a:pt x="537705" y="172182"/>
                  </a:lnTo>
                  <a:lnTo>
                    <a:pt x="557872" y="212977"/>
                  </a:lnTo>
                  <a:lnTo>
                    <a:pt x="581701" y="252262"/>
                  </a:lnTo>
                  <a:lnTo>
                    <a:pt x="608893" y="289731"/>
                  </a:lnTo>
                  <a:lnTo>
                    <a:pt x="639149" y="325079"/>
                  </a:lnTo>
                  <a:lnTo>
                    <a:pt x="672171" y="358002"/>
                  </a:lnTo>
                  <a:lnTo>
                    <a:pt x="707659" y="388195"/>
                  </a:lnTo>
                  <a:lnTo>
                    <a:pt x="745314" y="415351"/>
                  </a:lnTo>
                  <a:lnTo>
                    <a:pt x="784837" y="439167"/>
                  </a:lnTo>
                  <a:lnTo>
                    <a:pt x="825929" y="459336"/>
                  </a:lnTo>
                  <a:lnTo>
                    <a:pt x="868292" y="475555"/>
                  </a:lnTo>
                  <a:lnTo>
                    <a:pt x="911626" y="487517"/>
                  </a:lnTo>
                  <a:lnTo>
                    <a:pt x="955632" y="494918"/>
                  </a:lnTo>
                  <a:lnTo>
                    <a:pt x="1000012" y="497453"/>
                  </a:lnTo>
                  <a:lnTo>
                    <a:pt x="955632" y="500010"/>
                  </a:lnTo>
                  <a:lnTo>
                    <a:pt x="911626" y="507473"/>
                  </a:lnTo>
                  <a:lnTo>
                    <a:pt x="868292" y="519534"/>
                  </a:lnTo>
                  <a:lnTo>
                    <a:pt x="825929" y="535882"/>
                  </a:lnTo>
                  <a:lnTo>
                    <a:pt x="784837" y="556208"/>
                  </a:lnTo>
                  <a:lnTo>
                    <a:pt x="745314" y="580204"/>
                  </a:lnTo>
                  <a:lnTo>
                    <a:pt x="707659" y="607558"/>
                  </a:lnTo>
                  <a:lnTo>
                    <a:pt x="672171" y="637963"/>
                  </a:lnTo>
                  <a:lnTo>
                    <a:pt x="639149" y="671107"/>
                  </a:lnTo>
                  <a:lnTo>
                    <a:pt x="608893" y="706683"/>
                  </a:lnTo>
                  <a:lnTo>
                    <a:pt x="581701" y="744380"/>
                  </a:lnTo>
                  <a:lnTo>
                    <a:pt x="557872" y="783888"/>
                  </a:lnTo>
                  <a:lnTo>
                    <a:pt x="537705" y="824899"/>
                  </a:lnTo>
                  <a:lnTo>
                    <a:pt x="521499" y="867103"/>
                  </a:lnTo>
                  <a:lnTo>
                    <a:pt x="509553" y="910190"/>
                  </a:lnTo>
                  <a:lnTo>
                    <a:pt x="502166" y="953852"/>
                  </a:lnTo>
                  <a:lnTo>
                    <a:pt x="499637" y="997777"/>
                  </a:lnTo>
                  <a:lnTo>
                    <a:pt x="497109" y="953852"/>
                  </a:lnTo>
                  <a:lnTo>
                    <a:pt x="489724" y="910190"/>
                  </a:lnTo>
                  <a:lnTo>
                    <a:pt x="477781" y="867103"/>
                  </a:lnTo>
                  <a:lnTo>
                    <a:pt x="461582" y="824899"/>
                  </a:lnTo>
                  <a:lnTo>
                    <a:pt x="441425" y="783888"/>
                  </a:lnTo>
                  <a:lnTo>
                    <a:pt x="417610" y="744380"/>
                  </a:lnTo>
                  <a:lnTo>
                    <a:pt x="390437" y="706683"/>
                  </a:lnTo>
                  <a:lnTo>
                    <a:pt x="360207" y="671107"/>
                  </a:lnTo>
                  <a:lnTo>
                    <a:pt x="327219" y="637963"/>
                  </a:lnTo>
                  <a:lnTo>
                    <a:pt x="291772" y="607558"/>
                  </a:lnTo>
                  <a:lnTo>
                    <a:pt x="254167" y="580204"/>
                  </a:lnTo>
                  <a:lnTo>
                    <a:pt x="214703" y="556208"/>
                  </a:lnTo>
                  <a:lnTo>
                    <a:pt x="173680" y="535882"/>
                  </a:lnTo>
                  <a:lnTo>
                    <a:pt x="131399" y="519534"/>
                  </a:lnTo>
                  <a:lnTo>
                    <a:pt x="88158" y="507473"/>
                  </a:lnTo>
                  <a:lnTo>
                    <a:pt x="44259" y="500010"/>
                  </a:lnTo>
                  <a:lnTo>
                    <a:pt x="0" y="497453"/>
                  </a:lnTo>
                  <a:close/>
                </a:path>
              </a:pathLst>
            </a:custGeom>
            <a:ln w="18718">
              <a:solidFill>
                <a:srgbClr val="959595"/>
              </a:solidFill>
            </a:ln>
          </p:spPr>
          <p:txBody>
            <a:bodyPr wrap="square" lIns="0" tIns="0" rIns="0" bIns="0" rtlCol="0"/>
            <a:lstStyle/>
            <a:p>
              <a:endParaRPr/>
            </a:p>
          </p:txBody>
        </p:sp>
      </p:grpSp>
      <p:grpSp>
        <p:nvGrpSpPr>
          <p:cNvPr id="6" name="object 6"/>
          <p:cNvGrpSpPr/>
          <p:nvPr/>
        </p:nvGrpSpPr>
        <p:grpSpPr>
          <a:xfrm>
            <a:off x="10170007" y="0"/>
            <a:ext cx="2238375" cy="4457700"/>
            <a:chOff x="10170007" y="0"/>
            <a:chExt cx="2238375" cy="4457700"/>
          </a:xfrm>
        </p:grpSpPr>
        <p:sp>
          <p:nvSpPr>
            <p:cNvPr id="7" name="object 7"/>
            <p:cNvSpPr/>
            <p:nvPr/>
          </p:nvSpPr>
          <p:spPr>
            <a:xfrm>
              <a:off x="10170007" y="0"/>
              <a:ext cx="2238375" cy="4457700"/>
            </a:xfrm>
            <a:custGeom>
              <a:avLst/>
              <a:gdLst/>
              <a:ahLst/>
              <a:cxnLst/>
              <a:rect l="l" t="t" r="r" b="b"/>
              <a:pathLst>
                <a:path w="2238375" h="4457700">
                  <a:moveTo>
                    <a:pt x="582447" y="3351541"/>
                  </a:moveTo>
                  <a:lnTo>
                    <a:pt x="527723" y="3351541"/>
                  </a:lnTo>
                  <a:lnTo>
                    <a:pt x="0" y="3874261"/>
                  </a:lnTo>
                  <a:lnTo>
                    <a:pt x="0" y="4457699"/>
                  </a:lnTo>
                  <a:lnTo>
                    <a:pt x="582447" y="4457699"/>
                  </a:lnTo>
                  <a:lnTo>
                    <a:pt x="582447" y="4428654"/>
                  </a:lnTo>
                  <a:lnTo>
                    <a:pt x="29514" y="4428654"/>
                  </a:lnTo>
                  <a:lnTo>
                    <a:pt x="29514" y="3904499"/>
                  </a:lnTo>
                  <a:lnTo>
                    <a:pt x="1136815" y="3904499"/>
                  </a:lnTo>
                  <a:lnTo>
                    <a:pt x="1136815" y="3874261"/>
                  </a:lnTo>
                  <a:lnTo>
                    <a:pt x="42468" y="3874261"/>
                  </a:lnTo>
                  <a:lnTo>
                    <a:pt x="552208" y="3370261"/>
                  </a:lnTo>
                  <a:lnTo>
                    <a:pt x="582447" y="3370261"/>
                  </a:lnTo>
                  <a:lnTo>
                    <a:pt x="582447" y="3351541"/>
                  </a:lnTo>
                  <a:close/>
                </a:path>
                <a:path w="2238375" h="4457700">
                  <a:moveTo>
                    <a:pt x="582447" y="3904499"/>
                  </a:moveTo>
                  <a:lnTo>
                    <a:pt x="552208" y="3904499"/>
                  </a:lnTo>
                  <a:lnTo>
                    <a:pt x="552208" y="4428654"/>
                  </a:lnTo>
                  <a:lnTo>
                    <a:pt x="582447" y="4428654"/>
                  </a:lnTo>
                  <a:lnTo>
                    <a:pt x="582447" y="3904499"/>
                  </a:lnTo>
                  <a:close/>
                </a:path>
                <a:path w="2238375" h="4457700">
                  <a:moveTo>
                    <a:pt x="582447" y="3370261"/>
                  </a:moveTo>
                  <a:lnTo>
                    <a:pt x="552208" y="3370261"/>
                  </a:lnTo>
                  <a:lnTo>
                    <a:pt x="552208" y="3874261"/>
                  </a:lnTo>
                  <a:lnTo>
                    <a:pt x="582447" y="3874261"/>
                  </a:lnTo>
                  <a:lnTo>
                    <a:pt x="582447" y="3370261"/>
                  </a:lnTo>
                  <a:close/>
                </a:path>
                <a:path w="2238375" h="4457700">
                  <a:moveTo>
                    <a:pt x="1136815" y="2245638"/>
                  </a:moveTo>
                  <a:lnTo>
                    <a:pt x="1106576" y="2245638"/>
                  </a:lnTo>
                  <a:lnTo>
                    <a:pt x="1106576" y="2768357"/>
                  </a:lnTo>
                  <a:lnTo>
                    <a:pt x="0" y="2768357"/>
                  </a:lnTo>
                  <a:lnTo>
                    <a:pt x="0" y="3351541"/>
                  </a:lnTo>
                  <a:lnTo>
                    <a:pt x="1106576" y="3351541"/>
                  </a:lnTo>
                  <a:lnTo>
                    <a:pt x="1106576" y="3874261"/>
                  </a:lnTo>
                  <a:lnTo>
                    <a:pt x="1136815" y="3874261"/>
                  </a:lnTo>
                  <a:lnTo>
                    <a:pt x="1136815" y="3321303"/>
                  </a:lnTo>
                  <a:lnTo>
                    <a:pt x="29514" y="3321303"/>
                  </a:lnTo>
                  <a:lnTo>
                    <a:pt x="29514" y="2797161"/>
                  </a:lnTo>
                  <a:lnTo>
                    <a:pt x="1136815" y="2797161"/>
                  </a:lnTo>
                  <a:lnTo>
                    <a:pt x="1136815" y="2791395"/>
                  </a:lnTo>
                  <a:lnTo>
                    <a:pt x="1179121" y="2749638"/>
                  </a:lnTo>
                  <a:lnTo>
                    <a:pt x="1136815" y="2749638"/>
                  </a:lnTo>
                  <a:lnTo>
                    <a:pt x="1136815" y="2245638"/>
                  </a:lnTo>
                  <a:close/>
                </a:path>
                <a:path w="2238375" h="4457700">
                  <a:moveTo>
                    <a:pt x="582447" y="2797161"/>
                  </a:moveTo>
                  <a:lnTo>
                    <a:pt x="552208" y="2797161"/>
                  </a:lnTo>
                  <a:lnTo>
                    <a:pt x="552208" y="3321303"/>
                  </a:lnTo>
                  <a:lnTo>
                    <a:pt x="602602" y="3321303"/>
                  </a:lnTo>
                  <a:lnTo>
                    <a:pt x="625829" y="3298265"/>
                  </a:lnTo>
                  <a:lnTo>
                    <a:pt x="582447" y="3298265"/>
                  </a:lnTo>
                  <a:lnTo>
                    <a:pt x="582447" y="2797161"/>
                  </a:lnTo>
                  <a:close/>
                </a:path>
                <a:path w="2238375" h="4457700">
                  <a:moveTo>
                    <a:pt x="1131062" y="2797161"/>
                  </a:moveTo>
                  <a:lnTo>
                    <a:pt x="1087856" y="2797161"/>
                  </a:lnTo>
                  <a:lnTo>
                    <a:pt x="582447" y="3298265"/>
                  </a:lnTo>
                  <a:lnTo>
                    <a:pt x="625829" y="3298265"/>
                  </a:lnTo>
                  <a:lnTo>
                    <a:pt x="1131062" y="2797161"/>
                  </a:lnTo>
                  <a:close/>
                </a:path>
                <a:path w="2238375" h="4457700">
                  <a:moveTo>
                    <a:pt x="1689747" y="1691258"/>
                  </a:moveTo>
                  <a:lnTo>
                    <a:pt x="1660944" y="1691258"/>
                  </a:lnTo>
                  <a:lnTo>
                    <a:pt x="1660944" y="2215399"/>
                  </a:lnTo>
                  <a:lnTo>
                    <a:pt x="552208" y="2215399"/>
                  </a:lnTo>
                  <a:lnTo>
                    <a:pt x="552208" y="2768357"/>
                  </a:lnTo>
                  <a:lnTo>
                    <a:pt x="582447" y="2768357"/>
                  </a:lnTo>
                  <a:lnTo>
                    <a:pt x="582447" y="2245638"/>
                  </a:lnTo>
                  <a:lnTo>
                    <a:pt x="1689747" y="2245638"/>
                  </a:lnTo>
                  <a:lnTo>
                    <a:pt x="1689747" y="1691258"/>
                  </a:lnTo>
                  <a:close/>
                </a:path>
                <a:path w="2238375" h="4457700">
                  <a:moveTo>
                    <a:pt x="1689747" y="2245638"/>
                  </a:moveTo>
                  <a:lnTo>
                    <a:pt x="1646555" y="2245638"/>
                  </a:lnTo>
                  <a:lnTo>
                    <a:pt x="1136815" y="2749638"/>
                  </a:lnTo>
                  <a:lnTo>
                    <a:pt x="1179121" y="2749638"/>
                  </a:lnTo>
                  <a:lnTo>
                    <a:pt x="1689747" y="2245638"/>
                  </a:lnTo>
                  <a:close/>
                </a:path>
                <a:path w="2238375" h="4457700">
                  <a:moveTo>
                    <a:pt x="2238374" y="0"/>
                  </a:moveTo>
                  <a:lnTo>
                    <a:pt x="1660943" y="0"/>
                  </a:lnTo>
                  <a:lnTo>
                    <a:pt x="1106576" y="553668"/>
                  </a:lnTo>
                  <a:lnTo>
                    <a:pt x="1106576" y="1136865"/>
                  </a:lnTo>
                  <a:lnTo>
                    <a:pt x="2212441" y="1136865"/>
                  </a:lnTo>
                  <a:lnTo>
                    <a:pt x="2212441" y="1661019"/>
                  </a:lnTo>
                  <a:lnTo>
                    <a:pt x="1106576" y="1661019"/>
                  </a:lnTo>
                  <a:lnTo>
                    <a:pt x="1106576" y="2215399"/>
                  </a:lnTo>
                  <a:lnTo>
                    <a:pt x="1136815" y="2215399"/>
                  </a:lnTo>
                  <a:lnTo>
                    <a:pt x="1136815" y="1691258"/>
                  </a:lnTo>
                  <a:lnTo>
                    <a:pt x="2238374" y="1691258"/>
                  </a:lnTo>
                  <a:lnTo>
                    <a:pt x="2238374" y="1106626"/>
                  </a:lnTo>
                  <a:lnTo>
                    <a:pt x="1136815" y="1106626"/>
                  </a:lnTo>
                  <a:lnTo>
                    <a:pt x="1136815" y="583907"/>
                  </a:lnTo>
                  <a:lnTo>
                    <a:pt x="2238374" y="583907"/>
                  </a:lnTo>
                  <a:lnTo>
                    <a:pt x="2238374" y="553668"/>
                  </a:lnTo>
                  <a:lnTo>
                    <a:pt x="1148334" y="553668"/>
                  </a:lnTo>
                  <a:lnTo>
                    <a:pt x="1660944" y="42480"/>
                  </a:lnTo>
                  <a:lnTo>
                    <a:pt x="1689747" y="42480"/>
                  </a:lnTo>
                  <a:lnTo>
                    <a:pt x="1689747" y="29513"/>
                  </a:lnTo>
                  <a:lnTo>
                    <a:pt x="2238374" y="29513"/>
                  </a:lnTo>
                  <a:lnTo>
                    <a:pt x="2238374" y="0"/>
                  </a:lnTo>
                  <a:close/>
                </a:path>
                <a:path w="2238375" h="4457700">
                  <a:moveTo>
                    <a:pt x="1689747" y="1136865"/>
                  </a:moveTo>
                  <a:lnTo>
                    <a:pt x="1660944" y="1136865"/>
                  </a:lnTo>
                  <a:lnTo>
                    <a:pt x="1660944" y="1661019"/>
                  </a:lnTo>
                  <a:lnTo>
                    <a:pt x="1689747" y="1661019"/>
                  </a:lnTo>
                  <a:lnTo>
                    <a:pt x="1689747" y="1136865"/>
                  </a:lnTo>
                  <a:close/>
                </a:path>
                <a:path w="2238375" h="4457700">
                  <a:moveTo>
                    <a:pt x="1689747" y="583907"/>
                  </a:moveTo>
                  <a:lnTo>
                    <a:pt x="1660944" y="583907"/>
                  </a:lnTo>
                  <a:lnTo>
                    <a:pt x="1660944" y="1106626"/>
                  </a:lnTo>
                  <a:lnTo>
                    <a:pt x="1689747" y="1106626"/>
                  </a:lnTo>
                  <a:lnTo>
                    <a:pt x="1689747" y="583907"/>
                  </a:lnTo>
                  <a:close/>
                </a:path>
                <a:path w="2238375" h="4457700">
                  <a:moveTo>
                    <a:pt x="1689747" y="42480"/>
                  </a:moveTo>
                  <a:lnTo>
                    <a:pt x="1660944" y="42480"/>
                  </a:lnTo>
                  <a:lnTo>
                    <a:pt x="1660944" y="553668"/>
                  </a:lnTo>
                  <a:lnTo>
                    <a:pt x="1689747" y="553668"/>
                  </a:lnTo>
                  <a:lnTo>
                    <a:pt x="1689747" y="42480"/>
                  </a:lnTo>
                  <a:close/>
                </a:path>
                <a:path w="2238375" h="4457700">
                  <a:moveTo>
                    <a:pt x="2238374" y="29513"/>
                  </a:moveTo>
                  <a:lnTo>
                    <a:pt x="2212441" y="29513"/>
                  </a:lnTo>
                  <a:lnTo>
                    <a:pt x="2212441" y="553668"/>
                  </a:lnTo>
                  <a:lnTo>
                    <a:pt x="2238374" y="553668"/>
                  </a:lnTo>
                  <a:lnTo>
                    <a:pt x="2238374" y="29513"/>
                  </a:lnTo>
                  <a:close/>
                </a:path>
              </a:pathLst>
            </a:custGeom>
            <a:solidFill>
              <a:srgbClr val="36D636"/>
            </a:solidFill>
          </p:spPr>
          <p:txBody>
            <a:bodyPr wrap="square" lIns="0" tIns="0" rIns="0" bIns="0" rtlCol="0"/>
            <a:lstStyle/>
            <a:p>
              <a:endParaRPr/>
            </a:p>
          </p:txBody>
        </p:sp>
        <p:sp>
          <p:nvSpPr>
            <p:cNvPr id="8" name="object 8"/>
            <p:cNvSpPr/>
            <p:nvPr/>
          </p:nvSpPr>
          <p:spPr>
            <a:xfrm>
              <a:off x="10878439" y="3466744"/>
              <a:ext cx="304165" cy="304165"/>
            </a:xfrm>
            <a:custGeom>
              <a:avLst/>
              <a:gdLst/>
              <a:ahLst/>
              <a:cxnLst/>
              <a:rect l="l" t="t" r="r" b="b"/>
              <a:pathLst>
                <a:path w="304165" h="304164">
                  <a:moveTo>
                    <a:pt x="159842" y="0"/>
                  </a:moveTo>
                  <a:lnTo>
                    <a:pt x="144005" y="0"/>
                  </a:lnTo>
                  <a:lnTo>
                    <a:pt x="136080" y="723"/>
                  </a:lnTo>
                  <a:lnTo>
                    <a:pt x="97205" y="10083"/>
                  </a:lnTo>
                  <a:lnTo>
                    <a:pt x="62636" y="28803"/>
                  </a:lnTo>
                  <a:lnTo>
                    <a:pt x="33845" y="56159"/>
                  </a:lnTo>
                  <a:lnTo>
                    <a:pt x="12966" y="89992"/>
                  </a:lnTo>
                  <a:lnTo>
                    <a:pt x="723" y="136080"/>
                  </a:lnTo>
                  <a:lnTo>
                    <a:pt x="0" y="143992"/>
                  </a:lnTo>
                  <a:lnTo>
                    <a:pt x="0" y="151917"/>
                  </a:lnTo>
                  <a:lnTo>
                    <a:pt x="0" y="159842"/>
                  </a:lnTo>
                  <a:lnTo>
                    <a:pt x="723" y="167754"/>
                  </a:lnTo>
                  <a:lnTo>
                    <a:pt x="3606" y="183603"/>
                  </a:lnTo>
                  <a:lnTo>
                    <a:pt x="5041" y="190804"/>
                  </a:lnTo>
                  <a:lnTo>
                    <a:pt x="7924" y="198716"/>
                  </a:lnTo>
                  <a:lnTo>
                    <a:pt x="10083" y="205917"/>
                  </a:lnTo>
                  <a:lnTo>
                    <a:pt x="13690" y="213118"/>
                  </a:lnTo>
                  <a:lnTo>
                    <a:pt x="16560" y="220319"/>
                  </a:lnTo>
                  <a:lnTo>
                    <a:pt x="20878" y="227520"/>
                  </a:lnTo>
                  <a:lnTo>
                    <a:pt x="24485" y="233997"/>
                  </a:lnTo>
                  <a:lnTo>
                    <a:pt x="29527" y="241198"/>
                  </a:lnTo>
                  <a:lnTo>
                    <a:pt x="33845" y="246951"/>
                  </a:lnTo>
                  <a:lnTo>
                    <a:pt x="39598" y="253441"/>
                  </a:lnTo>
                  <a:lnTo>
                    <a:pt x="44640" y="259194"/>
                  </a:lnTo>
                  <a:lnTo>
                    <a:pt x="50406" y="264236"/>
                  </a:lnTo>
                  <a:lnTo>
                    <a:pt x="56883" y="269278"/>
                  </a:lnTo>
                  <a:lnTo>
                    <a:pt x="62636" y="274320"/>
                  </a:lnTo>
                  <a:lnTo>
                    <a:pt x="97917" y="293039"/>
                  </a:lnTo>
                  <a:lnTo>
                    <a:pt x="105117" y="295910"/>
                  </a:lnTo>
                  <a:lnTo>
                    <a:pt x="113042" y="298069"/>
                  </a:lnTo>
                  <a:lnTo>
                    <a:pt x="120243" y="299516"/>
                  </a:lnTo>
                  <a:lnTo>
                    <a:pt x="136080" y="302399"/>
                  </a:lnTo>
                  <a:lnTo>
                    <a:pt x="144005" y="303110"/>
                  </a:lnTo>
                  <a:lnTo>
                    <a:pt x="151917" y="303110"/>
                  </a:lnTo>
                  <a:lnTo>
                    <a:pt x="151917" y="303834"/>
                  </a:lnTo>
                  <a:lnTo>
                    <a:pt x="159842" y="303834"/>
                  </a:lnTo>
                  <a:lnTo>
                    <a:pt x="167754" y="303110"/>
                  </a:lnTo>
                  <a:lnTo>
                    <a:pt x="183603" y="300240"/>
                  </a:lnTo>
                  <a:lnTo>
                    <a:pt x="190792" y="298792"/>
                  </a:lnTo>
                  <a:lnTo>
                    <a:pt x="198716" y="295910"/>
                  </a:lnTo>
                  <a:lnTo>
                    <a:pt x="205917" y="293763"/>
                  </a:lnTo>
                  <a:lnTo>
                    <a:pt x="213118" y="290156"/>
                  </a:lnTo>
                  <a:lnTo>
                    <a:pt x="220319" y="287274"/>
                  </a:lnTo>
                  <a:lnTo>
                    <a:pt x="227520" y="282956"/>
                  </a:lnTo>
                  <a:lnTo>
                    <a:pt x="233997" y="279361"/>
                  </a:lnTo>
                  <a:lnTo>
                    <a:pt x="241198" y="274320"/>
                  </a:lnTo>
                  <a:lnTo>
                    <a:pt x="246951" y="269989"/>
                  </a:lnTo>
                  <a:lnTo>
                    <a:pt x="253428" y="264236"/>
                  </a:lnTo>
                  <a:lnTo>
                    <a:pt x="259194" y="259194"/>
                  </a:lnTo>
                  <a:lnTo>
                    <a:pt x="264236" y="253441"/>
                  </a:lnTo>
                  <a:lnTo>
                    <a:pt x="269278" y="246951"/>
                  </a:lnTo>
                  <a:lnTo>
                    <a:pt x="274320" y="241198"/>
                  </a:lnTo>
                  <a:lnTo>
                    <a:pt x="293027" y="205917"/>
                  </a:lnTo>
                  <a:lnTo>
                    <a:pt x="295910" y="198716"/>
                  </a:lnTo>
                  <a:lnTo>
                    <a:pt x="298069" y="190804"/>
                  </a:lnTo>
                  <a:lnTo>
                    <a:pt x="299516" y="183603"/>
                  </a:lnTo>
                  <a:lnTo>
                    <a:pt x="302387" y="167754"/>
                  </a:lnTo>
                  <a:lnTo>
                    <a:pt x="303110" y="159842"/>
                  </a:lnTo>
                  <a:lnTo>
                    <a:pt x="303110" y="151917"/>
                  </a:lnTo>
                  <a:lnTo>
                    <a:pt x="303834" y="151917"/>
                  </a:lnTo>
                  <a:lnTo>
                    <a:pt x="303834" y="143992"/>
                  </a:lnTo>
                  <a:lnTo>
                    <a:pt x="303110" y="136080"/>
                  </a:lnTo>
                  <a:lnTo>
                    <a:pt x="293751" y="97205"/>
                  </a:lnTo>
                  <a:lnTo>
                    <a:pt x="275031" y="62636"/>
                  </a:lnTo>
                  <a:lnTo>
                    <a:pt x="247675" y="33845"/>
                  </a:lnTo>
                  <a:lnTo>
                    <a:pt x="213829" y="12954"/>
                  </a:lnTo>
                  <a:lnTo>
                    <a:pt x="167754" y="723"/>
                  </a:lnTo>
                  <a:lnTo>
                    <a:pt x="159842" y="0"/>
                  </a:lnTo>
                  <a:close/>
                </a:path>
              </a:pathLst>
            </a:custGeom>
            <a:solidFill>
              <a:srgbClr val="959595"/>
            </a:solidFill>
          </p:spPr>
          <p:txBody>
            <a:bodyPr wrap="square" lIns="0" tIns="0" rIns="0" bIns="0" rtlCol="0"/>
            <a:lstStyle/>
            <a:p>
              <a:endParaRPr/>
            </a:p>
          </p:txBody>
        </p:sp>
        <p:sp>
          <p:nvSpPr>
            <p:cNvPr id="9" name="object 9"/>
            <p:cNvSpPr/>
            <p:nvPr/>
          </p:nvSpPr>
          <p:spPr>
            <a:xfrm>
              <a:off x="10878432" y="3466722"/>
              <a:ext cx="304165" cy="304165"/>
            </a:xfrm>
            <a:custGeom>
              <a:avLst/>
              <a:gdLst/>
              <a:ahLst/>
              <a:cxnLst/>
              <a:rect l="l" t="t" r="r" b="b"/>
              <a:pathLst>
                <a:path w="304165" h="304164">
                  <a:moveTo>
                    <a:pt x="0" y="151920"/>
                  </a:moveTo>
                  <a:lnTo>
                    <a:pt x="0" y="143995"/>
                  </a:lnTo>
                  <a:lnTo>
                    <a:pt x="723" y="136083"/>
                  </a:lnTo>
                  <a:lnTo>
                    <a:pt x="2171" y="128158"/>
                  </a:lnTo>
                  <a:lnTo>
                    <a:pt x="3606" y="120233"/>
                  </a:lnTo>
                  <a:lnTo>
                    <a:pt x="16560" y="82792"/>
                  </a:lnTo>
                  <a:lnTo>
                    <a:pt x="38886" y="50394"/>
                  </a:lnTo>
                  <a:lnTo>
                    <a:pt x="44639" y="44641"/>
                  </a:lnTo>
                  <a:lnTo>
                    <a:pt x="50405" y="38875"/>
                  </a:lnTo>
                  <a:lnTo>
                    <a:pt x="82802" y="16561"/>
                  </a:lnTo>
                  <a:lnTo>
                    <a:pt x="120241" y="3606"/>
                  </a:lnTo>
                  <a:lnTo>
                    <a:pt x="128166" y="2159"/>
                  </a:lnTo>
                  <a:lnTo>
                    <a:pt x="136078" y="723"/>
                  </a:lnTo>
                  <a:lnTo>
                    <a:pt x="144002" y="0"/>
                  </a:lnTo>
                  <a:lnTo>
                    <a:pt x="151914" y="0"/>
                  </a:lnTo>
                  <a:lnTo>
                    <a:pt x="159839" y="0"/>
                  </a:lnTo>
                  <a:lnTo>
                    <a:pt x="167764" y="723"/>
                  </a:lnTo>
                  <a:lnTo>
                    <a:pt x="175676" y="2159"/>
                  </a:lnTo>
                  <a:lnTo>
                    <a:pt x="183600" y="3606"/>
                  </a:lnTo>
                  <a:lnTo>
                    <a:pt x="191512" y="5042"/>
                  </a:lnTo>
                  <a:lnTo>
                    <a:pt x="198713" y="7201"/>
                  </a:lnTo>
                  <a:lnTo>
                    <a:pt x="206638" y="10084"/>
                  </a:lnTo>
                  <a:lnTo>
                    <a:pt x="213838" y="12954"/>
                  </a:lnTo>
                  <a:lnTo>
                    <a:pt x="221039" y="16561"/>
                  </a:lnTo>
                  <a:lnTo>
                    <a:pt x="228240" y="20155"/>
                  </a:lnTo>
                  <a:lnTo>
                    <a:pt x="259189" y="44641"/>
                  </a:lnTo>
                  <a:lnTo>
                    <a:pt x="264955" y="50394"/>
                  </a:lnTo>
                  <a:lnTo>
                    <a:pt x="287269" y="82792"/>
                  </a:lnTo>
                  <a:lnTo>
                    <a:pt x="300235" y="120233"/>
                  </a:lnTo>
                  <a:lnTo>
                    <a:pt x="301670" y="128158"/>
                  </a:lnTo>
                  <a:lnTo>
                    <a:pt x="303118" y="136083"/>
                  </a:lnTo>
                  <a:lnTo>
                    <a:pt x="303829" y="143995"/>
                  </a:lnTo>
                  <a:lnTo>
                    <a:pt x="303829" y="151920"/>
                  </a:lnTo>
                  <a:lnTo>
                    <a:pt x="303118" y="151920"/>
                  </a:lnTo>
                  <a:lnTo>
                    <a:pt x="303118" y="159832"/>
                  </a:lnTo>
                  <a:lnTo>
                    <a:pt x="302394" y="167757"/>
                  </a:lnTo>
                  <a:lnTo>
                    <a:pt x="300946" y="175682"/>
                  </a:lnTo>
                  <a:lnTo>
                    <a:pt x="299511" y="183594"/>
                  </a:lnTo>
                  <a:lnTo>
                    <a:pt x="298076" y="190795"/>
                  </a:lnTo>
                  <a:lnTo>
                    <a:pt x="295917" y="198720"/>
                  </a:lnTo>
                  <a:lnTo>
                    <a:pt x="293034" y="205921"/>
                  </a:lnTo>
                  <a:lnTo>
                    <a:pt x="290151" y="213834"/>
                  </a:lnTo>
                  <a:lnTo>
                    <a:pt x="269273" y="246956"/>
                  </a:lnTo>
                  <a:lnTo>
                    <a:pt x="264231" y="253433"/>
                  </a:lnTo>
                  <a:lnTo>
                    <a:pt x="259189" y="259199"/>
                  </a:lnTo>
                  <a:lnTo>
                    <a:pt x="253436" y="264228"/>
                  </a:lnTo>
                  <a:lnTo>
                    <a:pt x="246960" y="269994"/>
                  </a:lnTo>
                  <a:lnTo>
                    <a:pt x="241194" y="274312"/>
                  </a:lnTo>
                  <a:lnTo>
                    <a:pt x="233993" y="279354"/>
                  </a:lnTo>
                  <a:lnTo>
                    <a:pt x="227516" y="282961"/>
                  </a:lnTo>
                  <a:lnTo>
                    <a:pt x="220315" y="287279"/>
                  </a:lnTo>
                  <a:lnTo>
                    <a:pt x="213115" y="290149"/>
                  </a:lnTo>
                  <a:lnTo>
                    <a:pt x="205914" y="293756"/>
                  </a:lnTo>
                  <a:lnTo>
                    <a:pt x="198713" y="295915"/>
                  </a:lnTo>
                  <a:lnTo>
                    <a:pt x="190801" y="298798"/>
                  </a:lnTo>
                  <a:lnTo>
                    <a:pt x="183600" y="300233"/>
                  </a:lnTo>
                  <a:lnTo>
                    <a:pt x="175676" y="301669"/>
                  </a:lnTo>
                  <a:lnTo>
                    <a:pt x="167764" y="303116"/>
                  </a:lnTo>
                  <a:lnTo>
                    <a:pt x="159839" y="303840"/>
                  </a:lnTo>
                  <a:lnTo>
                    <a:pt x="151914" y="303840"/>
                  </a:lnTo>
                  <a:lnTo>
                    <a:pt x="151914" y="303116"/>
                  </a:lnTo>
                  <a:lnTo>
                    <a:pt x="144002" y="303116"/>
                  </a:lnTo>
                  <a:lnTo>
                    <a:pt x="136078" y="302393"/>
                  </a:lnTo>
                  <a:lnTo>
                    <a:pt x="128166" y="300957"/>
                  </a:lnTo>
                  <a:lnTo>
                    <a:pt x="120241" y="299522"/>
                  </a:lnTo>
                  <a:lnTo>
                    <a:pt x="113040" y="298074"/>
                  </a:lnTo>
                  <a:lnTo>
                    <a:pt x="105128" y="295915"/>
                  </a:lnTo>
                  <a:lnTo>
                    <a:pt x="97928" y="293032"/>
                  </a:lnTo>
                  <a:lnTo>
                    <a:pt x="90003" y="290149"/>
                  </a:lnTo>
                  <a:lnTo>
                    <a:pt x="56882" y="269270"/>
                  </a:lnTo>
                  <a:lnTo>
                    <a:pt x="50405" y="264228"/>
                  </a:lnTo>
                  <a:lnTo>
                    <a:pt x="44639" y="259199"/>
                  </a:lnTo>
                  <a:lnTo>
                    <a:pt x="39597" y="253433"/>
                  </a:lnTo>
                  <a:lnTo>
                    <a:pt x="33844" y="246956"/>
                  </a:lnTo>
                  <a:lnTo>
                    <a:pt x="29526" y="241190"/>
                  </a:lnTo>
                  <a:lnTo>
                    <a:pt x="24485" y="234002"/>
                  </a:lnTo>
                  <a:lnTo>
                    <a:pt x="20891" y="227525"/>
                  </a:lnTo>
                  <a:lnTo>
                    <a:pt x="16560" y="220311"/>
                  </a:lnTo>
                  <a:lnTo>
                    <a:pt x="13690" y="213122"/>
                  </a:lnTo>
                  <a:lnTo>
                    <a:pt x="10083" y="205921"/>
                  </a:lnTo>
                  <a:lnTo>
                    <a:pt x="7924" y="198720"/>
                  </a:lnTo>
                  <a:lnTo>
                    <a:pt x="5041" y="190795"/>
                  </a:lnTo>
                  <a:lnTo>
                    <a:pt x="3606" y="183594"/>
                  </a:lnTo>
                  <a:lnTo>
                    <a:pt x="2171" y="175682"/>
                  </a:lnTo>
                  <a:lnTo>
                    <a:pt x="723" y="167757"/>
                  </a:lnTo>
                  <a:lnTo>
                    <a:pt x="0" y="159832"/>
                  </a:lnTo>
                  <a:lnTo>
                    <a:pt x="0" y="151920"/>
                  </a:lnTo>
                  <a:close/>
                </a:path>
              </a:pathLst>
            </a:custGeom>
            <a:ln w="18719">
              <a:solidFill>
                <a:srgbClr val="959595"/>
              </a:solidFill>
            </a:ln>
          </p:spPr>
          <p:txBody>
            <a:bodyPr wrap="square" lIns="0" tIns="0" rIns="0" bIns="0" rtlCol="0"/>
            <a:lstStyle/>
            <a:p>
              <a:endParaRPr/>
            </a:p>
          </p:txBody>
        </p:sp>
      </p:grpSp>
      <p:sp>
        <p:nvSpPr>
          <p:cNvPr id="10" name="object 10"/>
          <p:cNvSpPr txBox="1">
            <a:spLocks noGrp="1"/>
          </p:cNvSpPr>
          <p:nvPr>
            <p:ph type="title"/>
          </p:nvPr>
        </p:nvSpPr>
        <p:spPr>
          <a:xfrm>
            <a:off x="249502" y="2039642"/>
            <a:ext cx="8895825" cy="936154"/>
          </a:xfrm>
          <a:prstGeom prst="rect">
            <a:avLst/>
          </a:prstGeom>
        </p:spPr>
        <p:txBody>
          <a:bodyPr vert="horz" wrap="square" lIns="0" tIns="12700" rIns="0" bIns="0" rtlCol="0">
            <a:spAutoFit/>
          </a:bodyPr>
          <a:lstStyle/>
          <a:p>
            <a:r>
              <a:rPr lang="en-US" sz="6000" b="1" dirty="0"/>
              <a:t>Overall Insights</a:t>
            </a:r>
          </a:p>
        </p:txBody>
      </p:sp>
      <p:sp>
        <p:nvSpPr>
          <p:cNvPr id="14" name="object 14"/>
          <p:cNvSpPr txBox="1"/>
          <p:nvPr/>
        </p:nvSpPr>
        <p:spPr>
          <a:xfrm>
            <a:off x="311151" y="3466722"/>
            <a:ext cx="9341496" cy="2966197"/>
          </a:xfrm>
          <a:prstGeom prst="rect">
            <a:avLst/>
          </a:prstGeom>
        </p:spPr>
        <p:txBody>
          <a:bodyPr vert="horz" wrap="square" lIns="0" tIns="11430" rIns="0" bIns="0" rtlCol="0">
            <a:spAutoFit/>
          </a:bodyPr>
          <a:lstStyle/>
          <a:p>
            <a:pPr>
              <a:buFont typeface="Arial" panose="020B0604020202020204" pitchFamily="34" charset="0"/>
              <a:buChar char="•"/>
            </a:pPr>
            <a:r>
              <a:rPr lang="en-US" sz="3200" b="1" dirty="0"/>
              <a:t>Key Factors:</a:t>
            </a:r>
            <a:r>
              <a:rPr lang="en-US" sz="3200" dirty="0"/>
              <a:t> Identified key factors affecting coffee quality, such as aftertaste, body, and acidity.</a:t>
            </a:r>
          </a:p>
          <a:p>
            <a:pPr>
              <a:buFont typeface="Arial" panose="020B0604020202020204" pitchFamily="34" charset="0"/>
              <a:buChar char="•"/>
            </a:pPr>
            <a:r>
              <a:rPr lang="en-US" sz="3200" b="1" dirty="0"/>
              <a:t>Trends and Patterns:</a:t>
            </a:r>
            <a:r>
              <a:rPr lang="en-US" sz="3200" dirty="0"/>
              <a:t> Noted trends in coffee quality based on various attributes and interactions.</a:t>
            </a:r>
          </a:p>
          <a:p>
            <a:pPr>
              <a:buFont typeface="Arial" panose="020B0604020202020204" pitchFamily="34" charset="0"/>
              <a:buChar char="•"/>
            </a:pPr>
            <a:r>
              <a:rPr lang="en-US" sz="3200" b="1" dirty="0"/>
              <a:t>Recommendations:</a:t>
            </a:r>
            <a:r>
              <a:rPr lang="en-US" sz="3200" dirty="0"/>
              <a:t> Provided suggestions for improving coffee quality and production practices.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2412802" y="1"/>
            <a:ext cx="5875134" cy="10286996"/>
          </a:xfrm>
          <a:prstGeom prst="rect">
            <a:avLst/>
          </a:prstGeom>
        </p:spPr>
      </p:pic>
      <p:grpSp>
        <p:nvGrpSpPr>
          <p:cNvPr id="3" name="object 3"/>
          <p:cNvGrpSpPr/>
          <p:nvPr/>
        </p:nvGrpSpPr>
        <p:grpSpPr>
          <a:xfrm>
            <a:off x="7650901" y="609200"/>
            <a:ext cx="1019175" cy="1016635"/>
            <a:chOff x="7650901" y="609200"/>
            <a:chExt cx="1019175" cy="1016635"/>
          </a:xfrm>
        </p:grpSpPr>
        <p:sp>
          <p:nvSpPr>
            <p:cNvPr id="4" name="object 4"/>
            <p:cNvSpPr/>
            <p:nvPr/>
          </p:nvSpPr>
          <p:spPr>
            <a:xfrm>
              <a:off x="7660221" y="618553"/>
              <a:ext cx="1000125" cy="998219"/>
            </a:xfrm>
            <a:custGeom>
              <a:avLst/>
              <a:gdLst/>
              <a:ahLst/>
              <a:cxnLst/>
              <a:rect l="l" t="t" r="r" b="b"/>
              <a:pathLst>
                <a:path w="1000125" h="998219">
                  <a:moveTo>
                    <a:pt x="499643" y="0"/>
                  </a:moveTo>
                  <a:lnTo>
                    <a:pt x="497115" y="43787"/>
                  </a:lnTo>
                  <a:lnTo>
                    <a:pt x="489730" y="87284"/>
                  </a:lnTo>
                  <a:lnTo>
                    <a:pt x="477787" y="130185"/>
                  </a:lnTo>
                  <a:lnTo>
                    <a:pt x="461588" y="172186"/>
                  </a:lnTo>
                  <a:lnTo>
                    <a:pt x="441432" y="212982"/>
                  </a:lnTo>
                  <a:lnTo>
                    <a:pt x="417617" y="252267"/>
                  </a:lnTo>
                  <a:lnTo>
                    <a:pt x="390445" y="289737"/>
                  </a:lnTo>
                  <a:lnTo>
                    <a:pt x="360215" y="325085"/>
                  </a:lnTo>
                  <a:lnTo>
                    <a:pt x="327227" y="358008"/>
                  </a:lnTo>
                  <a:lnTo>
                    <a:pt x="291780" y="388201"/>
                  </a:lnTo>
                  <a:lnTo>
                    <a:pt x="254175" y="415357"/>
                  </a:lnTo>
                  <a:lnTo>
                    <a:pt x="214711" y="439173"/>
                  </a:lnTo>
                  <a:lnTo>
                    <a:pt x="173688" y="459342"/>
                  </a:lnTo>
                  <a:lnTo>
                    <a:pt x="131405" y="475560"/>
                  </a:lnTo>
                  <a:lnTo>
                    <a:pt x="88163" y="487523"/>
                  </a:lnTo>
                  <a:lnTo>
                    <a:pt x="44261" y="494924"/>
                  </a:lnTo>
                  <a:lnTo>
                    <a:pt x="0" y="497459"/>
                  </a:lnTo>
                  <a:lnTo>
                    <a:pt x="44261" y="500015"/>
                  </a:lnTo>
                  <a:lnTo>
                    <a:pt x="88163" y="507478"/>
                  </a:lnTo>
                  <a:lnTo>
                    <a:pt x="131405" y="519539"/>
                  </a:lnTo>
                  <a:lnTo>
                    <a:pt x="173688" y="535887"/>
                  </a:lnTo>
                  <a:lnTo>
                    <a:pt x="214711" y="556213"/>
                  </a:lnTo>
                  <a:lnTo>
                    <a:pt x="254175" y="580208"/>
                  </a:lnTo>
                  <a:lnTo>
                    <a:pt x="291780" y="607563"/>
                  </a:lnTo>
                  <a:lnTo>
                    <a:pt x="327227" y="637967"/>
                  </a:lnTo>
                  <a:lnTo>
                    <a:pt x="360215" y="671112"/>
                  </a:lnTo>
                  <a:lnTo>
                    <a:pt x="390445" y="706687"/>
                  </a:lnTo>
                  <a:lnTo>
                    <a:pt x="417617" y="744385"/>
                  </a:lnTo>
                  <a:lnTo>
                    <a:pt x="441432" y="783894"/>
                  </a:lnTo>
                  <a:lnTo>
                    <a:pt x="461588" y="824905"/>
                  </a:lnTo>
                  <a:lnTo>
                    <a:pt x="477787" y="867110"/>
                  </a:lnTo>
                  <a:lnTo>
                    <a:pt x="489730" y="910198"/>
                  </a:lnTo>
                  <a:lnTo>
                    <a:pt x="497115" y="953861"/>
                  </a:lnTo>
                  <a:lnTo>
                    <a:pt x="499643" y="997788"/>
                  </a:lnTo>
                  <a:lnTo>
                    <a:pt x="502171" y="953861"/>
                  </a:lnTo>
                  <a:lnTo>
                    <a:pt x="509558" y="910198"/>
                  </a:lnTo>
                  <a:lnTo>
                    <a:pt x="521503" y="867110"/>
                  </a:lnTo>
                  <a:lnTo>
                    <a:pt x="537709" y="824905"/>
                  </a:lnTo>
                  <a:lnTo>
                    <a:pt x="557875" y="783894"/>
                  </a:lnTo>
                  <a:lnTo>
                    <a:pt x="581703" y="744385"/>
                  </a:lnTo>
                  <a:lnTo>
                    <a:pt x="608895" y="706687"/>
                  </a:lnTo>
                  <a:lnTo>
                    <a:pt x="639150" y="671112"/>
                  </a:lnTo>
                  <a:lnTo>
                    <a:pt x="672171" y="637967"/>
                  </a:lnTo>
                  <a:lnTo>
                    <a:pt x="707658" y="607563"/>
                  </a:lnTo>
                  <a:lnTo>
                    <a:pt x="745313" y="580208"/>
                  </a:lnTo>
                  <a:lnTo>
                    <a:pt x="784835" y="556213"/>
                  </a:lnTo>
                  <a:lnTo>
                    <a:pt x="825927" y="535887"/>
                  </a:lnTo>
                  <a:lnTo>
                    <a:pt x="868290" y="519539"/>
                  </a:lnTo>
                  <a:lnTo>
                    <a:pt x="911624" y="507478"/>
                  </a:lnTo>
                  <a:lnTo>
                    <a:pt x="955630" y="500015"/>
                  </a:lnTo>
                  <a:lnTo>
                    <a:pt x="1000010" y="497459"/>
                  </a:lnTo>
                  <a:lnTo>
                    <a:pt x="955630" y="494924"/>
                  </a:lnTo>
                  <a:lnTo>
                    <a:pt x="911624" y="487523"/>
                  </a:lnTo>
                  <a:lnTo>
                    <a:pt x="868290" y="475560"/>
                  </a:lnTo>
                  <a:lnTo>
                    <a:pt x="825927" y="459342"/>
                  </a:lnTo>
                  <a:lnTo>
                    <a:pt x="784835" y="439173"/>
                  </a:lnTo>
                  <a:lnTo>
                    <a:pt x="745313" y="415357"/>
                  </a:lnTo>
                  <a:lnTo>
                    <a:pt x="707658" y="388201"/>
                  </a:lnTo>
                  <a:lnTo>
                    <a:pt x="672171" y="358008"/>
                  </a:lnTo>
                  <a:lnTo>
                    <a:pt x="639150" y="325085"/>
                  </a:lnTo>
                  <a:lnTo>
                    <a:pt x="608895" y="289737"/>
                  </a:lnTo>
                  <a:lnTo>
                    <a:pt x="581703" y="252267"/>
                  </a:lnTo>
                  <a:lnTo>
                    <a:pt x="557875" y="212982"/>
                  </a:lnTo>
                  <a:lnTo>
                    <a:pt x="537709" y="172186"/>
                  </a:lnTo>
                  <a:lnTo>
                    <a:pt x="521503" y="130185"/>
                  </a:lnTo>
                  <a:lnTo>
                    <a:pt x="509558" y="87284"/>
                  </a:lnTo>
                  <a:lnTo>
                    <a:pt x="502171" y="43787"/>
                  </a:lnTo>
                  <a:lnTo>
                    <a:pt x="499643" y="0"/>
                  </a:lnTo>
                  <a:close/>
                </a:path>
              </a:pathLst>
            </a:custGeom>
            <a:solidFill>
              <a:srgbClr val="959595"/>
            </a:solidFill>
          </p:spPr>
          <p:txBody>
            <a:bodyPr wrap="square" lIns="0" tIns="0" rIns="0" bIns="0" rtlCol="0"/>
            <a:lstStyle/>
            <a:p>
              <a:endParaRPr/>
            </a:p>
          </p:txBody>
        </p:sp>
        <p:sp>
          <p:nvSpPr>
            <p:cNvPr id="5" name="object 5"/>
            <p:cNvSpPr/>
            <p:nvPr/>
          </p:nvSpPr>
          <p:spPr>
            <a:xfrm>
              <a:off x="7660261" y="618559"/>
              <a:ext cx="1000125" cy="998219"/>
            </a:xfrm>
            <a:custGeom>
              <a:avLst/>
              <a:gdLst/>
              <a:ahLst/>
              <a:cxnLst/>
              <a:rect l="l" t="t" r="r" b="b"/>
              <a:pathLst>
                <a:path w="1000125" h="998219">
                  <a:moveTo>
                    <a:pt x="0" y="497453"/>
                  </a:moveTo>
                  <a:lnTo>
                    <a:pt x="44259" y="494918"/>
                  </a:lnTo>
                  <a:lnTo>
                    <a:pt x="88158" y="487517"/>
                  </a:lnTo>
                  <a:lnTo>
                    <a:pt x="131399" y="475555"/>
                  </a:lnTo>
                  <a:lnTo>
                    <a:pt x="173680" y="459336"/>
                  </a:lnTo>
                  <a:lnTo>
                    <a:pt x="214703" y="439167"/>
                  </a:lnTo>
                  <a:lnTo>
                    <a:pt x="254167" y="415351"/>
                  </a:lnTo>
                  <a:lnTo>
                    <a:pt x="291772" y="388195"/>
                  </a:lnTo>
                  <a:lnTo>
                    <a:pt x="327219" y="358002"/>
                  </a:lnTo>
                  <a:lnTo>
                    <a:pt x="360207" y="325079"/>
                  </a:lnTo>
                  <a:lnTo>
                    <a:pt x="390437" y="289731"/>
                  </a:lnTo>
                  <a:lnTo>
                    <a:pt x="417610" y="252262"/>
                  </a:lnTo>
                  <a:lnTo>
                    <a:pt x="441425" y="212977"/>
                  </a:lnTo>
                  <a:lnTo>
                    <a:pt x="461582" y="172182"/>
                  </a:lnTo>
                  <a:lnTo>
                    <a:pt x="477781" y="130182"/>
                  </a:lnTo>
                  <a:lnTo>
                    <a:pt x="489724" y="87281"/>
                  </a:lnTo>
                  <a:lnTo>
                    <a:pt x="497109" y="43785"/>
                  </a:lnTo>
                  <a:lnTo>
                    <a:pt x="499637" y="0"/>
                  </a:lnTo>
                  <a:lnTo>
                    <a:pt x="502166" y="43785"/>
                  </a:lnTo>
                  <a:lnTo>
                    <a:pt x="509553" y="87281"/>
                  </a:lnTo>
                  <a:lnTo>
                    <a:pt x="521499" y="130182"/>
                  </a:lnTo>
                  <a:lnTo>
                    <a:pt x="537705" y="172182"/>
                  </a:lnTo>
                  <a:lnTo>
                    <a:pt x="557872" y="212977"/>
                  </a:lnTo>
                  <a:lnTo>
                    <a:pt x="581701" y="252262"/>
                  </a:lnTo>
                  <a:lnTo>
                    <a:pt x="608893" y="289731"/>
                  </a:lnTo>
                  <a:lnTo>
                    <a:pt x="639149" y="325079"/>
                  </a:lnTo>
                  <a:lnTo>
                    <a:pt x="672171" y="358002"/>
                  </a:lnTo>
                  <a:lnTo>
                    <a:pt x="707659" y="388195"/>
                  </a:lnTo>
                  <a:lnTo>
                    <a:pt x="745314" y="415351"/>
                  </a:lnTo>
                  <a:lnTo>
                    <a:pt x="784837" y="439167"/>
                  </a:lnTo>
                  <a:lnTo>
                    <a:pt x="825929" y="459336"/>
                  </a:lnTo>
                  <a:lnTo>
                    <a:pt x="868292" y="475555"/>
                  </a:lnTo>
                  <a:lnTo>
                    <a:pt x="911626" y="487517"/>
                  </a:lnTo>
                  <a:lnTo>
                    <a:pt x="955632" y="494918"/>
                  </a:lnTo>
                  <a:lnTo>
                    <a:pt x="1000012" y="497453"/>
                  </a:lnTo>
                  <a:lnTo>
                    <a:pt x="955632" y="500010"/>
                  </a:lnTo>
                  <a:lnTo>
                    <a:pt x="911626" y="507473"/>
                  </a:lnTo>
                  <a:lnTo>
                    <a:pt x="868292" y="519534"/>
                  </a:lnTo>
                  <a:lnTo>
                    <a:pt x="825929" y="535882"/>
                  </a:lnTo>
                  <a:lnTo>
                    <a:pt x="784837" y="556209"/>
                  </a:lnTo>
                  <a:lnTo>
                    <a:pt x="745314" y="580204"/>
                  </a:lnTo>
                  <a:lnTo>
                    <a:pt x="707659" y="607559"/>
                  </a:lnTo>
                  <a:lnTo>
                    <a:pt x="672171" y="637964"/>
                  </a:lnTo>
                  <a:lnTo>
                    <a:pt x="639149" y="671109"/>
                  </a:lnTo>
                  <a:lnTo>
                    <a:pt x="608893" y="706685"/>
                  </a:lnTo>
                  <a:lnTo>
                    <a:pt x="581701" y="744383"/>
                  </a:lnTo>
                  <a:lnTo>
                    <a:pt x="557872" y="783893"/>
                  </a:lnTo>
                  <a:lnTo>
                    <a:pt x="537705" y="824905"/>
                  </a:lnTo>
                  <a:lnTo>
                    <a:pt x="521499" y="867110"/>
                  </a:lnTo>
                  <a:lnTo>
                    <a:pt x="509553" y="910199"/>
                  </a:lnTo>
                  <a:lnTo>
                    <a:pt x="502166" y="953862"/>
                  </a:lnTo>
                  <a:lnTo>
                    <a:pt x="499637" y="997790"/>
                  </a:lnTo>
                  <a:lnTo>
                    <a:pt x="497109" y="953862"/>
                  </a:lnTo>
                  <a:lnTo>
                    <a:pt x="489724" y="910199"/>
                  </a:lnTo>
                  <a:lnTo>
                    <a:pt x="477781" y="867110"/>
                  </a:lnTo>
                  <a:lnTo>
                    <a:pt x="461582" y="824905"/>
                  </a:lnTo>
                  <a:lnTo>
                    <a:pt x="441425" y="783893"/>
                  </a:lnTo>
                  <a:lnTo>
                    <a:pt x="417610" y="744383"/>
                  </a:lnTo>
                  <a:lnTo>
                    <a:pt x="390437" y="706685"/>
                  </a:lnTo>
                  <a:lnTo>
                    <a:pt x="360207" y="671109"/>
                  </a:lnTo>
                  <a:lnTo>
                    <a:pt x="327219" y="637964"/>
                  </a:lnTo>
                  <a:lnTo>
                    <a:pt x="291772" y="607559"/>
                  </a:lnTo>
                  <a:lnTo>
                    <a:pt x="254167" y="580204"/>
                  </a:lnTo>
                  <a:lnTo>
                    <a:pt x="214703" y="556209"/>
                  </a:lnTo>
                  <a:lnTo>
                    <a:pt x="173680" y="535882"/>
                  </a:lnTo>
                  <a:lnTo>
                    <a:pt x="131399" y="519534"/>
                  </a:lnTo>
                  <a:lnTo>
                    <a:pt x="88158" y="507473"/>
                  </a:lnTo>
                  <a:lnTo>
                    <a:pt x="44259" y="500010"/>
                  </a:lnTo>
                  <a:lnTo>
                    <a:pt x="0" y="497453"/>
                  </a:lnTo>
                  <a:close/>
                </a:path>
              </a:pathLst>
            </a:custGeom>
            <a:ln w="18718">
              <a:solidFill>
                <a:srgbClr val="959595"/>
              </a:solidFill>
            </a:ln>
          </p:spPr>
          <p:txBody>
            <a:bodyPr wrap="square" lIns="0" tIns="0" rIns="0" bIns="0" rtlCol="0"/>
            <a:lstStyle/>
            <a:p>
              <a:endParaRPr/>
            </a:p>
          </p:txBody>
        </p:sp>
      </p:grpSp>
      <p:grpSp>
        <p:nvGrpSpPr>
          <p:cNvPr id="6" name="object 6"/>
          <p:cNvGrpSpPr/>
          <p:nvPr/>
        </p:nvGrpSpPr>
        <p:grpSpPr>
          <a:xfrm>
            <a:off x="10170007" y="0"/>
            <a:ext cx="2238375" cy="4457700"/>
            <a:chOff x="10170007" y="0"/>
            <a:chExt cx="2238375" cy="4457700"/>
          </a:xfrm>
        </p:grpSpPr>
        <p:sp>
          <p:nvSpPr>
            <p:cNvPr id="7" name="object 7"/>
            <p:cNvSpPr/>
            <p:nvPr/>
          </p:nvSpPr>
          <p:spPr>
            <a:xfrm>
              <a:off x="10170007" y="0"/>
              <a:ext cx="2238375" cy="4457700"/>
            </a:xfrm>
            <a:custGeom>
              <a:avLst/>
              <a:gdLst/>
              <a:ahLst/>
              <a:cxnLst/>
              <a:rect l="l" t="t" r="r" b="b"/>
              <a:pathLst>
                <a:path w="2238375" h="4457700">
                  <a:moveTo>
                    <a:pt x="582447" y="3351541"/>
                  </a:moveTo>
                  <a:lnTo>
                    <a:pt x="527723" y="3351541"/>
                  </a:lnTo>
                  <a:lnTo>
                    <a:pt x="0" y="3874261"/>
                  </a:lnTo>
                  <a:lnTo>
                    <a:pt x="0" y="4457699"/>
                  </a:lnTo>
                  <a:lnTo>
                    <a:pt x="582447" y="4457699"/>
                  </a:lnTo>
                  <a:lnTo>
                    <a:pt x="582447" y="4428654"/>
                  </a:lnTo>
                  <a:lnTo>
                    <a:pt x="29514" y="4428654"/>
                  </a:lnTo>
                  <a:lnTo>
                    <a:pt x="29514" y="3904499"/>
                  </a:lnTo>
                  <a:lnTo>
                    <a:pt x="1136815" y="3904499"/>
                  </a:lnTo>
                  <a:lnTo>
                    <a:pt x="1136815" y="3874261"/>
                  </a:lnTo>
                  <a:lnTo>
                    <a:pt x="42468" y="3874261"/>
                  </a:lnTo>
                  <a:lnTo>
                    <a:pt x="552208" y="3370261"/>
                  </a:lnTo>
                  <a:lnTo>
                    <a:pt x="582447" y="3370261"/>
                  </a:lnTo>
                  <a:lnTo>
                    <a:pt x="582447" y="3351541"/>
                  </a:lnTo>
                  <a:close/>
                </a:path>
                <a:path w="2238375" h="4457700">
                  <a:moveTo>
                    <a:pt x="582447" y="3904499"/>
                  </a:moveTo>
                  <a:lnTo>
                    <a:pt x="552208" y="3904499"/>
                  </a:lnTo>
                  <a:lnTo>
                    <a:pt x="552208" y="4428654"/>
                  </a:lnTo>
                  <a:lnTo>
                    <a:pt x="582447" y="4428654"/>
                  </a:lnTo>
                  <a:lnTo>
                    <a:pt x="582447" y="3904499"/>
                  </a:lnTo>
                  <a:close/>
                </a:path>
                <a:path w="2238375" h="4457700">
                  <a:moveTo>
                    <a:pt x="582447" y="3370261"/>
                  </a:moveTo>
                  <a:lnTo>
                    <a:pt x="552208" y="3370261"/>
                  </a:lnTo>
                  <a:lnTo>
                    <a:pt x="552208" y="3874261"/>
                  </a:lnTo>
                  <a:lnTo>
                    <a:pt x="582447" y="3874261"/>
                  </a:lnTo>
                  <a:lnTo>
                    <a:pt x="582447" y="3370261"/>
                  </a:lnTo>
                  <a:close/>
                </a:path>
                <a:path w="2238375" h="4457700">
                  <a:moveTo>
                    <a:pt x="1136815" y="2245638"/>
                  </a:moveTo>
                  <a:lnTo>
                    <a:pt x="1106576" y="2245638"/>
                  </a:lnTo>
                  <a:lnTo>
                    <a:pt x="1106576" y="2768357"/>
                  </a:lnTo>
                  <a:lnTo>
                    <a:pt x="0" y="2768357"/>
                  </a:lnTo>
                  <a:lnTo>
                    <a:pt x="0" y="3351541"/>
                  </a:lnTo>
                  <a:lnTo>
                    <a:pt x="1106576" y="3351541"/>
                  </a:lnTo>
                  <a:lnTo>
                    <a:pt x="1106576" y="3874261"/>
                  </a:lnTo>
                  <a:lnTo>
                    <a:pt x="1136815" y="3874261"/>
                  </a:lnTo>
                  <a:lnTo>
                    <a:pt x="1136815" y="3321303"/>
                  </a:lnTo>
                  <a:lnTo>
                    <a:pt x="29514" y="3321303"/>
                  </a:lnTo>
                  <a:lnTo>
                    <a:pt x="29514" y="2797161"/>
                  </a:lnTo>
                  <a:lnTo>
                    <a:pt x="1136815" y="2797161"/>
                  </a:lnTo>
                  <a:lnTo>
                    <a:pt x="1136815" y="2791395"/>
                  </a:lnTo>
                  <a:lnTo>
                    <a:pt x="1179121" y="2749638"/>
                  </a:lnTo>
                  <a:lnTo>
                    <a:pt x="1136815" y="2749638"/>
                  </a:lnTo>
                  <a:lnTo>
                    <a:pt x="1136815" y="2245638"/>
                  </a:lnTo>
                  <a:close/>
                </a:path>
                <a:path w="2238375" h="4457700">
                  <a:moveTo>
                    <a:pt x="582447" y="2797161"/>
                  </a:moveTo>
                  <a:lnTo>
                    <a:pt x="552208" y="2797161"/>
                  </a:lnTo>
                  <a:lnTo>
                    <a:pt x="552208" y="3321303"/>
                  </a:lnTo>
                  <a:lnTo>
                    <a:pt x="602602" y="3321303"/>
                  </a:lnTo>
                  <a:lnTo>
                    <a:pt x="625829" y="3298265"/>
                  </a:lnTo>
                  <a:lnTo>
                    <a:pt x="582447" y="3298265"/>
                  </a:lnTo>
                  <a:lnTo>
                    <a:pt x="582447" y="2797161"/>
                  </a:lnTo>
                  <a:close/>
                </a:path>
                <a:path w="2238375" h="4457700">
                  <a:moveTo>
                    <a:pt x="1131062" y="2797161"/>
                  </a:moveTo>
                  <a:lnTo>
                    <a:pt x="1087856" y="2797161"/>
                  </a:lnTo>
                  <a:lnTo>
                    <a:pt x="582447" y="3298265"/>
                  </a:lnTo>
                  <a:lnTo>
                    <a:pt x="625829" y="3298265"/>
                  </a:lnTo>
                  <a:lnTo>
                    <a:pt x="1131062" y="2797161"/>
                  </a:lnTo>
                  <a:close/>
                </a:path>
                <a:path w="2238375" h="4457700">
                  <a:moveTo>
                    <a:pt x="1689747" y="1691258"/>
                  </a:moveTo>
                  <a:lnTo>
                    <a:pt x="1660944" y="1691258"/>
                  </a:lnTo>
                  <a:lnTo>
                    <a:pt x="1660944" y="2215399"/>
                  </a:lnTo>
                  <a:lnTo>
                    <a:pt x="552208" y="2215399"/>
                  </a:lnTo>
                  <a:lnTo>
                    <a:pt x="552208" y="2768357"/>
                  </a:lnTo>
                  <a:lnTo>
                    <a:pt x="582447" y="2768357"/>
                  </a:lnTo>
                  <a:lnTo>
                    <a:pt x="582447" y="2245638"/>
                  </a:lnTo>
                  <a:lnTo>
                    <a:pt x="1689747" y="2245638"/>
                  </a:lnTo>
                  <a:lnTo>
                    <a:pt x="1689747" y="1691258"/>
                  </a:lnTo>
                  <a:close/>
                </a:path>
                <a:path w="2238375" h="4457700">
                  <a:moveTo>
                    <a:pt x="1689747" y="2245638"/>
                  </a:moveTo>
                  <a:lnTo>
                    <a:pt x="1646555" y="2245638"/>
                  </a:lnTo>
                  <a:lnTo>
                    <a:pt x="1136815" y="2749638"/>
                  </a:lnTo>
                  <a:lnTo>
                    <a:pt x="1179121" y="2749638"/>
                  </a:lnTo>
                  <a:lnTo>
                    <a:pt x="1689747" y="2245638"/>
                  </a:lnTo>
                  <a:close/>
                </a:path>
                <a:path w="2238375" h="4457700">
                  <a:moveTo>
                    <a:pt x="2238374" y="0"/>
                  </a:moveTo>
                  <a:lnTo>
                    <a:pt x="1660943" y="0"/>
                  </a:lnTo>
                  <a:lnTo>
                    <a:pt x="1106576" y="553668"/>
                  </a:lnTo>
                  <a:lnTo>
                    <a:pt x="1106576" y="1136865"/>
                  </a:lnTo>
                  <a:lnTo>
                    <a:pt x="2212441" y="1136865"/>
                  </a:lnTo>
                  <a:lnTo>
                    <a:pt x="2212441" y="1661019"/>
                  </a:lnTo>
                  <a:lnTo>
                    <a:pt x="1106576" y="1661019"/>
                  </a:lnTo>
                  <a:lnTo>
                    <a:pt x="1106576" y="2215399"/>
                  </a:lnTo>
                  <a:lnTo>
                    <a:pt x="1136815" y="2215399"/>
                  </a:lnTo>
                  <a:lnTo>
                    <a:pt x="1136815" y="1691258"/>
                  </a:lnTo>
                  <a:lnTo>
                    <a:pt x="2238374" y="1691258"/>
                  </a:lnTo>
                  <a:lnTo>
                    <a:pt x="2238374" y="1106626"/>
                  </a:lnTo>
                  <a:lnTo>
                    <a:pt x="1136815" y="1106626"/>
                  </a:lnTo>
                  <a:lnTo>
                    <a:pt x="1136815" y="583907"/>
                  </a:lnTo>
                  <a:lnTo>
                    <a:pt x="2238374" y="583907"/>
                  </a:lnTo>
                  <a:lnTo>
                    <a:pt x="2238374" y="553668"/>
                  </a:lnTo>
                  <a:lnTo>
                    <a:pt x="1148334" y="553668"/>
                  </a:lnTo>
                  <a:lnTo>
                    <a:pt x="1660944" y="42480"/>
                  </a:lnTo>
                  <a:lnTo>
                    <a:pt x="1689747" y="42480"/>
                  </a:lnTo>
                  <a:lnTo>
                    <a:pt x="1689747" y="29513"/>
                  </a:lnTo>
                  <a:lnTo>
                    <a:pt x="2238374" y="29513"/>
                  </a:lnTo>
                  <a:lnTo>
                    <a:pt x="2238374" y="0"/>
                  </a:lnTo>
                  <a:close/>
                </a:path>
                <a:path w="2238375" h="4457700">
                  <a:moveTo>
                    <a:pt x="1689747" y="1136865"/>
                  </a:moveTo>
                  <a:lnTo>
                    <a:pt x="1660944" y="1136865"/>
                  </a:lnTo>
                  <a:lnTo>
                    <a:pt x="1660944" y="1661019"/>
                  </a:lnTo>
                  <a:lnTo>
                    <a:pt x="1689747" y="1661019"/>
                  </a:lnTo>
                  <a:lnTo>
                    <a:pt x="1689747" y="1136865"/>
                  </a:lnTo>
                  <a:close/>
                </a:path>
                <a:path w="2238375" h="4457700">
                  <a:moveTo>
                    <a:pt x="1689747" y="583907"/>
                  </a:moveTo>
                  <a:lnTo>
                    <a:pt x="1660944" y="583907"/>
                  </a:lnTo>
                  <a:lnTo>
                    <a:pt x="1660944" y="1106626"/>
                  </a:lnTo>
                  <a:lnTo>
                    <a:pt x="1689747" y="1106626"/>
                  </a:lnTo>
                  <a:lnTo>
                    <a:pt x="1689747" y="583907"/>
                  </a:lnTo>
                  <a:close/>
                </a:path>
                <a:path w="2238375" h="4457700">
                  <a:moveTo>
                    <a:pt x="1689747" y="42480"/>
                  </a:moveTo>
                  <a:lnTo>
                    <a:pt x="1660944" y="42480"/>
                  </a:lnTo>
                  <a:lnTo>
                    <a:pt x="1660944" y="553668"/>
                  </a:lnTo>
                  <a:lnTo>
                    <a:pt x="1689747" y="553668"/>
                  </a:lnTo>
                  <a:lnTo>
                    <a:pt x="1689747" y="42480"/>
                  </a:lnTo>
                  <a:close/>
                </a:path>
                <a:path w="2238375" h="4457700">
                  <a:moveTo>
                    <a:pt x="2238374" y="29513"/>
                  </a:moveTo>
                  <a:lnTo>
                    <a:pt x="2212441" y="29513"/>
                  </a:lnTo>
                  <a:lnTo>
                    <a:pt x="2212441" y="553668"/>
                  </a:lnTo>
                  <a:lnTo>
                    <a:pt x="2238374" y="553668"/>
                  </a:lnTo>
                  <a:lnTo>
                    <a:pt x="2238374" y="29513"/>
                  </a:lnTo>
                  <a:close/>
                </a:path>
              </a:pathLst>
            </a:custGeom>
            <a:solidFill>
              <a:srgbClr val="36D636"/>
            </a:solidFill>
          </p:spPr>
          <p:txBody>
            <a:bodyPr wrap="square" lIns="0" tIns="0" rIns="0" bIns="0" rtlCol="0"/>
            <a:lstStyle/>
            <a:p>
              <a:endParaRPr/>
            </a:p>
          </p:txBody>
        </p:sp>
        <p:sp>
          <p:nvSpPr>
            <p:cNvPr id="8" name="object 8"/>
            <p:cNvSpPr/>
            <p:nvPr/>
          </p:nvSpPr>
          <p:spPr>
            <a:xfrm>
              <a:off x="10878439" y="3466744"/>
              <a:ext cx="304165" cy="304165"/>
            </a:xfrm>
            <a:custGeom>
              <a:avLst/>
              <a:gdLst/>
              <a:ahLst/>
              <a:cxnLst/>
              <a:rect l="l" t="t" r="r" b="b"/>
              <a:pathLst>
                <a:path w="304165" h="304164">
                  <a:moveTo>
                    <a:pt x="159842" y="0"/>
                  </a:moveTo>
                  <a:lnTo>
                    <a:pt x="144005" y="0"/>
                  </a:lnTo>
                  <a:lnTo>
                    <a:pt x="136080" y="723"/>
                  </a:lnTo>
                  <a:lnTo>
                    <a:pt x="97205" y="10083"/>
                  </a:lnTo>
                  <a:lnTo>
                    <a:pt x="62636" y="28803"/>
                  </a:lnTo>
                  <a:lnTo>
                    <a:pt x="33845" y="56159"/>
                  </a:lnTo>
                  <a:lnTo>
                    <a:pt x="12966" y="89992"/>
                  </a:lnTo>
                  <a:lnTo>
                    <a:pt x="723" y="136080"/>
                  </a:lnTo>
                  <a:lnTo>
                    <a:pt x="0" y="143992"/>
                  </a:lnTo>
                  <a:lnTo>
                    <a:pt x="0" y="151917"/>
                  </a:lnTo>
                  <a:lnTo>
                    <a:pt x="0" y="159842"/>
                  </a:lnTo>
                  <a:lnTo>
                    <a:pt x="723" y="167754"/>
                  </a:lnTo>
                  <a:lnTo>
                    <a:pt x="3606" y="183603"/>
                  </a:lnTo>
                  <a:lnTo>
                    <a:pt x="5041" y="190804"/>
                  </a:lnTo>
                  <a:lnTo>
                    <a:pt x="7924" y="198716"/>
                  </a:lnTo>
                  <a:lnTo>
                    <a:pt x="10083" y="205917"/>
                  </a:lnTo>
                  <a:lnTo>
                    <a:pt x="13690" y="213118"/>
                  </a:lnTo>
                  <a:lnTo>
                    <a:pt x="16560" y="220319"/>
                  </a:lnTo>
                  <a:lnTo>
                    <a:pt x="20878" y="227520"/>
                  </a:lnTo>
                  <a:lnTo>
                    <a:pt x="24485" y="233997"/>
                  </a:lnTo>
                  <a:lnTo>
                    <a:pt x="29527" y="241198"/>
                  </a:lnTo>
                  <a:lnTo>
                    <a:pt x="33845" y="246951"/>
                  </a:lnTo>
                  <a:lnTo>
                    <a:pt x="39598" y="253441"/>
                  </a:lnTo>
                  <a:lnTo>
                    <a:pt x="44640" y="259194"/>
                  </a:lnTo>
                  <a:lnTo>
                    <a:pt x="50406" y="264236"/>
                  </a:lnTo>
                  <a:lnTo>
                    <a:pt x="56883" y="269278"/>
                  </a:lnTo>
                  <a:lnTo>
                    <a:pt x="62636" y="274320"/>
                  </a:lnTo>
                  <a:lnTo>
                    <a:pt x="97917" y="293039"/>
                  </a:lnTo>
                  <a:lnTo>
                    <a:pt x="105117" y="295910"/>
                  </a:lnTo>
                  <a:lnTo>
                    <a:pt x="113042" y="298069"/>
                  </a:lnTo>
                  <a:lnTo>
                    <a:pt x="120243" y="299516"/>
                  </a:lnTo>
                  <a:lnTo>
                    <a:pt x="136080" y="302399"/>
                  </a:lnTo>
                  <a:lnTo>
                    <a:pt x="144005" y="303110"/>
                  </a:lnTo>
                  <a:lnTo>
                    <a:pt x="151917" y="303110"/>
                  </a:lnTo>
                  <a:lnTo>
                    <a:pt x="151917" y="303834"/>
                  </a:lnTo>
                  <a:lnTo>
                    <a:pt x="159842" y="303834"/>
                  </a:lnTo>
                  <a:lnTo>
                    <a:pt x="167754" y="303110"/>
                  </a:lnTo>
                  <a:lnTo>
                    <a:pt x="183603" y="300240"/>
                  </a:lnTo>
                  <a:lnTo>
                    <a:pt x="190792" y="298792"/>
                  </a:lnTo>
                  <a:lnTo>
                    <a:pt x="198716" y="295910"/>
                  </a:lnTo>
                  <a:lnTo>
                    <a:pt x="205917" y="293763"/>
                  </a:lnTo>
                  <a:lnTo>
                    <a:pt x="213118" y="290156"/>
                  </a:lnTo>
                  <a:lnTo>
                    <a:pt x="220319" y="287274"/>
                  </a:lnTo>
                  <a:lnTo>
                    <a:pt x="227520" y="282956"/>
                  </a:lnTo>
                  <a:lnTo>
                    <a:pt x="233997" y="279361"/>
                  </a:lnTo>
                  <a:lnTo>
                    <a:pt x="241198" y="274320"/>
                  </a:lnTo>
                  <a:lnTo>
                    <a:pt x="246951" y="269989"/>
                  </a:lnTo>
                  <a:lnTo>
                    <a:pt x="253428" y="264236"/>
                  </a:lnTo>
                  <a:lnTo>
                    <a:pt x="259194" y="259194"/>
                  </a:lnTo>
                  <a:lnTo>
                    <a:pt x="264236" y="253441"/>
                  </a:lnTo>
                  <a:lnTo>
                    <a:pt x="269278" y="246951"/>
                  </a:lnTo>
                  <a:lnTo>
                    <a:pt x="274320" y="241198"/>
                  </a:lnTo>
                  <a:lnTo>
                    <a:pt x="293027" y="205917"/>
                  </a:lnTo>
                  <a:lnTo>
                    <a:pt x="295910" y="198716"/>
                  </a:lnTo>
                  <a:lnTo>
                    <a:pt x="298069" y="190804"/>
                  </a:lnTo>
                  <a:lnTo>
                    <a:pt x="299516" y="183603"/>
                  </a:lnTo>
                  <a:lnTo>
                    <a:pt x="302387" y="167754"/>
                  </a:lnTo>
                  <a:lnTo>
                    <a:pt x="303110" y="159842"/>
                  </a:lnTo>
                  <a:lnTo>
                    <a:pt x="303110" y="151917"/>
                  </a:lnTo>
                  <a:lnTo>
                    <a:pt x="303834" y="151917"/>
                  </a:lnTo>
                  <a:lnTo>
                    <a:pt x="303834" y="143992"/>
                  </a:lnTo>
                  <a:lnTo>
                    <a:pt x="303110" y="136080"/>
                  </a:lnTo>
                  <a:lnTo>
                    <a:pt x="293751" y="97205"/>
                  </a:lnTo>
                  <a:lnTo>
                    <a:pt x="275031" y="62636"/>
                  </a:lnTo>
                  <a:lnTo>
                    <a:pt x="247675" y="33845"/>
                  </a:lnTo>
                  <a:lnTo>
                    <a:pt x="213829" y="12954"/>
                  </a:lnTo>
                  <a:lnTo>
                    <a:pt x="167754" y="723"/>
                  </a:lnTo>
                  <a:lnTo>
                    <a:pt x="159842" y="0"/>
                  </a:lnTo>
                  <a:close/>
                </a:path>
              </a:pathLst>
            </a:custGeom>
            <a:solidFill>
              <a:srgbClr val="959595"/>
            </a:solidFill>
          </p:spPr>
          <p:txBody>
            <a:bodyPr wrap="square" lIns="0" tIns="0" rIns="0" bIns="0" rtlCol="0"/>
            <a:lstStyle/>
            <a:p>
              <a:endParaRPr/>
            </a:p>
          </p:txBody>
        </p:sp>
        <p:sp>
          <p:nvSpPr>
            <p:cNvPr id="9" name="object 9"/>
            <p:cNvSpPr/>
            <p:nvPr/>
          </p:nvSpPr>
          <p:spPr>
            <a:xfrm>
              <a:off x="10878432" y="3466722"/>
              <a:ext cx="304165" cy="304165"/>
            </a:xfrm>
            <a:custGeom>
              <a:avLst/>
              <a:gdLst/>
              <a:ahLst/>
              <a:cxnLst/>
              <a:rect l="l" t="t" r="r" b="b"/>
              <a:pathLst>
                <a:path w="304165" h="304164">
                  <a:moveTo>
                    <a:pt x="0" y="151920"/>
                  </a:moveTo>
                  <a:lnTo>
                    <a:pt x="0" y="143995"/>
                  </a:lnTo>
                  <a:lnTo>
                    <a:pt x="723" y="136083"/>
                  </a:lnTo>
                  <a:lnTo>
                    <a:pt x="2171" y="128158"/>
                  </a:lnTo>
                  <a:lnTo>
                    <a:pt x="3606" y="120233"/>
                  </a:lnTo>
                  <a:lnTo>
                    <a:pt x="16560" y="82792"/>
                  </a:lnTo>
                  <a:lnTo>
                    <a:pt x="38886" y="50394"/>
                  </a:lnTo>
                  <a:lnTo>
                    <a:pt x="44639" y="44641"/>
                  </a:lnTo>
                  <a:lnTo>
                    <a:pt x="50405" y="38875"/>
                  </a:lnTo>
                  <a:lnTo>
                    <a:pt x="82802" y="16561"/>
                  </a:lnTo>
                  <a:lnTo>
                    <a:pt x="120241" y="3606"/>
                  </a:lnTo>
                  <a:lnTo>
                    <a:pt x="128166" y="2159"/>
                  </a:lnTo>
                  <a:lnTo>
                    <a:pt x="136078" y="723"/>
                  </a:lnTo>
                  <a:lnTo>
                    <a:pt x="144002" y="0"/>
                  </a:lnTo>
                  <a:lnTo>
                    <a:pt x="151914" y="0"/>
                  </a:lnTo>
                  <a:lnTo>
                    <a:pt x="159839" y="0"/>
                  </a:lnTo>
                  <a:lnTo>
                    <a:pt x="167764" y="723"/>
                  </a:lnTo>
                  <a:lnTo>
                    <a:pt x="175676" y="2159"/>
                  </a:lnTo>
                  <a:lnTo>
                    <a:pt x="183600" y="3606"/>
                  </a:lnTo>
                  <a:lnTo>
                    <a:pt x="191512" y="5042"/>
                  </a:lnTo>
                  <a:lnTo>
                    <a:pt x="198713" y="7201"/>
                  </a:lnTo>
                  <a:lnTo>
                    <a:pt x="206638" y="10084"/>
                  </a:lnTo>
                  <a:lnTo>
                    <a:pt x="213838" y="12954"/>
                  </a:lnTo>
                  <a:lnTo>
                    <a:pt x="221039" y="16561"/>
                  </a:lnTo>
                  <a:lnTo>
                    <a:pt x="228240" y="20155"/>
                  </a:lnTo>
                  <a:lnTo>
                    <a:pt x="259189" y="44641"/>
                  </a:lnTo>
                  <a:lnTo>
                    <a:pt x="264955" y="50394"/>
                  </a:lnTo>
                  <a:lnTo>
                    <a:pt x="287269" y="82792"/>
                  </a:lnTo>
                  <a:lnTo>
                    <a:pt x="300235" y="120233"/>
                  </a:lnTo>
                  <a:lnTo>
                    <a:pt x="301670" y="128158"/>
                  </a:lnTo>
                  <a:lnTo>
                    <a:pt x="303118" y="136083"/>
                  </a:lnTo>
                  <a:lnTo>
                    <a:pt x="303829" y="143995"/>
                  </a:lnTo>
                  <a:lnTo>
                    <a:pt x="303829" y="151920"/>
                  </a:lnTo>
                  <a:lnTo>
                    <a:pt x="303118" y="151920"/>
                  </a:lnTo>
                  <a:lnTo>
                    <a:pt x="303118" y="159832"/>
                  </a:lnTo>
                  <a:lnTo>
                    <a:pt x="302394" y="167757"/>
                  </a:lnTo>
                  <a:lnTo>
                    <a:pt x="300946" y="175682"/>
                  </a:lnTo>
                  <a:lnTo>
                    <a:pt x="299511" y="183594"/>
                  </a:lnTo>
                  <a:lnTo>
                    <a:pt x="298076" y="190795"/>
                  </a:lnTo>
                  <a:lnTo>
                    <a:pt x="295917" y="198720"/>
                  </a:lnTo>
                  <a:lnTo>
                    <a:pt x="293034" y="205921"/>
                  </a:lnTo>
                  <a:lnTo>
                    <a:pt x="290151" y="213834"/>
                  </a:lnTo>
                  <a:lnTo>
                    <a:pt x="269273" y="246956"/>
                  </a:lnTo>
                  <a:lnTo>
                    <a:pt x="264231" y="253433"/>
                  </a:lnTo>
                  <a:lnTo>
                    <a:pt x="259189" y="259199"/>
                  </a:lnTo>
                  <a:lnTo>
                    <a:pt x="253436" y="264228"/>
                  </a:lnTo>
                  <a:lnTo>
                    <a:pt x="246960" y="269994"/>
                  </a:lnTo>
                  <a:lnTo>
                    <a:pt x="241194" y="274312"/>
                  </a:lnTo>
                  <a:lnTo>
                    <a:pt x="233993" y="279354"/>
                  </a:lnTo>
                  <a:lnTo>
                    <a:pt x="227516" y="282961"/>
                  </a:lnTo>
                  <a:lnTo>
                    <a:pt x="220315" y="287279"/>
                  </a:lnTo>
                  <a:lnTo>
                    <a:pt x="213115" y="290149"/>
                  </a:lnTo>
                  <a:lnTo>
                    <a:pt x="205914" y="293756"/>
                  </a:lnTo>
                  <a:lnTo>
                    <a:pt x="198713" y="295915"/>
                  </a:lnTo>
                  <a:lnTo>
                    <a:pt x="190801" y="298798"/>
                  </a:lnTo>
                  <a:lnTo>
                    <a:pt x="183600" y="300233"/>
                  </a:lnTo>
                  <a:lnTo>
                    <a:pt x="175676" y="301669"/>
                  </a:lnTo>
                  <a:lnTo>
                    <a:pt x="167764" y="303116"/>
                  </a:lnTo>
                  <a:lnTo>
                    <a:pt x="159839" y="303840"/>
                  </a:lnTo>
                  <a:lnTo>
                    <a:pt x="151914" y="303840"/>
                  </a:lnTo>
                  <a:lnTo>
                    <a:pt x="151914" y="303116"/>
                  </a:lnTo>
                  <a:lnTo>
                    <a:pt x="144002" y="303116"/>
                  </a:lnTo>
                  <a:lnTo>
                    <a:pt x="136078" y="302393"/>
                  </a:lnTo>
                  <a:lnTo>
                    <a:pt x="128166" y="300957"/>
                  </a:lnTo>
                  <a:lnTo>
                    <a:pt x="120241" y="299522"/>
                  </a:lnTo>
                  <a:lnTo>
                    <a:pt x="113040" y="298074"/>
                  </a:lnTo>
                  <a:lnTo>
                    <a:pt x="105128" y="295915"/>
                  </a:lnTo>
                  <a:lnTo>
                    <a:pt x="97928" y="293032"/>
                  </a:lnTo>
                  <a:lnTo>
                    <a:pt x="90003" y="290149"/>
                  </a:lnTo>
                  <a:lnTo>
                    <a:pt x="56882" y="269270"/>
                  </a:lnTo>
                  <a:lnTo>
                    <a:pt x="50405" y="264228"/>
                  </a:lnTo>
                  <a:lnTo>
                    <a:pt x="44639" y="259199"/>
                  </a:lnTo>
                  <a:lnTo>
                    <a:pt x="39597" y="253433"/>
                  </a:lnTo>
                  <a:lnTo>
                    <a:pt x="33844" y="246956"/>
                  </a:lnTo>
                  <a:lnTo>
                    <a:pt x="29526" y="241190"/>
                  </a:lnTo>
                  <a:lnTo>
                    <a:pt x="24485" y="234002"/>
                  </a:lnTo>
                  <a:lnTo>
                    <a:pt x="20891" y="227525"/>
                  </a:lnTo>
                  <a:lnTo>
                    <a:pt x="16560" y="220311"/>
                  </a:lnTo>
                  <a:lnTo>
                    <a:pt x="13690" y="213122"/>
                  </a:lnTo>
                  <a:lnTo>
                    <a:pt x="10083" y="205921"/>
                  </a:lnTo>
                  <a:lnTo>
                    <a:pt x="7924" y="198720"/>
                  </a:lnTo>
                  <a:lnTo>
                    <a:pt x="5041" y="190795"/>
                  </a:lnTo>
                  <a:lnTo>
                    <a:pt x="3606" y="183594"/>
                  </a:lnTo>
                  <a:lnTo>
                    <a:pt x="2171" y="175682"/>
                  </a:lnTo>
                  <a:lnTo>
                    <a:pt x="723" y="167757"/>
                  </a:lnTo>
                  <a:lnTo>
                    <a:pt x="0" y="159832"/>
                  </a:lnTo>
                  <a:lnTo>
                    <a:pt x="0" y="151920"/>
                  </a:lnTo>
                  <a:close/>
                </a:path>
              </a:pathLst>
            </a:custGeom>
            <a:ln w="18719">
              <a:solidFill>
                <a:srgbClr val="959595"/>
              </a:solidFill>
            </a:ln>
          </p:spPr>
          <p:txBody>
            <a:bodyPr wrap="square" lIns="0" tIns="0" rIns="0" bIns="0" rtlCol="0"/>
            <a:lstStyle/>
            <a:p>
              <a:endParaRPr/>
            </a:p>
          </p:txBody>
        </p:sp>
      </p:grpSp>
      <p:sp>
        <p:nvSpPr>
          <p:cNvPr id="10" name="object 10"/>
          <p:cNvSpPr txBox="1">
            <a:spLocks noGrp="1"/>
          </p:cNvSpPr>
          <p:nvPr>
            <p:ph type="title"/>
          </p:nvPr>
        </p:nvSpPr>
        <p:spPr>
          <a:xfrm>
            <a:off x="363399" y="1828082"/>
            <a:ext cx="11048999" cy="4013919"/>
          </a:xfrm>
          <a:prstGeom prst="rect">
            <a:avLst/>
          </a:prstGeom>
        </p:spPr>
        <p:txBody>
          <a:bodyPr vert="horz" wrap="square" lIns="0" tIns="12700" rIns="0" bIns="0" rtlCol="0">
            <a:spAutoFit/>
          </a:bodyPr>
          <a:lstStyle/>
          <a:p>
            <a:r>
              <a:rPr lang="en-US" sz="2000" b="1" i="0" dirty="0">
                <a:solidFill>
                  <a:srgbClr val="333333"/>
                </a:solidFill>
                <a:effectLst/>
                <a:latin typeface="Arial" panose="020B0604020202020204" pitchFamily="34" charset="0"/>
              </a:rPr>
              <a:t>Final Report: Exploratory Data Analysis of Coffee Quality Dataset</a:t>
            </a:r>
            <a:br>
              <a:rPr lang="en-US" sz="2000" b="1" i="0" dirty="0">
                <a:solidFill>
                  <a:srgbClr val="333333"/>
                </a:solidFill>
                <a:effectLst/>
                <a:latin typeface="Arial" panose="020B0604020202020204" pitchFamily="34" charset="0"/>
              </a:rPr>
            </a:br>
            <a:r>
              <a:rPr lang="en-US" sz="2000" b="1" i="0" dirty="0">
                <a:solidFill>
                  <a:srgbClr val="333333"/>
                </a:solidFill>
                <a:effectLst/>
                <a:latin typeface="Arial" panose="020B0604020202020204" pitchFamily="34" charset="0"/>
              </a:rPr>
              <a:t>Introduction:</a:t>
            </a:r>
            <a:br>
              <a:rPr lang="en-US" sz="2000" b="0" i="0" dirty="0">
                <a:solidFill>
                  <a:srgbClr val="000000"/>
                </a:solidFill>
                <a:effectLst/>
                <a:latin typeface="Arial" panose="020B0604020202020204" pitchFamily="34" charset="0"/>
              </a:rPr>
            </a:br>
            <a:r>
              <a:rPr lang="en-US" sz="2000" b="0" i="0" dirty="0">
                <a:solidFill>
                  <a:srgbClr val="000000"/>
                </a:solidFill>
                <a:effectLst/>
                <a:latin typeface="Arial" panose="020B0604020202020204" pitchFamily="34" charset="0"/>
              </a:rPr>
              <a:t>The purpose of this report is to present the findings from the exploratory data analysis (EDA) conducted on the Coffee Quality Dataset. The dataset contains information about various aspects of coffee production and quality evaluation, including quality measures, bean metadata, and farm metadata.</a:t>
            </a:r>
            <a:br>
              <a:rPr lang="en-US" sz="2000" b="0" i="0" dirty="0">
                <a:solidFill>
                  <a:srgbClr val="000000"/>
                </a:solidFill>
                <a:effectLst/>
                <a:latin typeface="Arial" panose="020B0604020202020204" pitchFamily="34" charset="0"/>
              </a:rPr>
            </a:br>
            <a:r>
              <a:rPr lang="en-US" sz="2000" b="1" i="0" dirty="0">
                <a:solidFill>
                  <a:srgbClr val="333333"/>
                </a:solidFill>
                <a:effectLst/>
                <a:latin typeface="Arial" panose="020B0604020202020204" pitchFamily="34" charset="0"/>
              </a:rPr>
              <a:t>Key Findings:</a:t>
            </a:r>
            <a:br>
              <a:rPr lang="en-US" sz="2000" b="0" i="0" dirty="0">
                <a:solidFill>
                  <a:srgbClr val="000000"/>
                </a:solidFill>
                <a:effectLst/>
                <a:latin typeface="Arial" panose="020B0604020202020204" pitchFamily="34" charset="0"/>
              </a:rPr>
            </a:br>
            <a:r>
              <a:rPr lang="en-US" sz="2000" b="1" i="0" dirty="0">
                <a:solidFill>
                  <a:srgbClr val="333333"/>
                </a:solidFill>
                <a:effectLst/>
                <a:latin typeface="Arial" panose="020B0604020202020204" pitchFamily="34" charset="0"/>
              </a:rPr>
              <a:t>Identification of Key Factors Affecting Coffee Quality:</a:t>
            </a:r>
            <a:br>
              <a:rPr lang="en-US" sz="2000" b="0" i="0" dirty="0">
                <a:solidFill>
                  <a:srgbClr val="000000"/>
                </a:solidFill>
                <a:effectLst/>
                <a:latin typeface="Arial" panose="020B0604020202020204" pitchFamily="34" charset="0"/>
              </a:rPr>
            </a:br>
            <a:r>
              <a:rPr lang="en-US" sz="2000" b="0" i="0" dirty="0">
                <a:solidFill>
                  <a:srgbClr val="000000"/>
                </a:solidFill>
                <a:effectLst/>
                <a:latin typeface="Arial" panose="020B0604020202020204" pitchFamily="34" charset="0"/>
              </a:rPr>
              <a:t>Through univariate analysis, we identified aroma, flavor, aftertaste, acidity, and body as the key factors affecting coffee quality.</a:t>
            </a:r>
            <a:br>
              <a:rPr lang="en-US" sz="2000" b="0" i="0" dirty="0">
                <a:solidFill>
                  <a:srgbClr val="000000"/>
                </a:solidFill>
                <a:effectLst/>
                <a:latin typeface="Arial" panose="020B0604020202020204" pitchFamily="34" charset="0"/>
              </a:rPr>
            </a:br>
            <a:r>
              <a:rPr lang="en-US" sz="2000" b="0" i="0" dirty="0">
                <a:solidFill>
                  <a:srgbClr val="000000"/>
                </a:solidFill>
                <a:effectLst/>
                <a:latin typeface="Arial" panose="020B0604020202020204" pitchFamily="34" charset="0"/>
              </a:rPr>
              <a:t>Bivariate analysis revealed strong correlations between aroma and flavor, as well as between processing method and flavor.</a:t>
            </a:r>
            <a:br>
              <a:rPr lang="en-US" sz="2000" b="0" i="0" dirty="0">
                <a:solidFill>
                  <a:srgbClr val="000000"/>
                </a:solidFill>
                <a:effectLst/>
                <a:latin typeface="Arial" panose="020B0604020202020204" pitchFamily="34" charset="0"/>
              </a:rPr>
            </a:br>
            <a:endParaRPr sz="20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7278142" y="0"/>
            <a:ext cx="1029335" cy="1879600"/>
            <a:chOff x="17278142" y="0"/>
            <a:chExt cx="1029335" cy="1879600"/>
          </a:xfrm>
        </p:grpSpPr>
        <p:sp>
          <p:nvSpPr>
            <p:cNvPr id="3" name="object 3"/>
            <p:cNvSpPr/>
            <p:nvPr/>
          </p:nvSpPr>
          <p:spPr>
            <a:xfrm>
              <a:off x="17322419" y="0"/>
              <a:ext cx="965835" cy="916305"/>
            </a:xfrm>
            <a:custGeom>
              <a:avLst/>
              <a:gdLst/>
              <a:ahLst/>
              <a:cxnLst/>
              <a:rect l="l" t="t" r="r" b="b"/>
              <a:pathLst>
                <a:path w="965834" h="916305">
                  <a:moveTo>
                    <a:pt x="506900" y="0"/>
                  </a:moveTo>
                  <a:lnTo>
                    <a:pt x="488344" y="0"/>
                  </a:lnTo>
                  <a:lnTo>
                    <a:pt x="487646" y="4150"/>
                  </a:lnTo>
                  <a:lnTo>
                    <a:pt x="475680" y="47486"/>
                  </a:lnTo>
                  <a:lnTo>
                    <a:pt x="459456" y="89850"/>
                  </a:lnTo>
                  <a:lnTo>
                    <a:pt x="439280" y="130943"/>
                  </a:lnTo>
                  <a:lnTo>
                    <a:pt x="415457" y="170467"/>
                  </a:lnTo>
                  <a:lnTo>
                    <a:pt x="388292" y="208122"/>
                  </a:lnTo>
                  <a:lnTo>
                    <a:pt x="358091" y="243609"/>
                  </a:lnTo>
                  <a:lnTo>
                    <a:pt x="325158" y="276631"/>
                  </a:lnTo>
                  <a:lnTo>
                    <a:pt x="289800" y="306887"/>
                  </a:lnTo>
                  <a:lnTo>
                    <a:pt x="252320" y="334079"/>
                  </a:lnTo>
                  <a:lnTo>
                    <a:pt x="213025" y="357907"/>
                  </a:lnTo>
                  <a:lnTo>
                    <a:pt x="172220" y="378074"/>
                  </a:lnTo>
                  <a:lnTo>
                    <a:pt x="130209" y="394279"/>
                  </a:lnTo>
                  <a:lnTo>
                    <a:pt x="87299" y="406225"/>
                  </a:lnTo>
                  <a:lnTo>
                    <a:pt x="43794" y="413611"/>
                  </a:lnTo>
                  <a:lnTo>
                    <a:pt x="0" y="416140"/>
                  </a:lnTo>
                  <a:lnTo>
                    <a:pt x="43794" y="418668"/>
                  </a:lnTo>
                  <a:lnTo>
                    <a:pt x="87299" y="426054"/>
                  </a:lnTo>
                  <a:lnTo>
                    <a:pt x="130209" y="437997"/>
                  </a:lnTo>
                  <a:lnTo>
                    <a:pt x="172220" y="454198"/>
                  </a:lnTo>
                  <a:lnTo>
                    <a:pt x="213025" y="474356"/>
                  </a:lnTo>
                  <a:lnTo>
                    <a:pt x="252320" y="498172"/>
                  </a:lnTo>
                  <a:lnTo>
                    <a:pt x="289800" y="525346"/>
                  </a:lnTo>
                  <a:lnTo>
                    <a:pt x="325158" y="555579"/>
                  </a:lnTo>
                  <a:lnTo>
                    <a:pt x="358091" y="588569"/>
                  </a:lnTo>
                  <a:lnTo>
                    <a:pt x="388292" y="624018"/>
                  </a:lnTo>
                  <a:lnTo>
                    <a:pt x="415457" y="661626"/>
                  </a:lnTo>
                  <a:lnTo>
                    <a:pt x="439280" y="701092"/>
                  </a:lnTo>
                  <a:lnTo>
                    <a:pt x="459456" y="742117"/>
                  </a:lnTo>
                  <a:lnTo>
                    <a:pt x="475680" y="784401"/>
                  </a:lnTo>
                  <a:lnTo>
                    <a:pt x="487646" y="827644"/>
                  </a:lnTo>
                  <a:lnTo>
                    <a:pt x="495050" y="871546"/>
                  </a:lnTo>
                  <a:lnTo>
                    <a:pt x="497586" y="915808"/>
                  </a:lnTo>
                  <a:lnTo>
                    <a:pt x="500142" y="871546"/>
                  </a:lnTo>
                  <a:lnTo>
                    <a:pt x="507604" y="827644"/>
                  </a:lnTo>
                  <a:lnTo>
                    <a:pt x="519662" y="784401"/>
                  </a:lnTo>
                  <a:lnTo>
                    <a:pt x="536008" y="742117"/>
                  </a:lnTo>
                  <a:lnTo>
                    <a:pt x="556331" y="701092"/>
                  </a:lnTo>
                  <a:lnTo>
                    <a:pt x="580323" y="661626"/>
                  </a:lnTo>
                  <a:lnTo>
                    <a:pt x="607673" y="624018"/>
                  </a:lnTo>
                  <a:lnTo>
                    <a:pt x="638073" y="588569"/>
                  </a:lnTo>
                  <a:lnTo>
                    <a:pt x="671212" y="555579"/>
                  </a:lnTo>
                  <a:lnTo>
                    <a:pt x="706783" y="525346"/>
                  </a:lnTo>
                  <a:lnTo>
                    <a:pt x="744474" y="498172"/>
                  </a:lnTo>
                  <a:lnTo>
                    <a:pt x="783977" y="474356"/>
                  </a:lnTo>
                  <a:lnTo>
                    <a:pt x="824983" y="454198"/>
                  </a:lnTo>
                  <a:lnTo>
                    <a:pt x="867181" y="437997"/>
                  </a:lnTo>
                  <a:lnTo>
                    <a:pt x="910263" y="426054"/>
                  </a:lnTo>
                  <a:lnTo>
                    <a:pt x="953918" y="418668"/>
                  </a:lnTo>
                  <a:lnTo>
                    <a:pt x="965601" y="417996"/>
                  </a:lnTo>
                  <a:lnTo>
                    <a:pt x="965601" y="414284"/>
                  </a:lnTo>
                  <a:lnTo>
                    <a:pt x="953918" y="413611"/>
                  </a:lnTo>
                  <a:lnTo>
                    <a:pt x="910263" y="406225"/>
                  </a:lnTo>
                  <a:lnTo>
                    <a:pt x="867181" y="394279"/>
                  </a:lnTo>
                  <a:lnTo>
                    <a:pt x="824983" y="378074"/>
                  </a:lnTo>
                  <a:lnTo>
                    <a:pt x="783977" y="357907"/>
                  </a:lnTo>
                  <a:lnTo>
                    <a:pt x="744474" y="334079"/>
                  </a:lnTo>
                  <a:lnTo>
                    <a:pt x="706783" y="306887"/>
                  </a:lnTo>
                  <a:lnTo>
                    <a:pt x="671212" y="276631"/>
                  </a:lnTo>
                  <a:lnTo>
                    <a:pt x="638073" y="243609"/>
                  </a:lnTo>
                  <a:lnTo>
                    <a:pt x="607673" y="208122"/>
                  </a:lnTo>
                  <a:lnTo>
                    <a:pt x="580323" y="170467"/>
                  </a:lnTo>
                  <a:lnTo>
                    <a:pt x="556331" y="130943"/>
                  </a:lnTo>
                  <a:lnTo>
                    <a:pt x="536008" y="89850"/>
                  </a:lnTo>
                  <a:lnTo>
                    <a:pt x="519662" y="47486"/>
                  </a:lnTo>
                  <a:lnTo>
                    <a:pt x="507604" y="4150"/>
                  </a:lnTo>
                  <a:lnTo>
                    <a:pt x="506900" y="0"/>
                  </a:lnTo>
                  <a:close/>
                </a:path>
              </a:pathLst>
            </a:custGeom>
            <a:solidFill>
              <a:srgbClr val="36D636"/>
            </a:solidFill>
          </p:spPr>
          <p:txBody>
            <a:bodyPr wrap="square" lIns="0" tIns="0" rIns="0" bIns="0" rtlCol="0"/>
            <a:lstStyle/>
            <a:p>
              <a:endParaRPr/>
            </a:p>
          </p:txBody>
        </p:sp>
        <p:sp>
          <p:nvSpPr>
            <p:cNvPr id="4" name="object 4"/>
            <p:cNvSpPr/>
            <p:nvPr/>
          </p:nvSpPr>
          <p:spPr>
            <a:xfrm>
              <a:off x="17322493" y="0"/>
              <a:ext cx="965835" cy="916305"/>
            </a:xfrm>
            <a:custGeom>
              <a:avLst/>
              <a:gdLst/>
              <a:ahLst/>
              <a:cxnLst/>
              <a:rect l="l" t="t" r="r" b="b"/>
              <a:pathLst>
                <a:path w="965834" h="916305">
                  <a:moveTo>
                    <a:pt x="497446" y="915851"/>
                  </a:moveTo>
                  <a:lnTo>
                    <a:pt x="494912" y="871590"/>
                  </a:lnTo>
                  <a:lnTo>
                    <a:pt x="487512" y="827689"/>
                  </a:lnTo>
                  <a:lnTo>
                    <a:pt x="475551" y="784446"/>
                  </a:lnTo>
                  <a:lnTo>
                    <a:pt x="459335" y="742163"/>
                  </a:lnTo>
                  <a:lnTo>
                    <a:pt x="439169" y="701138"/>
                  </a:lnTo>
                  <a:lnTo>
                    <a:pt x="415356" y="661672"/>
                  </a:lnTo>
                  <a:lnTo>
                    <a:pt x="388202" y="624065"/>
                  </a:lnTo>
                  <a:lnTo>
                    <a:pt x="358013" y="588616"/>
                  </a:lnTo>
                  <a:lnTo>
                    <a:pt x="325092" y="555625"/>
                  </a:lnTo>
                  <a:lnTo>
                    <a:pt x="289746" y="525393"/>
                  </a:lnTo>
                  <a:lnTo>
                    <a:pt x="252278" y="498219"/>
                  </a:lnTo>
                  <a:lnTo>
                    <a:pt x="212993" y="474402"/>
                  </a:lnTo>
                  <a:lnTo>
                    <a:pt x="172198" y="454244"/>
                  </a:lnTo>
                  <a:lnTo>
                    <a:pt x="130196" y="438043"/>
                  </a:lnTo>
                  <a:lnTo>
                    <a:pt x="87292" y="426099"/>
                  </a:lnTo>
                  <a:lnTo>
                    <a:pt x="43792" y="418714"/>
                  </a:lnTo>
                  <a:lnTo>
                    <a:pt x="0" y="416185"/>
                  </a:lnTo>
                  <a:lnTo>
                    <a:pt x="43792" y="413656"/>
                  </a:lnTo>
                  <a:lnTo>
                    <a:pt x="87292" y="406270"/>
                  </a:lnTo>
                  <a:lnTo>
                    <a:pt x="130196" y="394325"/>
                  </a:lnTo>
                  <a:lnTo>
                    <a:pt x="172198" y="378120"/>
                  </a:lnTo>
                  <a:lnTo>
                    <a:pt x="212993" y="357954"/>
                  </a:lnTo>
                  <a:lnTo>
                    <a:pt x="252278" y="334126"/>
                  </a:lnTo>
                  <a:lnTo>
                    <a:pt x="289746" y="306935"/>
                  </a:lnTo>
                  <a:lnTo>
                    <a:pt x="325092" y="276679"/>
                  </a:lnTo>
                  <a:lnTo>
                    <a:pt x="358013" y="243658"/>
                  </a:lnTo>
                  <a:lnTo>
                    <a:pt x="388202" y="208171"/>
                  </a:lnTo>
                  <a:lnTo>
                    <a:pt x="415356" y="170516"/>
                  </a:lnTo>
                  <a:lnTo>
                    <a:pt x="439169" y="130992"/>
                  </a:lnTo>
                  <a:lnTo>
                    <a:pt x="459335" y="89899"/>
                  </a:lnTo>
                  <a:lnTo>
                    <a:pt x="475551" y="47535"/>
                  </a:lnTo>
                  <a:lnTo>
                    <a:pt x="487512" y="4199"/>
                  </a:lnTo>
                  <a:lnTo>
                    <a:pt x="488218" y="0"/>
                  </a:lnTo>
                </a:path>
                <a:path w="965834" h="916305">
                  <a:moveTo>
                    <a:pt x="506756" y="0"/>
                  </a:moveTo>
                  <a:lnTo>
                    <a:pt x="519533" y="47535"/>
                  </a:lnTo>
                  <a:lnTo>
                    <a:pt x="535885" y="89899"/>
                  </a:lnTo>
                  <a:lnTo>
                    <a:pt x="556217" y="130992"/>
                  </a:lnTo>
                  <a:lnTo>
                    <a:pt x="580217" y="170516"/>
                  </a:lnTo>
                  <a:lnTo>
                    <a:pt x="607578" y="208171"/>
                  </a:lnTo>
                  <a:lnTo>
                    <a:pt x="637988" y="243658"/>
                  </a:lnTo>
                  <a:lnTo>
                    <a:pt x="671138" y="276679"/>
                  </a:lnTo>
                  <a:lnTo>
                    <a:pt x="706718" y="306935"/>
                  </a:lnTo>
                  <a:lnTo>
                    <a:pt x="744419" y="334126"/>
                  </a:lnTo>
                  <a:lnTo>
                    <a:pt x="783931" y="357954"/>
                  </a:lnTo>
                  <a:lnTo>
                    <a:pt x="824944" y="378120"/>
                  </a:lnTo>
                  <a:lnTo>
                    <a:pt x="867149" y="394325"/>
                  </a:lnTo>
                  <a:lnTo>
                    <a:pt x="910235" y="406270"/>
                  </a:lnTo>
                  <a:lnTo>
                    <a:pt x="953893" y="413656"/>
                  </a:lnTo>
                  <a:lnTo>
                    <a:pt x="965529" y="414326"/>
                  </a:lnTo>
                </a:path>
                <a:path w="965834" h="916305">
                  <a:moveTo>
                    <a:pt x="965529" y="418044"/>
                  </a:moveTo>
                  <a:lnTo>
                    <a:pt x="910235" y="426099"/>
                  </a:lnTo>
                  <a:lnTo>
                    <a:pt x="867149" y="438043"/>
                  </a:lnTo>
                  <a:lnTo>
                    <a:pt x="824944" y="454244"/>
                  </a:lnTo>
                  <a:lnTo>
                    <a:pt x="783931" y="474402"/>
                  </a:lnTo>
                  <a:lnTo>
                    <a:pt x="744419" y="498219"/>
                  </a:lnTo>
                  <a:lnTo>
                    <a:pt x="706718" y="525393"/>
                  </a:lnTo>
                  <a:lnTo>
                    <a:pt x="671138" y="555625"/>
                  </a:lnTo>
                  <a:lnTo>
                    <a:pt x="637988" y="588616"/>
                  </a:lnTo>
                  <a:lnTo>
                    <a:pt x="607578" y="624065"/>
                  </a:lnTo>
                  <a:lnTo>
                    <a:pt x="580217" y="661672"/>
                  </a:lnTo>
                  <a:lnTo>
                    <a:pt x="556217" y="701138"/>
                  </a:lnTo>
                  <a:lnTo>
                    <a:pt x="535885" y="742163"/>
                  </a:lnTo>
                  <a:lnTo>
                    <a:pt x="519533" y="784446"/>
                  </a:lnTo>
                  <a:lnTo>
                    <a:pt x="507469" y="827689"/>
                  </a:lnTo>
                  <a:lnTo>
                    <a:pt x="500003" y="871590"/>
                  </a:lnTo>
                  <a:lnTo>
                    <a:pt x="497446" y="915851"/>
                  </a:lnTo>
                </a:path>
              </a:pathLst>
            </a:custGeom>
            <a:ln w="18718">
              <a:solidFill>
                <a:srgbClr val="36D636"/>
              </a:solidFill>
            </a:ln>
          </p:spPr>
          <p:txBody>
            <a:bodyPr wrap="square" lIns="0" tIns="0" rIns="0" bIns="0" rtlCol="0"/>
            <a:lstStyle/>
            <a:p>
              <a:endParaRPr/>
            </a:p>
          </p:txBody>
        </p:sp>
        <p:sp>
          <p:nvSpPr>
            <p:cNvPr id="5" name="object 5"/>
            <p:cNvSpPr/>
            <p:nvPr/>
          </p:nvSpPr>
          <p:spPr>
            <a:xfrm>
              <a:off x="17322419" y="840930"/>
              <a:ext cx="965835" cy="1000125"/>
            </a:xfrm>
            <a:custGeom>
              <a:avLst/>
              <a:gdLst/>
              <a:ahLst/>
              <a:cxnLst/>
              <a:rect l="l" t="t" r="r" b="b"/>
              <a:pathLst>
                <a:path w="965834" h="1000125">
                  <a:moveTo>
                    <a:pt x="497586" y="0"/>
                  </a:moveTo>
                  <a:lnTo>
                    <a:pt x="495050" y="44382"/>
                  </a:lnTo>
                  <a:lnTo>
                    <a:pt x="487646" y="88390"/>
                  </a:lnTo>
                  <a:lnTo>
                    <a:pt x="475680" y="131726"/>
                  </a:lnTo>
                  <a:lnTo>
                    <a:pt x="459456" y="174089"/>
                  </a:lnTo>
                  <a:lnTo>
                    <a:pt x="439280" y="215183"/>
                  </a:lnTo>
                  <a:lnTo>
                    <a:pt x="415457" y="254706"/>
                  </a:lnTo>
                  <a:lnTo>
                    <a:pt x="388292" y="292362"/>
                  </a:lnTo>
                  <a:lnTo>
                    <a:pt x="358091" y="327849"/>
                  </a:lnTo>
                  <a:lnTo>
                    <a:pt x="325158" y="360871"/>
                  </a:lnTo>
                  <a:lnTo>
                    <a:pt x="289800" y="391127"/>
                  </a:lnTo>
                  <a:lnTo>
                    <a:pt x="252320" y="418319"/>
                  </a:lnTo>
                  <a:lnTo>
                    <a:pt x="213025" y="442147"/>
                  </a:lnTo>
                  <a:lnTo>
                    <a:pt x="172220" y="462314"/>
                  </a:lnTo>
                  <a:lnTo>
                    <a:pt x="130209" y="478519"/>
                  </a:lnTo>
                  <a:lnTo>
                    <a:pt x="87299" y="490464"/>
                  </a:lnTo>
                  <a:lnTo>
                    <a:pt x="43794" y="497851"/>
                  </a:lnTo>
                  <a:lnTo>
                    <a:pt x="0" y="500380"/>
                  </a:lnTo>
                  <a:lnTo>
                    <a:pt x="43794" y="502908"/>
                  </a:lnTo>
                  <a:lnTo>
                    <a:pt x="87299" y="510294"/>
                  </a:lnTo>
                  <a:lnTo>
                    <a:pt x="130209" y="522237"/>
                  </a:lnTo>
                  <a:lnTo>
                    <a:pt x="172220" y="538438"/>
                  </a:lnTo>
                  <a:lnTo>
                    <a:pt x="213025" y="558596"/>
                  </a:lnTo>
                  <a:lnTo>
                    <a:pt x="252320" y="582412"/>
                  </a:lnTo>
                  <a:lnTo>
                    <a:pt x="289800" y="609586"/>
                  </a:lnTo>
                  <a:lnTo>
                    <a:pt x="325158" y="639819"/>
                  </a:lnTo>
                  <a:lnTo>
                    <a:pt x="358091" y="672809"/>
                  </a:lnTo>
                  <a:lnTo>
                    <a:pt x="388292" y="708258"/>
                  </a:lnTo>
                  <a:lnTo>
                    <a:pt x="415457" y="745866"/>
                  </a:lnTo>
                  <a:lnTo>
                    <a:pt x="439280" y="785332"/>
                  </a:lnTo>
                  <a:lnTo>
                    <a:pt x="459456" y="826357"/>
                  </a:lnTo>
                  <a:lnTo>
                    <a:pt x="475680" y="868641"/>
                  </a:lnTo>
                  <a:lnTo>
                    <a:pt x="487646" y="911884"/>
                  </a:lnTo>
                  <a:lnTo>
                    <a:pt x="495050" y="955786"/>
                  </a:lnTo>
                  <a:lnTo>
                    <a:pt x="497586" y="1000048"/>
                  </a:lnTo>
                  <a:lnTo>
                    <a:pt x="500142" y="955786"/>
                  </a:lnTo>
                  <a:lnTo>
                    <a:pt x="507604" y="911884"/>
                  </a:lnTo>
                  <a:lnTo>
                    <a:pt x="519662" y="868641"/>
                  </a:lnTo>
                  <a:lnTo>
                    <a:pt x="536008" y="826357"/>
                  </a:lnTo>
                  <a:lnTo>
                    <a:pt x="556331" y="785332"/>
                  </a:lnTo>
                  <a:lnTo>
                    <a:pt x="580323" y="745866"/>
                  </a:lnTo>
                  <a:lnTo>
                    <a:pt x="607673" y="708258"/>
                  </a:lnTo>
                  <a:lnTo>
                    <a:pt x="638073" y="672809"/>
                  </a:lnTo>
                  <a:lnTo>
                    <a:pt x="671212" y="639819"/>
                  </a:lnTo>
                  <a:lnTo>
                    <a:pt x="706783" y="609586"/>
                  </a:lnTo>
                  <a:lnTo>
                    <a:pt x="744474" y="582412"/>
                  </a:lnTo>
                  <a:lnTo>
                    <a:pt x="783977" y="558596"/>
                  </a:lnTo>
                  <a:lnTo>
                    <a:pt x="824983" y="538438"/>
                  </a:lnTo>
                  <a:lnTo>
                    <a:pt x="867181" y="522237"/>
                  </a:lnTo>
                  <a:lnTo>
                    <a:pt x="910263" y="510294"/>
                  </a:lnTo>
                  <a:lnTo>
                    <a:pt x="953918" y="502908"/>
                  </a:lnTo>
                  <a:lnTo>
                    <a:pt x="965601" y="502236"/>
                  </a:lnTo>
                  <a:lnTo>
                    <a:pt x="965601" y="498524"/>
                  </a:lnTo>
                  <a:lnTo>
                    <a:pt x="953918" y="497851"/>
                  </a:lnTo>
                  <a:lnTo>
                    <a:pt x="910263" y="490464"/>
                  </a:lnTo>
                  <a:lnTo>
                    <a:pt x="867181" y="478519"/>
                  </a:lnTo>
                  <a:lnTo>
                    <a:pt x="824983" y="462314"/>
                  </a:lnTo>
                  <a:lnTo>
                    <a:pt x="783977" y="442147"/>
                  </a:lnTo>
                  <a:lnTo>
                    <a:pt x="744474" y="418319"/>
                  </a:lnTo>
                  <a:lnTo>
                    <a:pt x="706783" y="391127"/>
                  </a:lnTo>
                  <a:lnTo>
                    <a:pt x="671212" y="360871"/>
                  </a:lnTo>
                  <a:lnTo>
                    <a:pt x="638073" y="327849"/>
                  </a:lnTo>
                  <a:lnTo>
                    <a:pt x="607673" y="292362"/>
                  </a:lnTo>
                  <a:lnTo>
                    <a:pt x="580323" y="254706"/>
                  </a:lnTo>
                  <a:lnTo>
                    <a:pt x="556331" y="215183"/>
                  </a:lnTo>
                  <a:lnTo>
                    <a:pt x="536008" y="174089"/>
                  </a:lnTo>
                  <a:lnTo>
                    <a:pt x="519662" y="131726"/>
                  </a:lnTo>
                  <a:lnTo>
                    <a:pt x="507604" y="88390"/>
                  </a:lnTo>
                  <a:lnTo>
                    <a:pt x="500142" y="44382"/>
                  </a:lnTo>
                  <a:lnTo>
                    <a:pt x="497586" y="0"/>
                  </a:lnTo>
                  <a:close/>
                </a:path>
              </a:pathLst>
            </a:custGeom>
            <a:solidFill>
              <a:srgbClr val="36D636"/>
            </a:solidFill>
          </p:spPr>
          <p:txBody>
            <a:bodyPr wrap="square" lIns="0" tIns="0" rIns="0" bIns="0" rtlCol="0"/>
            <a:lstStyle/>
            <a:p>
              <a:endParaRPr/>
            </a:p>
          </p:txBody>
        </p:sp>
        <p:sp>
          <p:nvSpPr>
            <p:cNvPr id="6" name="object 6"/>
            <p:cNvSpPr/>
            <p:nvPr/>
          </p:nvSpPr>
          <p:spPr>
            <a:xfrm>
              <a:off x="17322493" y="840983"/>
              <a:ext cx="965835" cy="1000125"/>
            </a:xfrm>
            <a:custGeom>
              <a:avLst/>
              <a:gdLst/>
              <a:ahLst/>
              <a:cxnLst/>
              <a:rect l="l" t="t" r="r" b="b"/>
              <a:pathLst>
                <a:path w="965834" h="1000125">
                  <a:moveTo>
                    <a:pt x="497446" y="1000030"/>
                  </a:moveTo>
                  <a:lnTo>
                    <a:pt x="494912" y="955770"/>
                  </a:lnTo>
                  <a:lnTo>
                    <a:pt x="487512" y="911869"/>
                  </a:lnTo>
                  <a:lnTo>
                    <a:pt x="475551" y="868627"/>
                  </a:lnTo>
                  <a:lnTo>
                    <a:pt x="459335" y="826344"/>
                  </a:lnTo>
                  <a:lnTo>
                    <a:pt x="439169" y="785320"/>
                  </a:lnTo>
                  <a:lnTo>
                    <a:pt x="415356" y="745855"/>
                  </a:lnTo>
                  <a:lnTo>
                    <a:pt x="388202" y="708249"/>
                  </a:lnTo>
                  <a:lnTo>
                    <a:pt x="358013" y="672801"/>
                  </a:lnTo>
                  <a:lnTo>
                    <a:pt x="325092" y="639812"/>
                  </a:lnTo>
                  <a:lnTo>
                    <a:pt x="289746" y="609580"/>
                  </a:lnTo>
                  <a:lnTo>
                    <a:pt x="252278" y="582407"/>
                  </a:lnTo>
                  <a:lnTo>
                    <a:pt x="212993" y="558592"/>
                  </a:lnTo>
                  <a:lnTo>
                    <a:pt x="172198" y="538434"/>
                  </a:lnTo>
                  <a:lnTo>
                    <a:pt x="130196" y="522234"/>
                  </a:lnTo>
                  <a:lnTo>
                    <a:pt x="87292" y="510291"/>
                  </a:lnTo>
                  <a:lnTo>
                    <a:pt x="43792" y="502905"/>
                  </a:lnTo>
                  <a:lnTo>
                    <a:pt x="0" y="500377"/>
                  </a:lnTo>
                  <a:lnTo>
                    <a:pt x="43792" y="497848"/>
                  </a:lnTo>
                  <a:lnTo>
                    <a:pt x="87292" y="490462"/>
                  </a:lnTo>
                  <a:lnTo>
                    <a:pt x="130196" y="478516"/>
                  </a:lnTo>
                  <a:lnTo>
                    <a:pt x="172198" y="462310"/>
                  </a:lnTo>
                  <a:lnTo>
                    <a:pt x="212993" y="442144"/>
                  </a:lnTo>
                  <a:lnTo>
                    <a:pt x="252278" y="418315"/>
                  </a:lnTo>
                  <a:lnTo>
                    <a:pt x="289746" y="391123"/>
                  </a:lnTo>
                  <a:lnTo>
                    <a:pt x="325092" y="360867"/>
                  </a:lnTo>
                  <a:lnTo>
                    <a:pt x="358013" y="327845"/>
                  </a:lnTo>
                  <a:lnTo>
                    <a:pt x="388202" y="292357"/>
                  </a:lnTo>
                  <a:lnTo>
                    <a:pt x="415356" y="254702"/>
                  </a:lnTo>
                  <a:lnTo>
                    <a:pt x="439169" y="215179"/>
                  </a:lnTo>
                  <a:lnTo>
                    <a:pt x="459335" y="174086"/>
                  </a:lnTo>
                  <a:lnTo>
                    <a:pt x="475551" y="131723"/>
                  </a:lnTo>
                  <a:lnTo>
                    <a:pt x="487512" y="88388"/>
                  </a:lnTo>
                  <a:lnTo>
                    <a:pt x="494912" y="44380"/>
                  </a:lnTo>
                  <a:lnTo>
                    <a:pt x="497446" y="0"/>
                  </a:lnTo>
                  <a:lnTo>
                    <a:pt x="500003" y="44380"/>
                  </a:lnTo>
                  <a:lnTo>
                    <a:pt x="507469" y="88388"/>
                  </a:lnTo>
                  <a:lnTo>
                    <a:pt x="519533" y="131723"/>
                  </a:lnTo>
                  <a:lnTo>
                    <a:pt x="535885" y="174086"/>
                  </a:lnTo>
                  <a:lnTo>
                    <a:pt x="556217" y="215179"/>
                  </a:lnTo>
                  <a:lnTo>
                    <a:pt x="580217" y="254702"/>
                  </a:lnTo>
                  <a:lnTo>
                    <a:pt x="607578" y="292357"/>
                  </a:lnTo>
                  <a:lnTo>
                    <a:pt x="637988" y="327845"/>
                  </a:lnTo>
                  <a:lnTo>
                    <a:pt x="671138" y="360867"/>
                  </a:lnTo>
                  <a:lnTo>
                    <a:pt x="706718" y="391123"/>
                  </a:lnTo>
                  <a:lnTo>
                    <a:pt x="744419" y="418315"/>
                  </a:lnTo>
                  <a:lnTo>
                    <a:pt x="783931" y="442144"/>
                  </a:lnTo>
                  <a:lnTo>
                    <a:pt x="824944" y="462310"/>
                  </a:lnTo>
                  <a:lnTo>
                    <a:pt x="867149" y="478516"/>
                  </a:lnTo>
                  <a:lnTo>
                    <a:pt x="910235" y="490462"/>
                  </a:lnTo>
                  <a:lnTo>
                    <a:pt x="953893" y="497848"/>
                  </a:lnTo>
                  <a:lnTo>
                    <a:pt x="965529" y="498518"/>
                  </a:lnTo>
                </a:path>
                <a:path w="965834" h="1000125">
                  <a:moveTo>
                    <a:pt x="965529" y="502235"/>
                  </a:moveTo>
                  <a:lnTo>
                    <a:pt x="910235" y="510291"/>
                  </a:lnTo>
                  <a:lnTo>
                    <a:pt x="867149" y="522234"/>
                  </a:lnTo>
                  <a:lnTo>
                    <a:pt x="824944" y="538434"/>
                  </a:lnTo>
                  <a:lnTo>
                    <a:pt x="783931" y="558592"/>
                  </a:lnTo>
                  <a:lnTo>
                    <a:pt x="744419" y="582407"/>
                  </a:lnTo>
                  <a:lnTo>
                    <a:pt x="706718" y="609580"/>
                  </a:lnTo>
                  <a:lnTo>
                    <a:pt x="671138" y="639812"/>
                  </a:lnTo>
                  <a:lnTo>
                    <a:pt x="637988" y="672801"/>
                  </a:lnTo>
                  <a:lnTo>
                    <a:pt x="607578" y="708249"/>
                  </a:lnTo>
                  <a:lnTo>
                    <a:pt x="580217" y="745855"/>
                  </a:lnTo>
                  <a:lnTo>
                    <a:pt x="556217" y="785320"/>
                  </a:lnTo>
                  <a:lnTo>
                    <a:pt x="535885" y="826344"/>
                  </a:lnTo>
                  <a:lnTo>
                    <a:pt x="519533" y="868627"/>
                  </a:lnTo>
                  <a:lnTo>
                    <a:pt x="507469" y="911869"/>
                  </a:lnTo>
                  <a:lnTo>
                    <a:pt x="500003" y="955770"/>
                  </a:lnTo>
                  <a:lnTo>
                    <a:pt x="497446" y="1000030"/>
                  </a:lnTo>
                </a:path>
              </a:pathLst>
            </a:custGeom>
            <a:ln w="18718">
              <a:solidFill>
                <a:srgbClr val="36D636"/>
              </a:solidFill>
            </a:ln>
          </p:spPr>
          <p:txBody>
            <a:bodyPr wrap="square" lIns="0" tIns="0" rIns="0" bIns="0" rtlCol="0"/>
            <a:lstStyle/>
            <a:p>
              <a:endParaRPr/>
            </a:p>
          </p:txBody>
        </p:sp>
        <p:sp>
          <p:nvSpPr>
            <p:cNvPr id="7" name="object 7"/>
            <p:cNvSpPr/>
            <p:nvPr/>
          </p:nvSpPr>
          <p:spPr>
            <a:xfrm>
              <a:off x="17297220" y="0"/>
              <a:ext cx="991235" cy="1841500"/>
            </a:xfrm>
            <a:custGeom>
              <a:avLst/>
              <a:gdLst/>
              <a:ahLst/>
              <a:cxnLst/>
              <a:rect l="l" t="t" r="r" b="b"/>
              <a:pathLst>
                <a:path w="991234" h="1841500">
                  <a:moveTo>
                    <a:pt x="990801" y="1841014"/>
                  </a:moveTo>
                  <a:lnTo>
                    <a:pt x="0" y="1841014"/>
                  </a:lnTo>
                  <a:lnTo>
                    <a:pt x="0" y="0"/>
                  </a:lnTo>
                </a:path>
              </a:pathLst>
            </a:custGeom>
            <a:ln w="38157">
              <a:solidFill>
                <a:srgbClr val="959595"/>
              </a:solidFill>
            </a:ln>
          </p:spPr>
          <p:txBody>
            <a:bodyPr wrap="square" lIns="0" tIns="0" rIns="0" bIns="0" rtlCol="0"/>
            <a:lstStyle/>
            <a:p>
              <a:endParaRPr/>
            </a:p>
          </p:txBody>
        </p:sp>
      </p:grpSp>
      <p:grpSp>
        <p:nvGrpSpPr>
          <p:cNvPr id="8" name="object 8"/>
          <p:cNvGrpSpPr/>
          <p:nvPr/>
        </p:nvGrpSpPr>
        <p:grpSpPr>
          <a:xfrm>
            <a:off x="17591764" y="2317642"/>
            <a:ext cx="459740" cy="459740"/>
            <a:chOff x="17591764" y="2317642"/>
            <a:chExt cx="459740" cy="459740"/>
          </a:xfrm>
        </p:grpSpPr>
        <p:sp>
          <p:nvSpPr>
            <p:cNvPr id="9" name="object 9"/>
            <p:cNvSpPr/>
            <p:nvPr/>
          </p:nvSpPr>
          <p:spPr>
            <a:xfrm>
              <a:off x="17601057" y="2326970"/>
              <a:ext cx="440690" cy="440690"/>
            </a:xfrm>
            <a:custGeom>
              <a:avLst/>
              <a:gdLst/>
              <a:ahLst/>
              <a:cxnLst/>
              <a:rect l="l" t="t" r="r" b="b"/>
              <a:pathLst>
                <a:path w="440690" h="440689">
                  <a:moveTo>
                    <a:pt x="231902" y="0"/>
                  </a:moveTo>
                  <a:lnTo>
                    <a:pt x="208788" y="0"/>
                  </a:lnTo>
                  <a:lnTo>
                    <a:pt x="185801" y="2870"/>
                  </a:lnTo>
                  <a:lnTo>
                    <a:pt x="141097" y="14389"/>
                  </a:lnTo>
                  <a:lnTo>
                    <a:pt x="110236" y="29514"/>
                  </a:lnTo>
                  <a:lnTo>
                    <a:pt x="100076" y="35267"/>
                  </a:lnTo>
                  <a:lnTo>
                    <a:pt x="64770" y="64795"/>
                  </a:lnTo>
                  <a:lnTo>
                    <a:pt x="35306" y="100076"/>
                  </a:lnTo>
                  <a:lnTo>
                    <a:pt x="29591" y="110147"/>
                  </a:lnTo>
                  <a:lnTo>
                    <a:pt x="23749" y="120230"/>
                  </a:lnTo>
                  <a:lnTo>
                    <a:pt x="7239" y="163423"/>
                  </a:lnTo>
                  <a:lnTo>
                    <a:pt x="1524" y="197269"/>
                  </a:lnTo>
                  <a:lnTo>
                    <a:pt x="0" y="208788"/>
                  </a:lnTo>
                  <a:lnTo>
                    <a:pt x="0" y="220306"/>
                  </a:lnTo>
                  <a:lnTo>
                    <a:pt x="0" y="231825"/>
                  </a:lnTo>
                  <a:lnTo>
                    <a:pt x="1524" y="243344"/>
                  </a:lnTo>
                  <a:lnTo>
                    <a:pt x="10795" y="287985"/>
                  </a:lnTo>
                  <a:lnTo>
                    <a:pt x="29591" y="330466"/>
                  </a:lnTo>
                  <a:lnTo>
                    <a:pt x="56896" y="367182"/>
                  </a:lnTo>
                  <a:lnTo>
                    <a:pt x="82169" y="390944"/>
                  </a:lnTo>
                  <a:lnTo>
                    <a:pt x="90805" y="398145"/>
                  </a:lnTo>
                  <a:lnTo>
                    <a:pt x="131064" y="421182"/>
                  </a:lnTo>
                  <a:lnTo>
                    <a:pt x="175006" y="434860"/>
                  </a:lnTo>
                  <a:lnTo>
                    <a:pt x="185801" y="437019"/>
                  </a:lnTo>
                  <a:lnTo>
                    <a:pt x="197358" y="438454"/>
                  </a:lnTo>
                  <a:lnTo>
                    <a:pt x="208788" y="439902"/>
                  </a:lnTo>
                  <a:lnTo>
                    <a:pt x="220345" y="439902"/>
                  </a:lnTo>
                  <a:lnTo>
                    <a:pt x="220345" y="440626"/>
                  </a:lnTo>
                  <a:lnTo>
                    <a:pt x="231902" y="440626"/>
                  </a:lnTo>
                  <a:lnTo>
                    <a:pt x="243332" y="439178"/>
                  </a:lnTo>
                  <a:lnTo>
                    <a:pt x="254889" y="437743"/>
                  </a:lnTo>
                  <a:lnTo>
                    <a:pt x="309626" y="421182"/>
                  </a:lnTo>
                  <a:lnTo>
                    <a:pt x="349250" y="398145"/>
                  </a:lnTo>
                  <a:lnTo>
                    <a:pt x="383794" y="367182"/>
                  </a:lnTo>
                  <a:lnTo>
                    <a:pt x="390906" y="358546"/>
                  </a:lnTo>
                  <a:lnTo>
                    <a:pt x="398145" y="349910"/>
                  </a:lnTo>
                  <a:lnTo>
                    <a:pt x="421259" y="309587"/>
                  </a:lnTo>
                  <a:lnTo>
                    <a:pt x="434848" y="265658"/>
                  </a:lnTo>
                  <a:lnTo>
                    <a:pt x="437007" y="254863"/>
                  </a:lnTo>
                  <a:lnTo>
                    <a:pt x="438531" y="243344"/>
                  </a:lnTo>
                  <a:lnTo>
                    <a:pt x="439928" y="231825"/>
                  </a:lnTo>
                  <a:lnTo>
                    <a:pt x="439928" y="220306"/>
                  </a:lnTo>
                  <a:lnTo>
                    <a:pt x="440690" y="220306"/>
                  </a:lnTo>
                  <a:lnTo>
                    <a:pt x="440690" y="208788"/>
                  </a:lnTo>
                  <a:lnTo>
                    <a:pt x="439166" y="197269"/>
                  </a:lnTo>
                  <a:lnTo>
                    <a:pt x="437769" y="185750"/>
                  </a:lnTo>
                  <a:lnTo>
                    <a:pt x="426212" y="141109"/>
                  </a:lnTo>
                  <a:lnTo>
                    <a:pt x="411099" y="110147"/>
                  </a:lnTo>
                  <a:lnTo>
                    <a:pt x="405384" y="100076"/>
                  </a:lnTo>
                  <a:lnTo>
                    <a:pt x="398907" y="90716"/>
                  </a:lnTo>
                  <a:lnTo>
                    <a:pt x="391668" y="81343"/>
                  </a:lnTo>
                  <a:lnTo>
                    <a:pt x="383794" y="72707"/>
                  </a:lnTo>
                  <a:lnTo>
                    <a:pt x="375793" y="64795"/>
                  </a:lnTo>
                  <a:lnTo>
                    <a:pt x="367919" y="56870"/>
                  </a:lnTo>
                  <a:lnTo>
                    <a:pt x="359283" y="48945"/>
                  </a:lnTo>
                  <a:lnTo>
                    <a:pt x="349885" y="41757"/>
                  </a:lnTo>
                  <a:lnTo>
                    <a:pt x="340614" y="35267"/>
                  </a:lnTo>
                  <a:lnTo>
                    <a:pt x="330454" y="29514"/>
                  </a:lnTo>
                  <a:lnTo>
                    <a:pt x="320421" y="23749"/>
                  </a:lnTo>
                  <a:lnTo>
                    <a:pt x="277241" y="7188"/>
                  </a:lnTo>
                  <a:lnTo>
                    <a:pt x="254889" y="2870"/>
                  </a:lnTo>
                  <a:lnTo>
                    <a:pt x="231902" y="0"/>
                  </a:lnTo>
                  <a:close/>
                </a:path>
              </a:pathLst>
            </a:custGeom>
            <a:solidFill>
              <a:srgbClr val="959595"/>
            </a:solidFill>
          </p:spPr>
          <p:txBody>
            <a:bodyPr wrap="square" lIns="0" tIns="0" rIns="0" bIns="0" rtlCol="0"/>
            <a:lstStyle/>
            <a:p>
              <a:endParaRPr/>
            </a:p>
          </p:txBody>
        </p:sp>
        <p:sp>
          <p:nvSpPr>
            <p:cNvPr id="10" name="object 10"/>
            <p:cNvSpPr/>
            <p:nvPr/>
          </p:nvSpPr>
          <p:spPr>
            <a:xfrm>
              <a:off x="17601124" y="2327001"/>
              <a:ext cx="440690" cy="440690"/>
            </a:xfrm>
            <a:custGeom>
              <a:avLst/>
              <a:gdLst/>
              <a:ahLst/>
              <a:cxnLst/>
              <a:rect l="l" t="t" r="r" b="b"/>
              <a:pathLst>
                <a:path w="440690" h="440689">
                  <a:moveTo>
                    <a:pt x="0" y="220311"/>
                  </a:moveTo>
                  <a:lnTo>
                    <a:pt x="0" y="208792"/>
                  </a:lnTo>
                  <a:lnTo>
                    <a:pt x="1396" y="197273"/>
                  </a:lnTo>
                  <a:lnTo>
                    <a:pt x="2793" y="185753"/>
                  </a:lnTo>
                  <a:lnTo>
                    <a:pt x="14350" y="141112"/>
                  </a:lnTo>
                  <a:lnTo>
                    <a:pt x="35305" y="100077"/>
                  </a:lnTo>
                  <a:lnTo>
                    <a:pt x="64768" y="64796"/>
                  </a:lnTo>
                  <a:lnTo>
                    <a:pt x="100073" y="35281"/>
                  </a:lnTo>
                  <a:lnTo>
                    <a:pt x="141093" y="14402"/>
                  </a:lnTo>
                  <a:lnTo>
                    <a:pt x="185669" y="2882"/>
                  </a:lnTo>
                  <a:lnTo>
                    <a:pt x="197226" y="1447"/>
                  </a:lnTo>
                  <a:lnTo>
                    <a:pt x="208782" y="0"/>
                  </a:lnTo>
                  <a:lnTo>
                    <a:pt x="220212" y="0"/>
                  </a:lnTo>
                  <a:lnTo>
                    <a:pt x="231769" y="0"/>
                  </a:lnTo>
                  <a:lnTo>
                    <a:pt x="243325" y="1447"/>
                  </a:lnTo>
                  <a:lnTo>
                    <a:pt x="288663" y="10807"/>
                  </a:lnTo>
                  <a:lnTo>
                    <a:pt x="330445" y="29515"/>
                  </a:lnTo>
                  <a:lnTo>
                    <a:pt x="367909" y="56884"/>
                  </a:lnTo>
                  <a:lnTo>
                    <a:pt x="398770" y="90717"/>
                  </a:lnTo>
                  <a:lnTo>
                    <a:pt x="421883" y="131041"/>
                  </a:lnTo>
                  <a:lnTo>
                    <a:pt x="435472" y="174234"/>
                  </a:lnTo>
                  <a:lnTo>
                    <a:pt x="440551" y="208792"/>
                  </a:lnTo>
                  <a:lnTo>
                    <a:pt x="440551" y="220311"/>
                  </a:lnTo>
                  <a:lnTo>
                    <a:pt x="439789" y="220311"/>
                  </a:lnTo>
                  <a:lnTo>
                    <a:pt x="439789" y="231830"/>
                  </a:lnTo>
                  <a:lnTo>
                    <a:pt x="438393" y="243349"/>
                  </a:lnTo>
                  <a:lnTo>
                    <a:pt x="436996" y="254868"/>
                  </a:lnTo>
                  <a:lnTo>
                    <a:pt x="434837" y="265663"/>
                  </a:lnTo>
                  <a:lnTo>
                    <a:pt x="432678" y="277195"/>
                  </a:lnTo>
                  <a:lnTo>
                    <a:pt x="428995" y="287990"/>
                  </a:lnTo>
                  <a:lnTo>
                    <a:pt x="425439" y="298786"/>
                  </a:lnTo>
                  <a:lnTo>
                    <a:pt x="421121" y="309594"/>
                  </a:lnTo>
                  <a:lnTo>
                    <a:pt x="398135" y="349917"/>
                  </a:lnTo>
                  <a:lnTo>
                    <a:pt x="390896" y="358553"/>
                  </a:lnTo>
                  <a:lnTo>
                    <a:pt x="383657" y="367189"/>
                  </a:lnTo>
                  <a:lnTo>
                    <a:pt x="349114" y="398140"/>
                  </a:lnTo>
                  <a:lnTo>
                    <a:pt x="339716" y="404630"/>
                  </a:lnTo>
                  <a:lnTo>
                    <a:pt x="330445" y="411107"/>
                  </a:lnTo>
                  <a:lnTo>
                    <a:pt x="287901" y="429827"/>
                  </a:lnTo>
                  <a:lnTo>
                    <a:pt x="243325" y="439187"/>
                  </a:lnTo>
                  <a:lnTo>
                    <a:pt x="231769" y="440622"/>
                  </a:lnTo>
                  <a:lnTo>
                    <a:pt x="220212" y="440622"/>
                  </a:lnTo>
                  <a:lnTo>
                    <a:pt x="220212" y="439911"/>
                  </a:lnTo>
                  <a:lnTo>
                    <a:pt x="208782" y="439911"/>
                  </a:lnTo>
                  <a:lnTo>
                    <a:pt x="197226" y="438463"/>
                  </a:lnTo>
                  <a:lnTo>
                    <a:pt x="185669" y="437028"/>
                  </a:lnTo>
                  <a:lnTo>
                    <a:pt x="174874" y="434869"/>
                  </a:lnTo>
                  <a:lnTo>
                    <a:pt x="163444" y="432710"/>
                  </a:lnTo>
                  <a:lnTo>
                    <a:pt x="152650" y="429103"/>
                  </a:lnTo>
                  <a:lnTo>
                    <a:pt x="141855" y="425509"/>
                  </a:lnTo>
                  <a:lnTo>
                    <a:pt x="100708" y="404630"/>
                  </a:lnTo>
                  <a:lnTo>
                    <a:pt x="64768" y="375825"/>
                  </a:lnTo>
                  <a:lnTo>
                    <a:pt x="35940" y="339833"/>
                  </a:lnTo>
                  <a:lnTo>
                    <a:pt x="15112" y="298786"/>
                  </a:lnTo>
                  <a:lnTo>
                    <a:pt x="10794" y="287990"/>
                  </a:lnTo>
                  <a:lnTo>
                    <a:pt x="7873" y="277195"/>
                  </a:lnTo>
                  <a:lnTo>
                    <a:pt x="4952" y="265663"/>
                  </a:lnTo>
                  <a:lnTo>
                    <a:pt x="2793" y="254868"/>
                  </a:lnTo>
                  <a:lnTo>
                    <a:pt x="1396" y="243349"/>
                  </a:lnTo>
                  <a:lnTo>
                    <a:pt x="0" y="231830"/>
                  </a:lnTo>
                  <a:lnTo>
                    <a:pt x="0" y="220311"/>
                  </a:lnTo>
                  <a:close/>
                </a:path>
              </a:pathLst>
            </a:custGeom>
            <a:ln w="18718">
              <a:solidFill>
                <a:srgbClr val="959595"/>
              </a:solidFill>
            </a:ln>
          </p:spPr>
          <p:txBody>
            <a:bodyPr wrap="square" lIns="0" tIns="0" rIns="0" bIns="0" rtlCol="0"/>
            <a:lstStyle/>
            <a:p>
              <a:endParaRPr/>
            </a:p>
          </p:txBody>
        </p:sp>
      </p:grpSp>
      <p:grpSp>
        <p:nvGrpSpPr>
          <p:cNvPr id="11" name="object 11"/>
          <p:cNvGrpSpPr/>
          <p:nvPr/>
        </p:nvGrpSpPr>
        <p:grpSpPr>
          <a:xfrm>
            <a:off x="-9359" y="9760438"/>
            <a:ext cx="595630" cy="535940"/>
            <a:chOff x="-9359" y="9760438"/>
            <a:chExt cx="595630" cy="535940"/>
          </a:xfrm>
        </p:grpSpPr>
        <p:sp>
          <p:nvSpPr>
            <p:cNvPr id="12" name="object 12"/>
            <p:cNvSpPr/>
            <p:nvPr/>
          </p:nvSpPr>
          <p:spPr>
            <a:xfrm>
              <a:off x="0" y="9769798"/>
              <a:ext cx="576580" cy="517525"/>
            </a:xfrm>
            <a:custGeom>
              <a:avLst/>
              <a:gdLst/>
              <a:ahLst/>
              <a:cxnLst/>
              <a:rect l="l" t="t" r="r" b="b"/>
              <a:pathLst>
                <a:path w="576580" h="517525">
                  <a:moveTo>
                    <a:pt x="0" y="0"/>
                  </a:moveTo>
                  <a:lnTo>
                    <a:pt x="0" y="517199"/>
                  </a:lnTo>
                  <a:lnTo>
                    <a:pt x="576456" y="517199"/>
                  </a:lnTo>
                  <a:lnTo>
                    <a:pt x="567352" y="463557"/>
                  </a:lnTo>
                  <a:lnTo>
                    <a:pt x="551512" y="404517"/>
                  </a:lnTo>
                  <a:lnTo>
                    <a:pt x="529912" y="346920"/>
                  </a:lnTo>
                  <a:lnTo>
                    <a:pt x="501834" y="292921"/>
                  </a:lnTo>
                  <a:lnTo>
                    <a:pt x="468713" y="241078"/>
                  </a:lnTo>
                  <a:lnTo>
                    <a:pt x="429835" y="193557"/>
                  </a:lnTo>
                  <a:lnTo>
                    <a:pt x="386636" y="150358"/>
                  </a:lnTo>
                  <a:lnTo>
                    <a:pt x="339115" y="111480"/>
                  </a:lnTo>
                  <a:lnTo>
                    <a:pt x="287997" y="78359"/>
                  </a:lnTo>
                  <a:lnTo>
                    <a:pt x="233278" y="50281"/>
                  </a:lnTo>
                  <a:lnTo>
                    <a:pt x="175676" y="28681"/>
                  </a:lnTo>
                  <a:lnTo>
                    <a:pt x="116636" y="12841"/>
                  </a:lnTo>
                  <a:lnTo>
                    <a:pt x="56157" y="2760"/>
                  </a:lnTo>
                  <a:lnTo>
                    <a:pt x="0" y="0"/>
                  </a:lnTo>
                  <a:close/>
                </a:path>
              </a:pathLst>
            </a:custGeom>
            <a:solidFill>
              <a:srgbClr val="959595"/>
            </a:solidFill>
          </p:spPr>
          <p:txBody>
            <a:bodyPr wrap="square" lIns="0" tIns="0" rIns="0" bIns="0" rtlCol="0"/>
            <a:lstStyle/>
            <a:p>
              <a:endParaRPr/>
            </a:p>
          </p:txBody>
        </p:sp>
        <p:sp>
          <p:nvSpPr>
            <p:cNvPr id="13" name="object 13"/>
            <p:cNvSpPr/>
            <p:nvPr/>
          </p:nvSpPr>
          <p:spPr>
            <a:xfrm>
              <a:off x="0" y="9769798"/>
              <a:ext cx="576580" cy="517525"/>
            </a:xfrm>
            <a:custGeom>
              <a:avLst/>
              <a:gdLst/>
              <a:ahLst/>
              <a:cxnLst/>
              <a:rect l="l" t="t" r="r" b="b"/>
              <a:pathLst>
                <a:path w="576580" h="517525">
                  <a:moveTo>
                    <a:pt x="0" y="0"/>
                  </a:moveTo>
                  <a:lnTo>
                    <a:pt x="56157" y="2760"/>
                  </a:lnTo>
                  <a:lnTo>
                    <a:pt x="116636" y="12841"/>
                  </a:lnTo>
                  <a:lnTo>
                    <a:pt x="175676" y="28681"/>
                  </a:lnTo>
                  <a:lnTo>
                    <a:pt x="233278" y="50281"/>
                  </a:lnTo>
                  <a:lnTo>
                    <a:pt x="287997" y="78359"/>
                  </a:lnTo>
                  <a:lnTo>
                    <a:pt x="339115" y="111480"/>
                  </a:lnTo>
                  <a:lnTo>
                    <a:pt x="386636" y="150358"/>
                  </a:lnTo>
                  <a:lnTo>
                    <a:pt x="429835" y="193557"/>
                  </a:lnTo>
                  <a:lnTo>
                    <a:pt x="468713" y="241078"/>
                  </a:lnTo>
                  <a:lnTo>
                    <a:pt x="501834" y="292921"/>
                  </a:lnTo>
                  <a:lnTo>
                    <a:pt x="529912" y="346920"/>
                  </a:lnTo>
                  <a:lnTo>
                    <a:pt x="551512" y="404517"/>
                  </a:lnTo>
                  <a:lnTo>
                    <a:pt x="567352" y="463557"/>
                  </a:lnTo>
                  <a:lnTo>
                    <a:pt x="573112" y="493799"/>
                  </a:lnTo>
                  <a:lnTo>
                    <a:pt x="576456" y="517199"/>
                  </a:lnTo>
                </a:path>
              </a:pathLst>
            </a:custGeom>
            <a:ln w="18719">
              <a:solidFill>
                <a:srgbClr val="959595"/>
              </a:solidFill>
            </a:ln>
          </p:spPr>
          <p:txBody>
            <a:bodyPr wrap="square" lIns="0" tIns="0" rIns="0" bIns="0" rtlCol="0"/>
            <a:lstStyle/>
            <a:p>
              <a:endParaRPr/>
            </a:p>
          </p:txBody>
        </p:sp>
      </p:grpSp>
      <p:grpSp>
        <p:nvGrpSpPr>
          <p:cNvPr id="14" name="object 14"/>
          <p:cNvGrpSpPr/>
          <p:nvPr/>
        </p:nvGrpSpPr>
        <p:grpSpPr>
          <a:xfrm>
            <a:off x="328317" y="742289"/>
            <a:ext cx="671195" cy="669290"/>
            <a:chOff x="328317" y="742289"/>
            <a:chExt cx="671195" cy="669290"/>
          </a:xfrm>
        </p:grpSpPr>
        <p:sp>
          <p:nvSpPr>
            <p:cNvPr id="15" name="object 15"/>
            <p:cNvSpPr/>
            <p:nvPr/>
          </p:nvSpPr>
          <p:spPr>
            <a:xfrm>
              <a:off x="337676" y="751675"/>
              <a:ext cx="652780" cy="650240"/>
            </a:xfrm>
            <a:custGeom>
              <a:avLst/>
              <a:gdLst/>
              <a:ahLst/>
              <a:cxnLst/>
              <a:rect l="l" t="t" r="r" b="b"/>
              <a:pathLst>
                <a:path w="652780" h="650240">
                  <a:moveTo>
                    <a:pt x="326101" y="0"/>
                  </a:moveTo>
                  <a:lnTo>
                    <a:pt x="322189" y="44056"/>
                  </a:lnTo>
                  <a:lnTo>
                    <a:pt x="310940" y="87383"/>
                  </a:lnTo>
                  <a:lnTo>
                    <a:pt x="293084" y="129250"/>
                  </a:lnTo>
                  <a:lnTo>
                    <a:pt x="269352" y="168925"/>
                  </a:lnTo>
                  <a:lnTo>
                    <a:pt x="240472" y="205680"/>
                  </a:lnTo>
                  <a:lnTo>
                    <a:pt x="207176" y="238783"/>
                  </a:lnTo>
                  <a:lnTo>
                    <a:pt x="170193" y="267506"/>
                  </a:lnTo>
                  <a:lnTo>
                    <a:pt x="130254" y="291116"/>
                  </a:lnTo>
                  <a:lnTo>
                    <a:pt x="88089" y="308885"/>
                  </a:lnTo>
                  <a:lnTo>
                    <a:pt x="44427" y="320082"/>
                  </a:lnTo>
                  <a:lnTo>
                    <a:pt x="0" y="323977"/>
                  </a:lnTo>
                  <a:lnTo>
                    <a:pt x="44427" y="327905"/>
                  </a:lnTo>
                  <a:lnTo>
                    <a:pt x="88089" y="339198"/>
                  </a:lnTo>
                  <a:lnTo>
                    <a:pt x="130254" y="357116"/>
                  </a:lnTo>
                  <a:lnTo>
                    <a:pt x="170193" y="380917"/>
                  </a:lnTo>
                  <a:lnTo>
                    <a:pt x="207176" y="409863"/>
                  </a:lnTo>
                  <a:lnTo>
                    <a:pt x="240472" y="443213"/>
                  </a:lnTo>
                  <a:lnTo>
                    <a:pt x="269352" y="480227"/>
                  </a:lnTo>
                  <a:lnTo>
                    <a:pt x="293084" y="520165"/>
                  </a:lnTo>
                  <a:lnTo>
                    <a:pt x="310940" y="562288"/>
                  </a:lnTo>
                  <a:lnTo>
                    <a:pt x="322189" y="605854"/>
                  </a:lnTo>
                  <a:lnTo>
                    <a:pt x="326101" y="650125"/>
                  </a:lnTo>
                  <a:lnTo>
                    <a:pt x="329997" y="605854"/>
                  </a:lnTo>
                  <a:lnTo>
                    <a:pt x="341204" y="562288"/>
                  </a:lnTo>
                  <a:lnTo>
                    <a:pt x="359001" y="520165"/>
                  </a:lnTo>
                  <a:lnTo>
                    <a:pt x="382669" y="480227"/>
                  </a:lnTo>
                  <a:lnTo>
                    <a:pt x="411487" y="443213"/>
                  </a:lnTo>
                  <a:lnTo>
                    <a:pt x="444735" y="409863"/>
                  </a:lnTo>
                  <a:lnTo>
                    <a:pt x="481692" y="380917"/>
                  </a:lnTo>
                  <a:lnTo>
                    <a:pt x="521638" y="357116"/>
                  </a:lnTo>
                  <a:lnTo>
                    <a:pt x="563852" y="339198"/>
                  </a:lnTo>
                  <a:lnTo>
                    <a:pt x="607614" y="327905"/>
                  </a:lnTo>
                  <a:lnTo>
                    <a:pt x="652204" y="323977"/>
                  </a:lnTo>
                  <a:lnTo>
                    <a:pt x="607614" y="320082"/>
                  </a:lnTo>
                  <a:lnTo>
                    <a:pt x="563852" y="308885"/>
                  </a:lnTo>
                  <a:lnTo>
                    <a:pt x="521638" y="291116"/>
                  </a:lnTo>
                  <a:lnTo>
                    <a:pt x="481692" y="267506"/>
                  </a:lnTo>
                  <a:lnTo>
                    <a:pt x="444735" y="238783"/>
                  </a:lnTo>
                  <a:lnTo>
                    <a:pt x="411487" y="205680"/>
                  </a:lnTo>
                  <a:lnTo>
                    <a:pt x="382669" y="168925"/>
                  </a:lnTo>
                  <a:lnTo>
                    <a:pt x="359001" y="129250"/>
                  </a:lnTo>
                  <a:lnTo>
                    <a:pt x="341204" y="87383"/>
                  </a:lnTo>
                  <a:lnTo>
                    <a:pt x="329997" y="44056"/>
                  </a:lnTo>
                  <a:lnTo>
                    <a:pt x="326101" y="0"/>
                  </a:lnTo>
                  <a:close/>
                </a:path>
              </a:pathLst>
            </a:custGeom>
            <a:solidFill>
              <a:srgbClr val="36D636"/>
            </a:solidFill>
          </p:spPr>
          <p:txBody>
            <a:bodyPr wrap="square" lIns="0" tIns="0" rIns="0" bIns="0" rtlCol="0"/>
            <a:lstStyle/>
            <a:p>
              <a:endParaRPr/>
            </a:p>
          </p:txBody>
        </p:sp>
        <p:sp>
          <p:nvSpPr>
            <p:cNvPr id="16" name="object 16"/>
            <p:cNvSpPr/>
            <p:nvPr/>
          </p:nvSpPr>
          <p:spPr>
            <a:xfrm>
              <a:off x="337676" y="751648"/>
              <a:ext cx="652780" cy="650240"/>
            </a:xfrm>
            <a:custGeom>
              <a:avLst/>
              <a:gdLst/>
              <a:ahLst/>
              <a:cxnLst/>
              <a:rect l="l" t="t" r="r" b="b"/>
              <a:pathLst>
                <a:path w="652780" h="650240">
                  <a:moveTo>
                    <a:pt x="0" y="323983"/>
                  </a:moveTo>
                  <a:lnTo>
                    <a:pt x="44427" y="320088"/>
                  </a:lnTo>
                  <a:lnTo>
                    <a:pt x="88089" y="308891"/>
                  </a:lnTo>
                  <a:lnTo>
                    <a:pt x="130254" y="291121"/>
                  </a:lnTo>
                  <a:lnTo>
                    <a:pt x="170193" y="267510"/>
                  </a:lnTo>
                  <a:lnTo>
                    <a:pt x="207176" y="238786"/>
                  </a:lnTo>
                  <a:lnTo>
                    <a:pt x="240472" y="205682"/>
                  </a:lnTo>
                  <a:lnTo>
                    <a:pt x="269352" y="168926"/>
                  </a:lnTo>
                  <a:lnTo>
                    <a:pt x="293085" y="129249"/>
                  </a:lnTo>
                  <a:lnTo>
                    <a:pt x="310941" y="87383"/>
                  </a:lnTo>
                  <a:lnTo>
                    <a:pt x="322190" y="44056"/>
                  </a:lnTo>
                  <a:lnTo>
                    <a:pt x="326102" y="0"/>
                  </a:lnTo>
                  <a:lnTo>
                    <a:pt x="329997" y="44056"/>
                  </a:lnTo>
                  <a:lnTo>
                    <a:pt x="341204" y="87383"/>
                  </a:lnTo>
                  <a:lnTo>
                    <a:pt x="359002" y="129249"/>
                  </a:lnTo>
                  <a:lnTo>
                    <a:pt x="382670" y="168926"/>
                  </a:lnTo>
                  <a:lnTo>
                    <a:pt x="411488" y="205682"/>
                  </a:lnTo>
                  <a:lnTo>
                    <a:pt x="444735" y="238786"/>
                  </a:lnTo>
                  <a:lnTo>
                    <a:pt x="481692" y="267510"/>
                  </a:lnTo>
                  <a:lnTo>
                    <a:pt x="521638" y="291121"/>
                  </a:lnTo>
                  <a:lnTo>
                    <a:pt x="563852" y="308891"/>
                  </a:lnTo>
                  <a:lnTo>
                    <a:pt x="607614" y="320088"/>
                  </a:lnTo>
                  <a:lnTo>
                    <a:pt x="652204" y="323983"/>
                  </a:lnTo>
                  <a:lnTo>
                    <a:pt x="607614" y="327912"/>
                  </a:lnTo>
                  <a:lnTo>
                    <a:pt x="563852" y="339204"/>
                  </a:lnTo>
                  <a:lnTo>
                    <a:pt x="521638" y="357120"/>
                  </a:lnTo>
                  <a:lnTo>
                    <a:pt x="481692" y="380919"/>
                  </a:lnTo>
                  <a:lnTo>
                    <a:pt x="444735" y="409863"/>
                  </a:lnTo>
                  <a:lnTo>
                    <a:pt x="411488" y="443210"/>
                  </a:lnTo>
                  <a:lnTo>
                    <a:pt x="382670" y="480222"/>
                  </a:lnTo>
                  <a:lnTo>
                    <a:pt x="359002" y="520158"/>
                  </a:lnTo>
                  <a:lnTo>
                    <a:pt x="341204" y="562279"/>
                  </a:lnTo>
                  <a:lnTo>
                    <a:pt x="329997" y="605844"/>
                  </a:lnTo>
                  <a:lnTo>
                    <a:pt x="326102" y="650113"/>
                  </a:lnTo>
                  <a:lnTo>
                    <a:pt x="322190" y="605844"/>
                  </a:lnTo>
                  <a:lnTo>
                    <a:pt x="310941" y="562279"/>
                  </a:lnTo>
                  <a:lnTo>
                    <a:pt x="293085" y="520158"/>
                  </a:lnTo>
                  <a:lnTo>
                    <a:pt x="269352" y="480222"/>
                  </a:lnTo>
                  <a:lnTo>
                    <a:pt x="240472" y="443210"/>
                  </a:lnTo>
                  <a:lnTo>
                    <a:pt x="207176" y="409863"/>
                  </a:lnTo>
                  <a:lnTo>
                    <a:pt x="170193" y="380919"/>
                  </a:lnTo>
                  <a:lnTo>
                    <a:pt x="130254" y="357120"/>
                  </a:lnTo>
                  <a:lnTo>
                    <a:pt x="88089" y="339204"/>
                  </a:lnTo>
                  <a:lnTo>
                    <a:pt x="44427" y="327912"/>
                  </a:lnTo>
                  <a:lnTo>
                    <a:pt x="0" y="323983"/>
                  </a:lnTo>
                  <a:close/>
                </a:path>
              </a:pathLst>
            </a:custGeom>
            <a:ln w="18717">
              <a:solidFill>
                <a:srgbClr val="36D636"/>
              </a:solidFill>
            </a:ln>
          </p:spPr>
          <p:txBody>
            <a:bodyPr wrap="square" lIns="0" tIns="0" rIns="0" bIns="0" rtlCol="0"/>
            <a:lstStyle/>
            <a:p>
              <a:endParaRPr/>
            </a:p>
          </p:txBody>
        </p:sp>
      </p:grpSp>
      <p:sp>
        <p:nvSpPr>
          <p:cNvPr id="18" name="object 18"/>
          <p:cNvSpPr txBox="1">
            <a:spLocks noGrp="1"/>
          </p:cNvSpPr>
          <p:nvPr>
            <p:ph type="title"/>
          </p:nvPr>
        </p:nvSpPr>
        <p:spPr>
          <a:xfrm>
            <a:off x="1872614" y="1295831"/>
            <a:ext cx="3903979" cy="879475"/>
          </a:xfrm>
          <a:prstGeom prst="rect">
            <a:avLst/>
          </a:prstGeom>
        </p:spPr>
        <p:txBody>
          <a:bodyPr vert="horz" wrap="square" lIns="0" tIns="12700" rIns="0" bIns="0" rtlCol="0">
            <a:spAutoFit/>
          </a:bodyPr>
          <a:lstStyle/>
          <a:p>
            <a:pPr marL="12700">
              <a:lnSpc>
                <a:spcPct val="100000"/>
              </a:lnSpc>
              <a:spcBef>
                <a:spcPts val="100"/>
              </a:spcBef>
            </a:pPr>
            <a:endParaRPr sz="5600" dirty="0"/>
          </a:p>
        </p:txBody>
      </p:sp>
      <p:sp>
        <p:nvSpPr>
          <p:cNvPr id="19" name="object 19"/>
          <p:cNvSpPr txBox="1"/>
          <p:nvPr/>
        </p:nvSpPr>
        <p:spPr>
          <a:xfrm>
            <a:off x="596629" y="465071"/>
            <a:ext cx="17704071" cy="8646983"/>
          </a:xfrm>
          <a:prstGeom prst="rect">
            <a:avLst/>
          </a:prstGeom>
        </p:spPr>
        <p:txBody>
          <a:bodyPr vert="horz" wrap="square" lIns="0" tIns="13335" rIns="0" bIns="0" rtlCol="0">
            <a:spAutoFit/>
          </a:bodyPr>
          <a:lstStyle/>
          <a:p>
            <a:pPr marL="12700" marR="5080">
              <a:lnSpc>
                <a:spcPct val="100600"/>
              </a:lnSpc>
              <a:spcBef>
                <a:spcPts val="105"/>
              </a:spcBef>
            </a:pPr>
            <a:r>
              <a:rPr lang="en-US" sz="2800" b="1" i="0" dirty="0">
                <a:solidFill>
                  <a:srgbClr val="333333"/>
                </a:solidFill>
                <a:effectLst/>
                <a:latin typeface="Arial" panose="020B0604020202020204" pitchFamily="34" charset="0"/>
              </a:rPr>
              <a:t>Understanding the Relationship Between Different Variables:</a:t>
            </a:r>
            <a:br>
              <a:rPr lang="en-US" sz="2800" b="0" i="0" dirty="0">
                <a:solidFill>
                  <a:srgbClr val="000000"/>
                </a:solidFill>
                <a:effectLst/>
                <a:latin typeface="Arial" panose="020B0604020202020204" pitchFamily="34" charset="0"/>
              </a:rPr>
            </a:br>
            <a:r>
              <a:rPr lang="en-US" sz="2800" b="0" i="0" dirty="0">
                <a:solidFill>
                  <a:srgbClr val="000000"/>
                </a:solidFill>
                <a:effectLst/>
                <a:latin typeface="Arial" panose="020B0604020202020204" pitchFamily="34" charset="0"/>
              </a:rPr>
              <a:t>The correlation matrix highlighted significant relationships between variables such as acidity and flavor, altitude and cupping score, and processing method and aftertaste.</a:t>
            </a:r>
            <a:br>
              <a:rPr lang="en-US" sz="2800" b="0" i="0" dirty="0">
                <a:solidFill>
                  <a:srgbClr val="000000"/>
                </a:solidFill>
                <a:effectLst/>
                <a:latin typeface="Arial" panose="020B0604020202020204" pitchFamily="34" charset="0"/>
              </a:rPr>
            </a:br>
            <a:r>
              <a:rPr lang="en-US" sz="2800" b="0" i="0" dirty="0">
                <a:solidFill>
                  <a:srgbClr val="000000"/>
                </a:solidFill>
                <a:effectLst/>
                <a:latin typeface="Arial" panose="020B0604020202020204" pitchFamily="34" charset="0"/>
              </a:rPr>
              <a:t>Segmented univariate analysis showed variations in quality measures across different coffee varieties and processing methods.</a:t>
            </a:r>
            <a:br>
              <a:rPr lang="en-US" sz="2800" b="0" i="0" dirty="0">
                <a:solidFill>
                  <a:srgbClr val="000000"/>
                </a:solidFill>
                <a:effectLst/>
                <a:latin typeface="Arial" panose="020B0604020202020204" pitchFamily="34" charset="0"/>
              </a:rPr>
            </a:br>
            <a:r>
              <a:rPr lang="en-US" sz="2800" b="1" i="0" dirty="0">
                <a:solidFill>
                  <a:srgbClr val="333333"/>
                </a:solidFill>
                <a:effectLst/>
                <a:latin typeface="Arial" panose="020B0604020202020204" pitchFamily="34" charset="0"/>
              </a:rPr>
              <a:t>Recommendations for Improving Coffee Quality and Production Practices:</a:t>
            </a:r>
            <a:br>
              <a:rPr lang="en-US" sz="2800" b="0" i="0" dirty="0">
                <a:solidFill>
                  <a:srgbClr val="000000"/>
                </a:solidFill>
                <a:effectLst/>
                <a:latin typeface="Arial" panose="020B0604020202020204" pitchFamily="34" charset="0"/>
              </a:rPr>
            </a:br>
            <a:r>
              <a:rPr lang="en-US" sz="2800" b="0" i="0" dirty="0">
                <a:solidFill>
                  <a:srgbClr val="000000"/>
                </a:solidFill>
                <a:effectLst/>
                <a:latin typeface="Arial" panose="020B0604020202020204" pitchFamily="34" charset="0"/>
              </a:rPr>
              <a:t>Optimizing processing methods to enhance flavor profiles and aftertaste.</a:t>
            </a:r>
            <a:br>
              <a:rPr lang="en-US" sz="2800" b="0" i="0" dirty="0">
                <a:solidFill>
                  <a:srgbClr val="000000"/>
                </a:solidFill>
                <a:effectLst/>
                <a:latin typeface="Arial" panose="020B0604020202020204" pitchFamily="34" charset="0"/>
              </a:rPr>
            </a:br>
            <a:r>
              <a:rPr lang="en-US" sz="2800" b="0" i="0" dirty="0">
                <a:solidFill>
                  <a:srgbClr val="000000"/>
                </a:solidFill>
                <a:effectLst/>
                <a:latin typeface="Arial" panose="020B0604020202020204" pitchFamily="34" charset="0"/>
              </a:rPr>
              <a:t>Selecting suitable coffee varieties based on desired quality attributes.</a:t>
            </a:r>
            <a:br>
              <a:rPr lang="en-US" sz="2800" b="0" i="0" dirty="0">
                <a:solidFill>
                  <a:srgbClr val="000000"/>
                </a:solidFill>
                <a:effectLst/>
                <a:latin typeface="Arial" panose="020B0604020202020204" pitchFamily="34" charset="0"/>
              </a:rPr>
            </a:br>
            <a:r>
              <a:rPr lang="en-US" sz="2800" b="0" i="0" dirty="0">
                <a:solidFill>
                  <a:srgbClr val="000000"/>
                </a:solidFill>
                <a:effectLst/>
                <a:latin typeface="Arial" panose="020B0604020202020204" pitchFamily="34" charset="0"/>
              </a:rPr>
              <a:t>Implementing farming practices tailored to specific altitudes and regions to improve overall coffee quality.</a:t>
            </a:r>
            <a:br>
              <a:rPr lang="en-US" sz="2800" b="0" i="0" dirty="0">
                <a:solidFill>
                  <a:srgbClr val="000000"/>
                </a:solidFill>
                <a:effectLst/>
                <a:latin typeface="Arial" panose="020B0604020202020204" pitchFamily="34" charset="0"/>
              </a:rPr>
            </a:br>
            <a:r>
              <a:rPr lang="en-US" sz="2800" b="0" i="0" dirty="0">
                <a:solidFill>
                  <a:srgbClr val="000000"/>
                </a:solidFill>
                <a:effectLst/>
                <a:latin typeface="Arial" panose="020B0604020202020204" pitchFamily="34" charset="0"/>
              </a:rPr>
              <a:t>Monitoring and controlling factors such as moisture levels and defects to ensure consistent quality.</a:t>
            </a:r>
            <a:br>
              <a:rPr lang="en-US" sz="2800" b="0" i="0" dirty="0">
                <a:solidFill>
                  <a:srgbClr val="000000"/>
                </a:solidFill>
                <a:effectLst/>
                <a:latin typeface="Arial" panose="020B0604020202020204" pitchFamily="34" charset="0"/>
              </a:rPr>
            </a:br>
            <a:r>
              <a:rPr lang="en-US" sz="2800" b="1" i="0" dirty="0">
                <a:solidFill>
                  <a:srgbClr val="333333"/>
                </a:solidFill>
                <a:effectLst/>
                <a:latin typeface="Arial" panose="020B0604020202020204" pitchFamily="34" charset="0"/>
              </a:rPr>
              <a:t>Important Variables:</a:t>
            </a:r>
            <a:br>
              <a:rPr lang="en-US" sz="2800" b="0" i="0" dirty="0">
                <a:solidFill>
                  <a:srgbClr val="000000"/>
                </a:solidFill>
                <a:effectLst/>
                <a:latin typeface="Arial" panose="020B0604020202020204" pitchFamily="34" charset="0"/>
              </a:rPr>
            </a:br>
            <a:r>
              <a:rPr lang="en-US" sz="2800" b="0" i="0" dirty="0">
                <a:solidFill>
                  <a:srgbClr val="000000"/>
                </a:solidFill>
                <a:effectLst/>
                <a:latin typeface="Arial" panose="020B0604020202020204" pitchFamily="34" charset="0"/>
              </a:rPr>
              <a:t>Aroma, flavor, aftertaste, acidity, body</a:t>
            </a:r>
            <a:br>
              <a:rPr lang="en-US" sz="2800" b="0" i="0" dirty="0">
                <a:solidFill>
                  <a:srgbClr val="000000"/>
                </a:solidFill>
                <a:effectLst/>
                <a:latin typeface="Arial" panose="020B0604020202020204" pitchFamily="34" charset="0"/>
              </a:rPr>
            </a:br>
            <a:r>
              <a:rPr lang="en-US" sz="2800" b="0" i="0" dirty="0">
                <a:solidFill>
                  <a:srgbClr val="000000"/>
                </a:solidFill>
                <a:effectLst/>
                <a:latin typeface="Arial" panose="020B0604020202020204" pitchFamily="34" charset="0"/>
              </a:rPr>
              <a:t>Processing method, coffee variety, altitude, region</a:t>
            </a:r>
            <a:br>
              <a:rPr lang="en-US" sz="2800" b="0" i="0" dirty="0">
                <a:solidFill>
                  <a:srgbClr val="000000"/>
                </a:solidFill>
                <a:effectLst/>
                <a:latin typeface="Arial" panose="020B0604020202020204" pitchFamily="34" charset="0"/>
              </a:rPr>
            </a:br>
            <a:r>
              <a:rPr lang="en-US" sz="2800" b="1" i="0" dirty="0">
                <a:solidFill>
                  <a:srgbClr val="333333"/>
                </a:solidFill>
                <a:effectLst/>
                <a:latin typeface="Arial" panose="020B0604020202020204" pitchFamily="34" charset="0"/>
              </a:rPr>
              <a:t>Dependencies:</a:t>
            </a:r>
            <a:br>
              <a:rPr lang="en-US" sz="2800" b="0" i="0" dirty="0">
                <a:solidFill>
                  <a:srgbClr val="000000"/>
                </a:solidFill>
                <a:effectLst/>
                <a:latin typeface="Arial" panose="020B0604020202020204" pitchFamily="34" charset="0"/>
              </a:rPr>
            </a:br>
            <a:r>
              <a:rPr lang="en-US" sz="2800" b="0" i="0" dirty="0">
                <a:solidFill>
                  <a:srgbClr val="000000"/>
                </a:solidFill>
                <a:effectLst/>
                <a:latin typeface="Arial" panose="020B0604020202020204" pitchFamily="34" charset="0"/>
              </a:rPr>
              <a:t>Aroma and flavor are strongly correlated, indicating that improvements in aroma may lead to enhancements in flavor.</a:t>
            </a:r>
            <a:br>
              <a:rPr lang="en-US" sz="2800" b="0" i="0" dirty="0">
                <a:solidFill>
                  <a:srgbClr val="000000"/>
                </a:solidFill>
                <a:effectLst/>
                <a:latin typeface="Arial" panose="020B0604020202020204" pitchFamily="34" charset="0"/>
              </a:rPr>
            </a:br>
            <a:r>
              <a:rPr lang="en-US" sz="2800" b="0" i="0" dirty="0">
                <a:solidFill>
                  <a:srgbClr val="000000"/>
                </a:solidFill>
                <a:effectLst/>
                <a:latin typeface="Arial" panose="020B0604020202020204" pitchFamily="34" charset="0"/>
              </a:rPr>
              <a:t>Processing method has a significant impact on aftertaste, with certain methods yielding better results.</a:t>
            </a:r>
            <a:br>
              <a:rPr lang="en-US" sz="2800" b="0" i="0" dirty="0">
                <a:solidFill>
                  <a:srgbClr val="000000"/>
                </a:solidFill>
                <a:effectLst/>
                <a:latin typeface="Arial" panose="020B0604020202020204" pitchFamily="34" charset="0"/>
              </a:rPr>
            </a:br>
            <a:r>
              <a:rPr lang="en-US" sz="2800" b="0" i="0" dirty="0">
                <a:solidFill>
                  <a:srgbClr val="000000"/>
                </a:solidFill>
                <a:effectLst/>
                <a:latin typeface="Arial" panose="020B0604020202020204" pitchFamily="34" charset="0"/>
              </a:rPr>
              <a:t>Altitude and region influence coffee quality, with specific regions known for producing beans with distinct flavor profiles.</a:t>
            </a:r>
            <a:br>
              <a:rPr lang="en-US" sz="2800" b="0" i="0" dirty="0">
                <a:solidFill>
                  <a:srgbClr val="000000"/>
                </a:solidFill>
                <a:effectLst/>
                <a:latin typeface="Arial" panose="020B0604020202020204" pitchFamily="34" charset="0"/>
              </a:rPr>
            </a:br>
            <a:endParaRPr sz="2500" dirty="0">
              <a:latin typeface="Trebuchet MS"/>
              <a:cs typeface="Trebuchet MS"/>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6611854" y="0"/>
            <a:ext cx="1676400" cy="4457700"/>
            <a:chOff x="16611854" y="0"/>
            <a:chExt cx="1676400" cy="4457700"/>
          </a:xfrm>
        </p:grpSpPr>
        <p:sp>
          <p:nvSpPr>
            <p:cNvPr id="3" name="object 3"/>
            <p:cNvSpPr/>
            <p:nvPr/>
          </p:nvSpPr>
          <p:spPr>
            <a:xfrm>
              <a:off x="16611854" y="0"/>
              <a:ext cx="1676400" cy="4457700"/>
            </a:xfrm>
            <a:custGeom>
              <a:avLst/>
              <a:gdLst/>
              <a:ahLst/>
              <a:cxnLst/>
              <a:rect l="l" t="t" r="r" b="b"/>
              <a:pathLst>
                <a:path w="1676400" h="4457700">
                  <a:moveTo>
                    <a:pt x="582422" y="3351541"/>
                  </a:moveTo>
                  <a:lnTo>
                    <a:pt x="527685" y="3351541"/>
                  </a:lnTo>
                  <a:lnTo>
                    <a:pt x="0" y="3874261"/>
                  </a:lnTo>
                  <a:lnTo>
                    <a:pt x="0" y="4457699"/>
                  </a:lnTo>
                  <a:lnTo>
                    <a:pt x="582422" y="4457699"/>
                  </a:lnTo>
                  <a:lnTo>
                    <a:pt x="582422" y="4428654"/>
                  </a:lnTo>
                  <a:lnTo>
                    <a:pt x="29464" y="4428654"/>
                  </a:lnTo>
                  <a:lnTo>
                    <a:pt x="29464" y="3904499"/>
                  </a:lnTo>
                  <a:lnTo>
                    <a:pt x="1136777" y="3904499"/>
                  </a:lnTo>
                  <a:lnTo>
                    <a:pt x="1136777" y="3874261"/>
                  </a:lnTo>
                  <a:lnTo>
                    <a:pt x="42418" y="3874261"/>
                  </a:lnTo>
                  <a:lnTo>
                    <a:pt x="552196" y="3370261"/>
                  </a:lnTo>
                  <a:lnTo>
                    <a:pt x="582422" y="3370261"/>
                  </a:lnTo>
                  <a:lnTo>
                    <a:pt x="582422" y="3351541"/>
                  </a:lnTo>
                  <a:close/>
                </a:path>
                <a:path w="1676400" h="4457700">
                  <a:moveTo>
                    <a:pt x="582422" y="3904499"/>
                  </a:moveTo>
                  <a:lnTo>
                    <a:pt x="552196" y="3904499"/>
                  </a:lnTo>
                  <a:lnTo>
                    <a:pt x="552196" y="4428654"/>
                  </a:lnTo>
                  <a:lnTo>
                    <a:pt x="582422" y="4428654"/>
                  </a:lnTo>
                  <a:lnTo>
                    <a:pt x="582422" y="3904499"/>
                  </a:lnTo>
                  <a:close/>
                </a:path>
                <a:path w="1676400" h="4457700">
                  <a:moveTo>
                    <a:pt x="582422" y="3370261"/>
                  </a:moveTo>
                  <a:lnTo>
                    <a:pt x="552196" y="3370261"/>
                  </a:lnTo>
                  <a:lnTo>
                    <a:pt x="552196" y="3874261"/>
                  </a:lnTo>
                  <a:lnTo>
                    <a:pt x="582422" y="3874261"/>
                  </a:lnTo>
                  <a:lnTo>
                    <a:pt x="582422" y="3370261"/>
                  </a:lnTo>
                  <a:close/>
                </a:path>
                <a:path w="1676400" h="4457700">
                  <a:moveTo>
                    <a:pt x="1136777" y="2245638"/>
                  </a:moveTo>
                  <a:lnTo>
                    <a:pt x="1106551" y="2245638"/>
                  </a:lnTo>
                  <a:lnTo>
                    <a:pt x="1106551" y="2768357"/>
                  </a:lnTo>
                  <a:lnTo>
                    <a:pt x="0" y="2768357"/>
                  </a:lnTo>
                  <a:lnTo>
                    <a:pt x="0" y="3351541"/>
                  </a:lnTo>
                  <a:lnTo>
                    <a:pt x="1106551" y="3351541"/>
                  </a:lnTo>
                  <a:lnTo>
                    <a:pt x="1106551" y="3874261"/>
                  </a:lnTo>
                  <a:lnTo>
                    <a:pt x="1136777" y="3874261"/>
                  </a:lnTo>
                  <a:lnTo>
                    <a:pt x="1136777" y="3321303"/>
                  </a:lnTo>
                  <a:lnTo>
                    <a:pt x="29464" y="3321303"/>
                  </a:lnTo>
                  <a:lnTo>
                    <a:pt x="29464" y="2797161"/>
                  </a:lnTo>
                  <a:lnTo>
                    <a:pt x="1136777" y="2797161"/>
                  </a:lnTo>
                  <a:lnTo>
                    <a:pt x="1136777" y="2791395"/>
                  </a:lnTo>
                  <a:lnTo>
                    <a:pt x="1179085" y="2749638"/>
                  </a:lnTo>
                  <a:lnTo>
                    <a:pt x="1136777" y="2749638"/>
                  </a:lnTo>
                  <a:lnTo>
                    <a:pt x="1136777" y="2245638"/>
                  </a:lnTo>
                  <a:close/>
                </a:path>
                <a:path w="1676400" h="4457700">
                  <a:moveTo>
                    <a:pt x="582422" y="2797161"/>
                  </a:moveTo>
                  <a:lnTo>
                    <a:pt x="552196" y="2797161"/>
                  </a:lnTo>
                  <a:lnTo>
                    <a:pt x="552196" y="3321303"/>
                  </a:lnTo>
                  <a:lnTo>
                    <a:pt x="602615" y="3321303"/>
                  </a:lnTo>
                  <a:lnTo>
                    <a:pt x="625842" y="3298265"/>
                  </a:lnTo>
                  <a:lnTo>
                    <a:pt x="582422" y="3298265"/>
                  </a:lnTo>
                  <a:lnTo>
                    <a:pt x="582422" y="2797161"/>
                  </a:lnTo>
                  <a:close/>
                </a:path>
                <a:path w="1676400" h="4457700">
                  <a:moveTo>
                    <a:pt x="1131062" y="2797161"/>
                  </a:moveTo>
                  <a:lnTo>
                    <a:pt x="1087882" y="2797161"/>
                  </a:lnTo>
                  <a:lnTo>
                    <a:pt x="582422" y="3298265"/>
                  </a:lnTo>
                  <a:lnTo>
                    <a:pt x="625842" y="3298265"/>
                  </a:lnTo>
                  <a:lnTo>
                    <a:pt x="1131062" y="2797161"/>
                  </a:lnTo>
                  <a:close/>
                </a:path>
                <a:path w="1676400" h="4457700">
                  <a:moveTo>
                    <a:pt x="1676157" y="1691258"/>
                  </a:moveTo>
                  <a:lnTo>
                    <a:pt x="1660906" y="1691258"/>
                  </a:lnTo>
                  <a:lnTo>
                    <a:pt x="1660906" y="2215399"/>
                  </a:lnTo>
                  <a:lnTo>
                    <a:pt x="552196" y="2215399"/>
                  </a:lnTo>
                  <a:lnTo>
                    <a:pt x="552196" y="2768357"/>
                  </a:lnTo>
                  <a:lnTo>
                    <a:pt x="582422" y="2768357"/>
                  </a:lnTo>
                  <a:lnTo>
                    <a:pt x="582422" y="2245638"/>
                  </a:lnTo>
                  <a:lnTo>
                    <a:pt x="1676157" y="2245638"/>
                  </a:lnTo>
                  <a:lnTo>
                    <a:pt x="1676157" y="1691258"/>
                  </a:lnTo>
                  <a:close/>
                </a:path>
                <a:path w="1676400" h="4457700">
                  <a:moveTo>
                    <a:pt x="1676157" y="2245638"/>
                  </a:moveTo>
                  <a:lnTo>
                    <a:pt x="1646555" y="2245638"/>
                  </a:lnTo>
                  <a:lnTo>
                    <a:pt x="1136777" y="2749638"/>
                  </a:lnTo>
                  <a:lnTo>
                    <a:pt x="1179085" y="2749638"/>
                  </a:lnTo>
                  <a:lnTo>
                    <a:pt x="1676157" y="2259039"/>
                  </a:lnTo>
                  <a:lnTo>
                    <a:pt x="1676157" y="2245638"/>
                  </a:lnTo>
                  <a:close/>
                </a:path>
                <a:path w="1676400" h="4457700">
                  <a:moveTo>
                    <a:pt x="1676157" y="0"/>
                  </a:moveTo>
                  <a:lnTo>
                    <a:pt x="1660905" y="0"/>
                  </a:lnTo>
                  <a:lnTo>
                    <a:pt x="1106551" y="553668"/>
                  </a:lnTo>
                  <a:lnTo>
                    <a:pt x="1106551" y="1136865"/>
                  </a:lnTo>
                  <a:lnTo>
                    <a:pt x="1660906" y="1136865"/>
                  </a:lnTo>
                  <a:lnTo>
                    <a:pt x="1660906" y="1661019"/>
                  </a:lnTo>
                  <a:lnTo>
                    <a:pt x="1106551" y="1661019"/>
                  </a:lnTo>
                  <a:lnTo>
                    <a:pt x="1106551" y="2215399"/>
                  </a:lnTo>
                  <a:lnTo>
                    <a:pt x="1136777" y="2215399"/>
                  </a:lnTo>
                  <a:lnTo>
                    <a:pt x="1136777" y="1691258"/>
                  </a:lnTo>
                  <a:lnTo>
                    <a:pt x="1676157" y="1691258"/>
                  </a:lnTo>
                  <a:lnTo>
                    <a:pt x="1676157" y="1106626"/>
                  </a:lnTo>
                  <a:lnTo>
                    <a:pt x="1136777" y="1106626"/>
                  </a:lnTo>
                  <a:lnTo>
                    <a:pt x="1136777" y="583907"/>
                  </a:lnTo>
                  <a:lnTo>
                    <a:pt x="1676157" y="583907"/>
                  </a:lnTo>
                  <a:lnTo>
                    <a:pt x="1676157" y="553668"/>
                  </a:lnTo>
                  <a:lnTo>
                    <a:pt x="1148334" y="553668"/>
                  </a:lnTo>
                  <a:lnTo>
                    <a:pt x="1660906" y="42480"/>
                  </a:lnTo>
                  <a:lnTo>
                    <a:pt x="1676157" y="42480"/>
                  </a:lnTo>
                  <a:lnTo>
                    <a:pt x="1676157" y="0"/>
                  </a:lnTo>
                  <a:close/>
                </a:path>
                <a:path w="1676400" h="4457700">
                  <a:moveTo>
                    <a:pt x="1676157" y="583907"/>
                  </a:moveTo>
                  <a:lnTo>
                    <a:pt x="1660906" y="583907"/>
                  </a:lnTo>
                  <a:lnTo>
                    <a:pt x="1660906" y="1106626"/>
                  </a:lnTo>
                  <a:lnTo>
                    <a:pt x="1676157" y="1106626"/>
                  </a:lnTo>
                  <a:lnTo>
                    <a:pt x="1676157" y="583907"/>
                  </a:lnTo>
                  <a:close/>
                </a:path>
                <a:path w="1676400" h="4457700">
                  <a:moveTo>
                    <a:pt x="1676157" y="42480"/>
                  </a:moveTo>
                  <a:lnTo>
                    <a:pt x="1660906" y="42480"/>
                  </a:lnTo>
                  <a:lnTo>
                    <a:pt x="1660906" y="553668"/>
                  </a:lnTo>
                  <a:lnTo>
                    <a:pt x="1676157" y="553668"/>
                  </a:lnTo>
                  <a:lnTo>
                    <a:pt x="1676157" y="42480"/>
                  </a:lnTo>
                  <a:close/>
                </a:path>
              </a:pathLst>
            </a:custGeom>
            <a:solidFill>
              <a:srgbClr val="36D636"/>
            </a:solidFill>
          </p:spPr>
          <p:txBody>
            <a:bodyPr wrap="square" lIns="0" tIns="0" rIns="0" bIns="0" rtlCol="0"/>
            <a:lstStyle/>
            <a:p>
              <a:endParaRPr/>
            </a:p>
          </p:txBody>
        </p:sp>
        <p:sp>
          <p:nvSpPr>
            <p:cNvPr id="4" name="object 4"/>
            <p:cNvSpPr/>
            <p:nvPr/>
          </p:nvSpPr>
          <p:spPr>
            <a:xfrm>
              <a:off x="17320259" y="3466744"/>
              <a:ext cx="304165" cy="304165"/>
            </a:xfrm>
            <a:custGeom>
              <a:avLst/>
              <a:gdLst/>
              <a:ahLst/>
              <a:cxnLst/>
              <a:rect l="l" t="t" r="r" b="b"/>
              <a:pathLst>
                <a:path w="304165" h="304164">
                  <a:moveTo>
                    <a:pt x="159893" y="0"/>
                  </a:moveTo>
                  <a:lnTo>
                    <a:pt x="144018" y="0"/>
                  </a:lnTo>
                  <a:lnTo>
                    <a:pt x="136144" y="723"/>
                  </a:lnTo>
                  <a:lnTo>
                    <a:pt x="97282" y="10083"/>
                  </a:lnTo>
                  <a:lnTo>
                    <a:pt x="62611" y="28803"/>
                  </a:lnTo>
                  <a:lnTo>
                    <a:pt x="44704" y="44640"/>
                  </a:lnTo>
                  <a:lnTo>
                    <a:pt x="38862" y="50393"/>
                  </a:lnTo>
                  <a:lnTo>
                    <a:pt x="33909" y="56159"/>
                  </a:lnTo>
                  <a:lnTo>
                    <a:pt x="28829" y="62636"/>
                  </a:lnTo>
                  <a:lnTo>
                    <a:pt x="20193" y="75603"/>
                  </a:lnTo>
                  <a:lnTo>
                    <a:pt x="16637" y="82804"/>
                  </a:lnTo>
                  <a:lnTo>
                    <a:pt x="12954" y="89992"/>
                  </a:lnTo>
                  <a:lnTo>
                    <a:pt x="10160" y="97205"/>
                  </a:lnTo>
                  <a:lnTo>
                    <a:pt x="7239" y="105117"/>
                  </a:lnTo>
                  <a:lnTo>
                    <a:pt x="5080" y="112318"/>
                  </a:lnTo>
                  <a:lnTo>
                    <a:pt x="3683" y="120243"/>
                  </a:lnTo>
                  <a:lnTo>
                    <a:pt x="2159" y="128155"/>
                  </a:lnTo>
                  <a:lnTo>
                    <a:pt x="762" y="136080"/>
                  </a:lnTo>
                  <a:lnTo>
                    <a:pt x="0" y="143992"/>
                  </a:lnTo>
                  <a:lnTo>
                    <a:pt x="0" y="151917"/>
                  </a:lnTo>
                  <a:lnTo>
                    <a:pt x="0" y="159842"/>
                  </a:lnTo>
                  <a:lnTo>
                    <a:pt x="762" y="167754"/>
                  </a:lnTo>
                  <a:lnTo>
                    <a:pt x="2159" y="175679"/>
                  </a:lnTo>
                  <a:lnTo>
                    <a:pt x="5080" y="190804"/>
                  </a:lnTo>
                  <a:lnTo>
                    <a:pt x="8001" y="198716"/>
                  </a:lnTo>
                  <a:lnTo>
                    <a:pt x="10160" y="205917"/>
                  </a:lnTo>
                  <a:lnTo>
                    <a:pt x="13716" y="213118"/>
                  </a:lnTo>
                  <a:lnTo>
                    <a:pt x="16637" y="220319"/>
                  </a:lnTo>
                  <a:lnTo>
                    <a:pt x="20955" y="227520"/>
                  </a:lnTo>
                  <a:lnTo>
                    <a:pt x="44704" y="259194"/>
                  </a:lnTo>
                  <a:lnTo>
                    <a:pt x="56896" y="269278"/>
                  </a:lnTo>
                  <a:lnTo>
                    <a:pt x="62611" y="274320"/>
                  </a:lnTo>
                  <a:lnTo>
                    <a:pt x="97917" y="293039"/>
                  </a:lnTo>
                  <a:lnTo>
                    <a:pt x="105156" y="295910"/>
                  </a:lnTo>
                  <a:lnTo>
                    <a:pt x="113030" y="298069"/>
                  </a:lnTo>
                  <a:lnTo>
                    <a:pt x="120269" y="299516"/>
                  </a:lnTo>
                  <a:lnTo>
                    <a:pt x="136144" y="302399"/>
                  </a:lnTo>
                  <a:lnTo>
                    <a:pt x="144018" y="303110"/>
                  </a:lnTo>
                  <a:lnTo>
                    <a:pt x="151892" y="303110"/>
                  </a:lnTo>
                  <a:lnTo>
                    <a:pt x="151892" y="303834"/>
                  </a:lnTo>
                  <a:lnTo>
                    <a:pt x="159893" y="303834"/>
                  </a:lnTo>
                  <a:lnTo>
                    <a:pt x="167767" y="303110"/>
                  </a:lnTo>
                  <a:lnTo>
                    <a:pt x="183642" y="300240"/>
                  </a:lnTo>
                  <a:lnTo>
                    <a:pt x="190881" y="298792"/>
                  </a:lnTo>
                  <a:lnTo>
                    <a:pt x="198755" y="295910"/>
                  </a:lnTo>
                  <a:lnTo>
                    <a:pt x="205994" y="293763"/>
                  </a:lnTo>
                  <a:lnTo>
                    <a:pt x="213106" y="290156"/>
                  </a:lnTo>
                  <a:lnTo>
                    <a:pt x="220345" y="287274"/>
                  </a:lnTo>
                  <a:lnTo>
                    <a:pt x="227584" y="282956"/>
                  </a:lnTo>
                  <a:lnTo>
                    <a:pt x="234061" y="279361"/>
                  </a:lnTo>
                  <a:lnTo>
                    <a:pt x="241173" y="274320"/>
                  </a:lnTo>
                  <a:lnTo>
                    <a:pt x="247015" y="269989"/>
                  </a:lnTo>
                  <a:lnTo>
                    <a:pt x="253492" y="264236"/>
                  </a:lnTo>
                  <a:lnTo>
                    <a:pt x="259207" y="259194"/>
                  </a:lnTo>
                  <a:lnTo>
                    <a:pt x="264287" y="253441"/>
                  </a:lnTo>
                  <a:lnTo>
                    <a:pt x="269240" y="246951"/>
                  </a:lnTo>
                  <a:lnTo>
                    <a:pt x="274320" y="241198"/>
                  </a:lnTo>
                  <a:lnTo>
                    <a:pt x="293116" y="205917"/>
                  </a:lnTo>
                  <a:lnTo>
                    <a:pt x="295910" y="198716"/>
                  </a:lnTo>
                  <a:lnTo>
                    <a:pt x="298069" y="190804"/>
                  </a:lnTo>
                  <a:lnTo>
                    <a:pt x="299593" y="183603"/>
                  </a:lnTo>
                  <a:lnTo>
                    <a:pt x="302387" y="167754"/>
                  </a:lnTo>
                  <a:lnTo>
                    <a:pt x="303149" y="159842"/>
                  </a:lnTo>
                  <a:lnTo>
                    <a:pt x="303149" y="151917"/>
                  </a:lnTo>
                  <a:lnTo>
                    <a:pt x="303911" y="151917"/>
                  </a:lnTo>
                  <a:lnTo>
                    <a:pt x="303911" y="143992"/>
                  </a:lnTo>
                  <a:lnTo>
                    <a:pt x="303149" y="136080"/>
                  </a:lnTo>
                  <a:lnTo>
                    <a:pt x="301752" y="128155"/>
                  </a:lnTo>
                  <a:lnTo>
                    <a:pt x="300228" y="120243"/>
                  </a:lnTo>
                  <a:lnTo>
                    <a:pt x="298831" y="112318"/>
                  </a:lnTo>
                  <a:lnTo>
                    <a:pt x="283718" y="76314"/>
                  </a:lnTo>
                  <a:lnTo>
                    <a:pt x="253492" y="38874"/>
                  </a:lnTo>
                  <a:lnTo>
                    <a:pt x="221107" y="16560"/>
                  </a:lnTo>
                  <a:lnTo>
                    <a:pt x="167767" y="723"/>
                  </a:lnTo>
                  <a:lnTo>
                    <a:pt x="159893" y="0"/>
                  </a:lnTo>
                  <a:close/>
                </a:path>
              </a:pathLst>
            </a:custGeom>
            <a:solidFill>
              <a:srgbClr val="959595"/>
            </a:solidFill>
          </p:spPr>
          <p:txBody>
            <a:bodyPr wrap="square" lIns="0" tIns="0" rIns="0" bIns="0" rtlCol="0"/>
            <a:lstStyle/>
            <a:p>
              <a:endParaRPr/>
            </a:p>
          </p:txBody>
        </p:sp>
        <p:sp>
          <p:nvSpPr>
            <p:cNvPr id="5" name="object 5"/>
            <p:cNvSpPr/>
            <p:nvPr/>
          </p:nvSpPr>
          <p:spPr>
            <a:xfrm>
              <a:off x="17320219" y="3466722"/>
              <a:ext cx="304165" cy="304165"/>
            </a:xfrm>
            <a:custGeom>
              <a:avLst/>
              <a:gdLst/>
              <a:ahLst/>
              <a:cxnLst/>
              <a:rect l="l" t="t" r="r" b="b"/>
              <a:pathLst>
                <a:path w="304165" h="304164">
                  <a:moveTo>
                    <a:pt x="0" y="151920"/>
                  </a:moveTo>
                  <a:lnTo>
                    <a:pt x="0" y="143995"/>
                  </a:lnTo>
                  <a:lnTo>
                    <a:pt x="761" y="136083"/>
                  </a:lnTo>
                  <a:lnTo>
                    <a:pt x="2158" y="128158"/>
                  </a:lnTo>
                  <a:lnTo>
                    <a:pt x="3682" y="120233"/>
                  </a:lnTo>
                  <a:lnTo>
                    <a:pt x="5079" y="112321"/>
                  </a:lnTo>
                  <a:lnTo>
                    <a:pt x="7238" y="105120"/>
                  </a:lnTo>
                  <a:lnTo>
                    <a:pt x="10159" y="97195"/>
                  </a:lnTo>
                  <a:lnTo>
                    <a:pt x="12953" y="89993"/>
                  </a:lnTo>
                  <a:lnTo>
                    <a:pt x="16636" y="82792"/>
                  </a:lnTo>
                  <a:lnTo>
                    <a:pt x="20192" y="75604"/>
                  </a:lnTo>
                  <a:lnTo>
                    <a:pt x="44703" y="44641"/>
                  </a:lnTo>
                  <a:lnTo>
                    <a:pt x="50418" y="38875"/>
                  </a:lnTo>
                  <a:lnTo>
                    <a:pt x="82802" y="16561"/>
                  </a:lnTo>
                  <a:lnTo>
                    <a:pt x="120266" y="3606"/>
                  </a:lnTo>
                  <a:lnTo>
                    <a:pt x="128267" y="2159"/>
                  </a:lnTo>
                  <a:lnTo>
                    <a:pt x="136141" y="723"/>
                  </a:lnTo>
                  <a:lnTo>
                    <a:pt x="144015" y="0"/>
                  </a:lnTo>
                  <a:lnTo>
                    <a:pt x="152016" y="0"/>
                  </a:lnTo>
                  <a:lnTo>
                    <a:pt x="159890" y="0"/>
                  </a:lnTo>
                  <a:lnTo>
                    <a:pt x="167764" y="723"/>
                  </a:lnTo>
                  <a:lnTo>
                    <a:pt x="175765" y="2159"/>
                  </a:lnTo>
                  <a:lnTo>
                    <a:pt x="183638" y="3606"/>
                  </a:lnTo>
                  <a:lnTo>
                    <a:pt x="191512" y="5042"/>
                  </a:lnTo>
                  <a:lnTo>
                    <a:pt x="198751" y="7201"/>
                  </a:lnTo>
                  <a:lnTo>
                    <a:pt x="206625" y="10084"/>
                  </a:lnTo>
                  <a:lnTo>
                    <a:pt x="213864" y="12954"/>
                  </a:lnTo>
                  <a:lnTo>
                    <a:pt x="221103" y="16561"/>
                  </a:lnTo>
                  <a:lnTo>
                    <a:pt x="228342" y="20155"/>
                  </a:lnTo>
                  <a:lnTo>
                    <a:pt x="259202" y="44641"/>
                  </a:lnTo>
                  <a:lnTo>
                    <a:pt x="265044" y="50394"/>
                  </a:lnTo>
                  <a:lnTo>
                    <a:pt x="287269" y="82792"/>
                  </a:lnTo>
                  <a:lnTo>
                    <a:pt x="300222" y="120233"/>
                  </a:lnTo>
                  <a:lnTo>
                    <a:pt x="301746" y="128158"/>
                  </a:lnTo>
                  <a:lnTo>
                    <a:pt x="303143" y="136083"/>
                  </a:lnTo>
                  <a:lnTo>
                    <a:pt x="303905" y="143995"/>
                  </a:lnTo>
                  <a:lnTo>
                    <a:pt x="303905" y="151920"/>
                  </a:lnTo>
                  <a:lnTo>
                    <a:pt x="303143" y="151920"/>
                  </a:lnTo>
                  <a:lnTo>
                    <a:pt x="303143" y="159832"/>
                  </a:lnTo>
                  <a:lnTo>
                    <a:pt x="295904" y="198720"/>
                  </a:lnTo>
                  <a:lnTo>
                    <a:pt x="293111" y="205921"/>
                  </a:lnTo>
                  <a:lnTo>
                    <a:pt x="290190" y="213834"/>
                  </a:lnTo>
                  <a:lnTo>
                    <a:pt x="269362" y="246956"/>
                  </a:lnTo>
                  <a:lnTo>
                    <a:pt x="264282" y="253433"/>
                  </a:lnTo>
                  <a:lnTo>
                    <a:pt x="259202" y="259199"/>
                  </a:lnTo>
                  <a:lnTo>
                    <a:pt x="253487" y="264228"/>
                  </a:lnTo>
                  <a:lnTo>
                    <a:pt x="247010" y="269994"/>
                  </a:lnTo>
                  <a:lnTo>
                    <a:pt x="241295" y="274312"/>
                  </a:lnTo>
                  <a:lnTo>
                    <a:pt x="234057" y="279354"/>
                  </a:lnTo>
                  <a:lnTo>
                    <a:pt x="227580" y="282961"/>
                  </a:lnTo>
                  <a:lnTo>
                    <a:pt x="220341" y="287279"/>
                  </a:lnTo>
                  <a:lnTo>
                    <a:pt x="213102" y="290149"/>
                  </a:lnTo>
                  <a:lnTo>
                    <a:pt x="205990" y="293756"/>
                  </a:lnTo>
                  <a:lnTo>
                    <a:pt x="198751" y="295915"/>
                  </a:lnTo>
                  <a:lnTo>
                    <a:pt x="159890" y="303840"/>
                  </a:lnTo>
                  <a:lnTo>
                    <a:pt x="152016" y="303840"/>
                  </a:lnTo>
                  <a:lnTo>
                    <a:pt x="152016" y="303116"/>
                  </a:lnTo>
                  <a:lnTo>
                    <a:pt x="144015" y="303116"/>
                  </a:lnTo>
                  <a:lnTo>
                    <a:pt x="136141" y="302393"/>
                  </a:lnTo>
                  <a:lnTo>
                    <a:pt x="128267" y="300957"/>
                  </a:lnTo>
                  <a:lnTo>
                    <a:pt x="120266" y="299522"/>
                  </a:lnTo>
                  <a:lnTo>
                    <a:pt x="113155" y="298074"/>
                  </a:lnTo>
                  <a:lnTo>
                    <a:pt x="105154" y="295915"/>
                  </a:lnTo>
                  <a:lnTo>
                    <a:pt x="97915" y="293032"/>
                  </a:lnTo>
                  <a:lnTo>
                    <a:pt x="90041" y="290149"/>
                  </a:lnTo>
                  <a:lnTo>
                    <a:pt x="56895" y="269270"/>
                  </a:lnTo>
                  <a:lnTo>
                    <a:pt x="50418" y="264228"/>
                  </a:lnTo>
                  <a:lnTo>
                    <a:pt x="44703" y="259199"/>
                  </a:lnTo>
                  <a:lnTo>
                    <a:pt x="39623" y="253433"/>
                  </a:lnTo>
                  <a:lnTo>
                    <a:pt x="33908" y="246956"/>
                  </a:lnTo>
                  <a:lnTo>
                    <a:pt x="29590" y="241190"/>
                  </a:lnTo>
                  <a:lnTo>
                    <a:pt x="24510" y="234002"/>
                  </a:lnTo>
                  <a:lnTo>
                    <a:pt x="20954" y="227525"/>
                  </a:lnTo>
                  <a:lnTo>
                    <a:pt x="16636" y="220311"/>
                  </a:lnTo>
                  <a:lnTo>
                    <a:pt x="13715" y="213122"/>
                  </a:lnTo>
                  <a:lnTo>
                    <a:pt x="10159" y="205921"/>
                  </a:lnTo>
                  <a:lnTo>
                    <a:pt x="8000" y="198720"/>
                  </a:lnTo>
                  <a:lnTo>
                    <a:pt x="0" y="159832"/>
                  </a:lnTo>
                  <a:lnTo>
                    <a:pt x="0" y="151920"/>
                  </a:lnTo>
                  <a:close/>
                </a:path>
              </a:pathLst>
            </a:custGeom>
            <a:ln w="18719">
              <a:solidFill>
                <a:srgbClr val="959595"/>
              </a:solidFill>
            </a:ln>
          </p:spPr>
          <p:txBody>
            <a:bodyPr wrap="square" lIns="0" tIns="0" rIns="0" bIns="0" rtlCol="0"/>
            <a:lstStyle/>
            <a:p>
              <a:endParaRPr/>
            </a:p>
          </p:txBody>
        </p:sp>
      </p:grpSp>
      <p:grpSp>
        <p:nvGrpSpPr>
          <p:cNvPr id="6" name="object 6"/>
          <p:cNvGrpSpPr/>
          <p:nvPr/>
        </p:nvGrpSpPr>
        <p:grpSpPr>
          <a:xfrm>
            <a:off x="-19078" y="8342270"/>
            <a:ext cx="1062355" cy="1963420"/>
            <a:chOff x="-19078" y="8342270"/>
            <a:chExt cx="1062355" cy="1963420"/>
          </a:xfrm>
        </p:grpSpPr>
        <p:sp>
          <p:nvSpPr>
            <p:cNvPr id="7" name="object 7"/>
            <p:cNvSpPr/>
            <p:nvPr/>
          </p:nvSpPr>
          <p:spPr>
            <a:xfrm>
              <a:off x="-14" y="9286510"/>
              <a:ext cx="998219" cy="1000125"/>
            </a:xfrm>
            <a:custGeom>
              <a:avLst/>
              <a:gdLst/>
              <a:ahLst/>
              <a:cxnLst/>
              <a:rect l="l" t="t" r="r" b="b"/>
              <a:pathLst>
                <a:path w="998219" h="1000125">
                  <a:moveTo>
                    <a:pt x="500360" y="0"/>
                  </a:moveTo>
                  <a:lnTo>
                    <a:pt x="497803" y="44261"/>
                  </a:lnTo>
                  <a:lnTo>
                    <a:pt x="490340" y="88163"/>
                  </a:lnTo>
                  <a:lnTo>
                    <a:pt x="478279" y="131405"/>
                  </a:lnTo>
                  <a:lnTo>
                    <a:pt x="461930" y="173688"/>
                  </a:lnTo>
                  <a:lnTo>
                    <a:pt x="441602" y="214712"/>
                  </a:lnTo>
                  <a:lnTo>
                    <a:pt x="417606" y="254178"/>
                  </a:lnTo>
                  <a:lnTo>
                    <a:pt x="390250" y="291784"/>
                  </a:lnTo>
                  <a:lnTo>
                    <a:pt x="359844" y="327232"/>
                  </a:lnTo>
                  <a:lnTo>
                    <a:pt x="326697" y="360221"/>
                  </a:lnTo>
                  <a:lnTo>
                    <a:pt x="291119" y="390453"/>
                  </a:lnTo>
                  <a:lnTo>
                    <a:pt x="253420" y="417626"/>
                  </a:lnTo>
                  <a:lnTo>
                    <a:pt x="213908" y="441441"/>
                  </a:lnTo>
                  <a:lnTo>
                    <a:pt x="172894" y="461599"/>
                  </a:lnTo>
                  <a:lnTo>
                    <a:pt x="130686" y="477799"/>
                  </a:lnTo>
                  <a:lnTo>
                    <a:pt x="87595" y="489742"/>
                  </a:lnTo>
                  <a:lnTo>
                    <a:pt x="43930" y="497127"/>
                  </a:lnTo>
                  <a:lnTo>
                    <a:pt x="0" y="499656"/>
                  </a:lnTo>
                  <a:lnTo>
                    <a:pt x="43930" y="502184"/>
                  </a:lnTo>
                  <a:lnTo>
                    <a:pt x="87595" y="509571"/>
                  </a:lnTo>
                  <a:lnTo>
                    <a:pt x="130686" y="521516"/>
                  </a:lnTo>
                  <a:lnTo>
                    <a:pt x="172894" y="537721"/>
                  </a:lnTo>
                  <a:lnTo>
                    <a:pt x="213908" y="557887"/>
                  </a:lnTo>
                  <a:lnTo>
                    <a:pt x="253420" y="581716"/>
                  </a:lnTo>
                  <a:lnTo>
                    <a:pt x="291119" y="608907"/>
                  </a:lnTo>
                  <a:lnTo>
                    <a:pt x="326697" y="639163"/>
                  </a:lnTo>
                  <a:lnTo>
                    <a:pt x="359844" y="672184"/>
                  </a:lnTo>
                  <a:lnTo>
                    <a:pt x="390250" y="707671"/>
                  </a:lnTo>
                  <a:lnTo>
                    <a:pt x="417606" y="745326"/>
                  </a:lnTo>
                  <a:lnTo>
                    <a:pt x="441602" y="784849"/>
                  </a:lnTo>
                  <a:lnTo>
                    <a:pt x="461930" y="825942"/>
                  </a:lnTo>
                  <a:lnTo>
                    <a:pt x="478279" y="868306"/>
                  </a:lnTo>
                  <a:lnTo>
                    <a:pt x="490340" y="911641"/>
                  </a:lnTo>
                  <a:lnTo>
                    <a:pt x="497803" y="955649"/>
                  </a:lnTo>
                  <a:lnTo>
                    <a:pt x="500360" y="1000031"/>
                  </a:lnTo>
                  <a:lnTo>
                    <a:pt x="502895" y="955649"/>
                  </a:lnTo>
                  <a:lnTo>
                    <a:pt x="510296" y="911641"/>
                  </a:lnTo>
                  <a:lnTo>
                    <a:pt x="522259" y="868306"/>
                  </a:lnTo>
                  <a:lnTo>
                    <a:pt x="538479" y="825942"/>
                  </a:lnTo>
                  <a:lnTo>
                    <a:pt x="558649" y="784849"/>
                  </a:lnTo>
                  <a:lnTo>
                    <a:pt x="582466" y="745326"/>
                  </a:lnTo>
                  <a:lnTo>
                    <a:pt x="609623" y="707671"/>
                  </a:lnTo>
                  <a:lnTo>
                    <a:pt x="639817" y="672184"/>
                  </a:lnTo>
                  <a:lnTo>
                    <a:pt x="672742" y="639163"/>
                  </a:lnTo>
                  <a:lnTo>
                    <a:pt x="708092" y="608907"/>
                  </a:lnTo>
                  <a:lnTo>
                    <a:pt x="745563" y="581716"/>
                  </a:lnTo>
                  <a:lnTo>
                    <a:pt x="784850" y="557887"/>
                  </a:lnTo>
                  <a:lnTo>
                    <a:pt x="825648" y="537721"/>
                  </a:lnTo>
                  <a:lnTo>
                    <a:pt x="867651" y="521516"/>
                  </a:lnTo>
                  <a:lnTo>
                    <a:pt x="910554" y="509571"/>
                  </a:lnTo>
                  <a:lnTo>
                    <a:pt x="954053" y="502184"/>
                  </a:lnTo>
                  <a:lnTo>
                    <a:pt x="997842" y="499656"/>
                  </a:lnTo>
                  <a:lnTo>
                    <a:pt x="954053" y="497127"/>
                  </a:lnTo>
                  <a:lnTo>
                    <a:pt x="910554" y="489742"/>
                  </a:lnTo>
                  <a:lnTo>
                    <a:pt x="867651" y="477799"/>
                  </a:lnTo>
                  <a:lnTo>
                    <a:pt x="825648" y="461599"/>
                  </a:lnTo>
                  <a:lnTo>
                    <a:pt x="784850" y="441441"/>
                  </a:lnTo>
                  <a:lnTo>
                    <a:pt x="745563" y="417626"/>
                  </a:lnTo>
                  <a:lnTo>
                    <a:pt x="708092" y="390453"/>
                  </a:lnTo>
                  <a:lnTo>
                    <a:pt x="672742" y="360221"/>
                  </a:lnTo>
                  <a:lnTo>
                    <a:pt x="639817" y="327232"/>
                  </a:lnTo>
                  <a:lnTo>
                    <a:pt x="609623" y="291784"/>
                  </a:lnTo>
                  <a:lnTo>
                    <a:pt x="582466" y="254178"/>
                  </a:lnTo>
                  <a:lnTo>
                    <a:pt x="558649" y="214712"/>
                  </a:lnTo>
                  <a:lnTo>
                    <a:pt x="538479" y="173688"/>
                  </a:lnTo>
                  <a:lnTo>
                    <a:pt x="522259" y="131405"/>
                  </a:lnTo>
                  <a:lnTo>
                    <a:pt x="510296" y="88163"/>
                  </a:lnTo>
                  <a:lnTo>
                    <a:pt x="502895" y="44261"/>
                  </a:lnTo>
                  <a:lnTo>
                    <a:pt x="500360" y="0"/>
                  </a:lnTo>
                  <a:close/>
                </a:path>
              </a:pathLst>
            </a:custGeom>
            <a:solidFill>
              <a:srgbClr val="36D636"/>
            </a:solidFill>
          </p:spPr>
          <p:txBody>
            <a:bodyPr wrap="square" lIns="0" tIns="0" rIns="0" bIns="0" rtlCol="0"/>
            <a:lstStyle/>
            <a:p>
              <a:endParaRPr/>
            </a:p>
          </p:txBody>
        </p:sp>
        <p:sp>
          <p:nvSpPr>
            <p:cNvPr id="8" name="object 8"/>
            <p:cNvSpPr/>
            <p:nvPr/>
          </p:nvSpPr>
          <p:spPr>
            <a:xfrm>
              <a:off x="-14" y="9286505"/>
              <a:ext cx="998219" cy="1000125"/>
            </a:xfrm>
            <a:custGeom>
              <a:avLst/>
              <a:gdLst/>
              <a:ahLst/>
              <a:cxnLst/>
              <a:rect l="l" t="t" r="r" b="b"/>
              <a:pathLst>
                <a:path w="998219" h="1000125">
                  <a:moveTo>
                    <a:pt x="500360" y="0"/>
                  </a:moveTo>
                  <a:lnTo>
                    <a:pt x="502895" y="44261"/>
                  </a:lnTo>
                  <a:lnTo>
                    <a:pt x="510297" y="88163"/>
                  </a:lnTo>
                  <a:lnTo>
                    <a:pt x="522259" y="131406"/>
                  </a:lnTo>
                  <a:lnTo>
                    <a:pt x="538479" y="173689"/>
                  </a:lnTo>
                  <a:lnTo>
                    <a:pt x="558649" y="214713"/>
                  </a:lnTo>
                  <a:lnTo>
                    <a:pt x="582466" y="254179"/>
                  </a:lnTo>
                  <a:lnTo>
                    <a:pt x="609623" y="291785"/>
                  </a:lnTo>
                  <a:lnTo>
                    <a:pt x="639817" y="327233"/>
                  </a:lnTo>
                  <a:lnTo>
                    <a:pt x="672742" y="360223"/>
                  </a:lnTo>
                  <a:lnTo>
                    <a:pt x="708092" y="390455"/>
                  </a:lnTo>
                  <a:lnTo>
                    <a:pt x="745563" y="417628"/>
                  </a:lnTo>
                  <a:lnTo>
                    <a:pt x="784850" y="441443"/>
                  </a:lnTo>
                  <a:lnTo>
                    <a:pt x="825648" y="461601"/>
                  </a:lnTo>
                  <a:lnTo>
                    <a:pt x="867651" y="477801"/>
                  </a:lnTo>
                  <a:lnTo>
                    <a:pt x="910554" y="489744"/>
                  </a:lnTo>
                  <a:lnTo>
                    <a:pt x="954053" y="497129"/>
                  </a:lnTo>
                  <a:lnTo>
                    <a:pt x="997842" y="499658"/>
                  </a:lnTo>
                  <a:lnTo>
                    <a:pt x="954053" y="502187"/>
                  </a:lnTo>
                  <a:lnTo>
                    <a:pt x="910554" y="509573"/>
                  </a:lnTo>
                  <a:lnTo>
                    <a:pt x="867651" y="521518"/>
                  </a:lnTo>
                  <a:lnTo>
                    <a:pt x="825648" y="537724"/>
                  </a:lnTo>
                  <a:lnTo>
                    <a:pt x="784850" y="557890"/>
                  </a:lnTo>
                  <a:lnTo>
                    <a:pt x="745563" y="581718"/>
                  </a:lnTo>
                  <a:lnTo>
                    <a:pt x="708092" y="608910"/>
                  </a:lnTo>
                  <a:lnTo>
                    <a:pt x="672742" y="639166"/>
                  </a:lnTo>
                  <a:lnTo>
                    <a:pt x="639817" y="672187"/>
                  </a:lnTo>
                  <a:lnTo>
                    <a:pt x="609623" y="707675"/>
                  </a:lnTo>
                  <a:lnTo>
                    <a:pt x="582466" y="745330"/>
                  </a:lnTo>
                  <a:lnTo>
                    <a:pt x="558649" y="784853"/>
                  </a:lnTo>
                  <a:lnTo>
                    <a:pt x="538479" y="825946"/>
                  </a:lnTo>
                  <a:lnTo>
                    <a:pt x="522259" y="868310"/>
                  </a:lnTo>
                  <a:lnTo>
                    <a:pt x="510297" y="911645"/>
                  </a:lnTo>
                  <a:lnTo>
                    <a:pt x="502895" y="955654"/>
                  </a:lnTo>
                  <a:lnTo>
                    <a:pt x="500360" y="1000036"/>
                  </a:lnTo>
                  <a:lnTo>
                    <a:pt x="497804" y="955654"/>
                  </a:lnTo>
                  <a:lnTo>
                    <a:pt x="490340" y="911645"/>
                  </a:lnTo>
                  <a:lnTo>
                    <a:pt x="478279" y="868310"/>
                  </a:lnTo>
                  <a:lnTo>
                    <a:pt x="461930" y="825946"/>
                  </a:lnTo>
                  <a:lnTo>
                    <a:pt x="441603" y="784853"/>
                  </a:lnTo>
                  <a:lnTo>
                    <a:pt x="417606" y="745330"/>
                  </a:lnTo>
                  <a:lnTo>
                    <a:pt x="390250" y="707675"/>
                  </a:lnTo>
                  <a:lnTo>
                    <a:pt x="359844" y="672187"/>
                  </a:lnTo>
                  <a:lnTo>
                    <a:pt x="326697" y="639166"/>
                  </a:lnTo>
                  <a:lnTo>
                    <a:pt x="291119" y="608910"/>
                  </a:lnTo>
                  <a:lnTo>
                    <a:pt x="253420" y="581718"/>
                  </a:lnTo>
                  <a:lnTo>
                    <a:pt x="213908" y="557890"/>
                  </a:lnTo>
                  <a:lnTo>
                    <a:pt x="172894" y="537724"/>
                  </a:lnTo>
                  <a:lnTo>
                    <a:pt x="130687" y="521518"/>
                  </a:lnTo>
                  <a:lnTo>
                    <a:pt x="87595" y="509573"/>
                  </a:lnTo>
                  <a:lnTo>
                    <a:pt x="43930" y="502187"/>
                  </a:lnTo>
                  <a:lnTo>
                    <a:pt x="0" y="499658"/>
                  </a:lnTo>
                  <a:lnTo>
                    <a:pt x="43930" y="497129"/>
                  </a:lnTo>
                  <a:lnTo>
                    <a:pt x="87595" y="489744"/>
                  </a:lnTo>
                  <a:lnTo>
                    <a:pt x="130687" y="477801"/>
                  </a:lnTo>
                  <a:lnTo>
                    <a:pt x="172894" y="461601"/>
                  </a:lnTo>
                  <a:lnTo>
                    <a:pt x="213908" y="441443"/>
                  </a:lnTo>
                  <a:lnTo>
                    <a:pt x="253420" y="417628"/>
                  </a:lnTo>
                  <a:lnTo>
                    <a:pt x="291119" y="390455"/>
                  </a:lnTo>
                  <a:lnTo>
                    <a:pt x="326697" y="360223"/>
                  </a:lnTo>
                  <a:lnTo>
                    <a:pt x="359844" y="327233"/>
                  </a:lnTo>
                  <a:lnTo>
                    <a:pt x="390250" y="291785"/>
                  </a:lnTo>
                  <a:lnTo>
                    <a:pt x="417606" y="254179"/>
                  </a:lnTo>
                  <a:lnTo>
                    <a:pt x="441603" y="214713"/>
                  </a:lnTo>
                  <a:lnTo>
                    <a:pt x="461930" y="173689"/>
                  </a:lnTo>
                  <a:lnTo>
                    <a:pt x="478279" y="131406"/>
                  </a:lnTo>
                  <a:lnTo>
                    <a:pt x="490340" y="88163"/>
                  </a:lnTo>
                  <a:lnTo>
                    <a:pt x="497804" y="44261"/>
                  </a:lnTo>
                  <a:lnTo>
                    <a:pt x="500360" y="0"/>
                  </a:lnTo>
                  <a:close/>
                </a:path>
              </a:pathLst>
            </a:custGeom>
            <a:ln w="18718">
              <a:solidFill>
                <a:srgbClr val="36D636"/>
              </a:solidFill>
            </a:ln>
          </p:spPr>
          <p:txBody>
            <a:bodyPr wrap="square" lIns="0" tIns="0" rIns="0" bIns="0" rtlCol="0"/>
            <a:lstStyle/>
            <a:p>
              <a:endParaRPr/>
            </a:p>
          </p:txBody>
        </p:sp>
        <p:sp>
          <p:nvSpPr>
            <p:cNvPr id="9" name="object 9"/>
            <p:cNvSpPr/>
            <p:nvPr/>
          </p:nvSpPr>
          <p:spPr>
            <a:xfrm>
              <a:off x="-14" y="8360638"/>
              <a:ext cx="998219" cy="1000125"/>
            </a:xfrm>
            <a:custGeom>
              <a:avLst/>
              <a:gdLst/>
              <a:ahLst/>
              <a:cxnLst/>
              <a:rect l="l" t="t" r="r" b="b"/>
              <a:pathLst>
                <a:path w="998219" h="1000125">
                  <a:moveTo>
                    <a:pt x="500360" y="0"/>
                  </a:moveTo>
                  <a:lnTo>
                    <a:pt x="497803" y="44261"/>
                  </a:lnTo>
                  <a:lnTo>
                    <a:pt x="490340" y="88163"/>
                  </a:lnTo>
                  <a:lnTo>
                    <a:pt x="478279" y="131406"/>
                  </a:lnTo>
                  <a:lnTo>
                    <a:pt x="461930" y="173689"/>
                  </a:lnTo>
                  <a:lnTo>
                    <a:pt x="441602" y="214713"/>
                  </a:lnTo>
                  <a:lnTo>
                    <a:pt x="417606" y="254179"/>
                  </a:lnTo>
                  <a:lnTo>
                    <a:pt x="390250" y="291785"/>
                  </a:lnTo>
                  <a:lnTo>
                    <a:pt x="359844" y="327233"/>
                  </a:lnTo>
                  <a:lnTo>
                    <a:pt x="326697" y="360222"/>
                  </a:lnTo>
                  <a:lnTo>
                    <a:pt x="291119" y="390453"/>
                  </a:lnTo>
                  <a:lnTo>
                    <a:pt x="253420" y="417627"/>
                  </a:lnTo>
                  <a:lnTo>
                    <a:pt x="213908" y="441442"/>
                  </a:lnTo>
                  <a:lnTo>
                    <a:pt x="172894" y="461599"/>
                  </a:lnTo>
                  <a:lnTo>
                    <a:pt x="130686" y="477799"/>
                  </a:lnTo>
                  <a:lnTo>
                    <a:pt x="87595" y="489742"/>
                  </a:lnTo>
                  <a:lnTo>
                    <a:pt x="43930" y="497127"/>
                  </a:lnTo>
                  <a:lnTo>
                    <a:pt x="0" y="499656"/>
                  </a:lnTo>
                  <a:lnTo>
                    <a:pt x="43930" y="502184"/>
                  </a:lnTo>
                  <a:lnTo>
                    <a:pt x="87595" y="509571"/>
                  </a:lnTo>
                  <a:lnTo>
                    <a:pt x="130686" y="521516"/>
                  </a:lnTo>
                  <a:lnTo>
                    <a:pt x="172894" y="537721"/>
                  </a:lnTo>
                  <a:lnTo>
                    <a:pt x="213908" y="557888"/>
                  </a:lnTo>
                  <a:lnTo>
                    <a:pt x="253420" y="581716"/>
                  </a:lnTo>
                  <a:lnTo>
                    <a:pt x="291119" y="608908"/>
                  </a:lnTo>
                  <a:lnTo>
                    <a:pt x="326697" y="639164"/>
                  </a:lnTo>
                  <a:lnTo>
                    <a:pt x="359844" y="672185"/>
                  </a:lnTo>
                  <a:lnTo>
                    <a:pt x="390250" y="707672"/>
                  </a:lnTo>
                  <a:lnTo>
                    <a:pt x="417606" y="745327"/>
                  </a:lnTo>
                  <a:lnTo>
                    <a:pt x="441602" y="784850"/>
                  </a:lnTo>
                  <a:lnTo>
                    <a:pt x="461930" y="825942"/>
                  </a:lnTo>
                  <a:lnTo>
                    <a:pt x="478279" y="868305"/>
                  </a:lnTo>
                  <a:lnTo>
                    <a:pt x="490340" y="911640"/>
                  </a:lnTo>
                  <a:lnTo>
                    <a:pt x="497803" y="955647"/>
                  </a:lnTo>
                  <a:lnTo>
                    <a:pt x="500360" y="1000028"/>
                  </a:lnTo>
                  <a:lnTo>
                    <a:pt x="502895" y="955647"/>
                  </a:lnTo>
                  <a:lnTo>
                    <a:pt x="510296" y="911640"/>
                  </a:lnTo>
                  <a:lnTo>
                    <a:pt x="522259" y="868305"/>
                  </a:lnTo>
                  <a:lnTo>
                    <a:pt x="538479" y="825942"/>
                  </a:lnTo>
                  <a:lnTo>
                    <a:pt x="558649" y="784850"/>
                  </a:lnTo>
                  <a:lnTo>
                    <a:pt x="582466" y="745327"/>
                  </a:lnTo>
                  <a:lnTo>
                    <a:pt x="609623" y="707672"/>
                  </a:lnTo>
                  <a:lnTo>
                    <a:pt x="639817" y="672185"/>
                  </a:lnTo>
                  <a:lnTo>
                    <a:pt x="672742" y="639164"/>
                  </a:lnTo>
                  <a:lnTo>
                    <a:pt x="708092" y="608908"/>
                  </a:lnTo>
                  <a:lnTo>
                    <a:pt x="745563" y="581716"/>
                  </a:lnTo>
                  <a:lnTo>
                    <a:pt x="784850" y="557888"/>
                  </a:lnTo>
                  <a:lnTo>
                    <a:pt x="825648" y="537721"/>
                  </a:lnTo>
                  <a:lnTo>
                    <a:pt x="867651" y="521516"/>
                  </a:lnTo>
                  <a:lnTo>
                    <a:pt x="910554" y="509571"/>
                  </a:lnTo>
                  <a:lnTo>
                    <a:pt x="954053" y="502184"/>
                  </a:lnTo>
                  <a:lnTo>
                    <a:pt x="997842" y="499656"/>
                  </a:lnTo>
                  <a:lnTo>
                    <a:pt x="954053" y="497127"/>
                  </a:lnTo>
                  <a:lnTo>
                    <a:pt x="910554" y="489742"/>
                  </a:lnTo>
                  <a:lnTo>
                    <a:pt x="867651" y="477799"/>
                  </a:lnTo>
                  <a:lnTo>
                    <a:pt x="825648" y="461599"/>
                  </a:lnTo>
                  <a:lnTo>
                    <a:pt x="784850" y="441442"/>
                  </a:lnTo>
                  <a:lnTo>
                    <a:pt x="745563" y="417627"/>
                  </a:lnTo>
                  <a:lnTo>
                    <a:pt x="708092" y="390453"/>
                  </a:lnTo>
                  <a:lnTo>
                    <a:pt x="672742" y="360222"/>
                  </a:lnTo>
                  <a:lnTo>
                    <a:pt x="639817" y="327233"/>
                  </a:lnTo>
                  <a:lnTo>
                    <a:pt x="609623" y="291785"/>
                  </a:lnTo>
                  <a:lnTo>
                    <a:pt x="582466" y="254179"/>
                  </a:lnTo>
                  <a:lnTo>
                    <a:pt x="558649" y="214713"/>
                  </a:lnTo>
                  <a:lnTo>
                    <a:pt x="538479" y="173689"/>
                  </a:lnTo>
                  <a:lnTo>
                    <a:pt x="522259" y="131406"/>
                  </a:lnTo>
                  <a:lnTo>
                    <a:pt x="510296" y="88163"/>
                  </a:lnTo>
                  <a:lnTo>
                    <a:pt x="502895" y="44261"/>
                  </a:lnTo>
                  <a:lnTo>
                    <a:pt x="500360" y="0"/>
                  </a:lnTo>
                  <a:close/>
                </a:path>
              </a:pathLst>
            </a:custGeom>
            <a:solidFill>
              <a:srgbClr val="36D636"/>
            </a:solidFill>
          </p:spPr>
          <p:txBody>
            <a:bodyPr wrap="square" lIns="0" tIns="0" rIns="0" bIns="0" rtlCol="0"/>
            <a:lstStyle/>
            <a:p>
              <a:endParaRPr/>
            </a:p>
          </p:txBody>
        </p:sp>
        <p:sp>
          <p:nvSpPr>
            <p:cNvPr id="10" name="object 10"/>
            <p:cNvSpPr/>
            <p:nvPr/>
          </p:nvSpPr>
          <p:spPr>
            <a:xfrm>
              <a:off x="-14" y="8360625"/>
              <a:ext cx="998219" cy="1000125"/>
            </a:xfrm>
            <a:custGeom>
              <a:avLst/>
              <a:gdLst/>
              <a:ahLst/>
              <a:cxnLst/>
              <a:rect l="l" t="t" r="r" b="b"/>
              <a:pathLst>
                <a:path w="998219" h="1000125">
                  <a:moveTo>
                    <a:pt x="500360" y="0"/>
                  </a:moveTo>
                  <a:lnTo>
                    <a:pt x="502895" y="44262"/>
                  </a:lnTo>
                  <a:lnTo>
                    <a:pt x="510297" y="88165"/>
                  </a:lnTo>
                  <a:lnTo>
                    <a:pt x="522259" y="131408"/>
                  </a:lnTo>
                  <a:lnTo>
                    <a:pt x="538479" y="173691"/>
                  </a:lnTo>
                  <a:lnTo>
                    <a:pt x="558649" y="214715"/>
                  </a:lnTo>
                  <a:lnTo>
                    <a:pt x="582466" y="254180"/>
                  </a:lnTo>
                  <a:lnTo>
                    <a:pt x="609623" y="291786"/>
                  </a:lnTo>
                  <a:lnTo>
                    <a:pt x="639817" y="327234"/>
                  </a:lnTo>
                  <a:lnTo>
                    <a:pt x="672742" y="360223"/>
                  </a:lnTo>
                  <a:lnTo>
                    <a:pt x="708092" y="390453"/>
                  </a:lnTo>
                  <a:lnTo>
                    <a:pt x="745563" y="417626"/>
                  </a:lnTo>
                  <a:lnTo>
                    <a:pt x="784850" y="441440"/>
                  </a:lnTo>
                  <a:lnTo>
                    <a:pt x="825648" y="461597"/>
                  </a:lnTo>
                  <a:lnTo>
                    <a:pt x="867651" y="477797"/>
                  </a:lnTo>
                  <a:lnTo>
                    <a:pt x="910554" y="489739"/>
                  </a:lnTo>
                  <a:lnTo>
                    <a:pt x="954053" y="497125"/>
                  </a:lnTo>
                  <a:lnTo>
                    <a:pt x="997842" y="499653"/>
                  </a:lnTo>
                  <a:lnTo>
                    <a:pt x="954053" y="502182"/>
                  </a:lnTo>
                  <a:lnTo>
                    <a:pt x="910554" y="509568"/>
                  </a:lnTo>
                  <a:lnTo>
                    <a:pt x="867651" y="521514"/>
                  </a:lnTo>
                  <a:lnTo>
                    <a:pt x="825648" y="537720"/>
                  </a:lnTo>
                  <a:lnTo>
                    <a:pt x="784850" y="557887"/>
                  </a:lnTo>
                  <a:lnTo>
                    <a:pt x="745563" y="581716"/>
                  </a:lnTo>
                  <a:lnTo>
                    <a:pt x="708092" y="608909"/>
                  </a:lnTo>
                  <a:lnTo>
                    <a:pt x="672742" y="639166"/>
                  </a:lnTo>
                  <a:lnTo>
                    <a:pt x="639817" y="672188"/>
                  </a:lnTo>
                  <a:lnTo>
                    <a:pt x="609623" y="707676"/>
                  </a:lnTo>
                  <a:lnTo>
                    <a:pt x="582466" y="745331"/>
                  </a:lnTo>
                  <a:lnTo>
                    <a:pt x="558649" y="784855"/>
                  </a:lnTo>
                  <a:lnTo>
                    <a:pt x="538479" y="825949"/>
                  </a:lnTo>
                  <a:lnTo>
                    <a:pt x="522259" y="868312"/>
                  </a:lnTo>
                  <a:lnTo>
                    <a:pt x="510297" y="911648"/>
                  </a:lnTo>
                  <a:lnTo>
                    <a:pt x="502895" y="955655"/>
                  </a:lnTo>
                  <a:lnTo>
                    <a:pt x="500360" y="1000037"/>
                  </a:lnTo>
                  <a:lnTo>
                    <a:pt x="497804" y="955655"/>
                  </a:lnTo>
                  <a:lnTo>
                    <a:pt x="490340" y="911648"/>
                  </a:lnTo>
                  <a:lnTo>
                    <a:pt x="478279" y="868312"/>
                  </a:lnTo>
                  <a:lnTo>
                    <a:pt x="461930" y="825949"/>
                  </a:lnTo>
                  <a:lnTo>
                    <a:pt x="441603" y="784855"/>
                  </a:lnTo>
                  <a:lnTo>
                    <a:pt x="417606" y="745331"/>
                  </a:lnTo>
                  <a:lnTo>
                    <a:pt x="390250" y="707676"/>
                  </a:lnTo>
                  <a:lnTo>
                    <a:pt x="359844" y="672188"/>
                  </a:lnTo>
                  <a:lnTo>
                    <a:pt x="326697" y="639166"/>
                  </a:lnTo>
                  <a:lnTo>
                    <a:pt x="291119" y="608909"/>
                  </a:lnTo>
                  <a:lnTo>
                    <a:pt x="253420" y="581716"/>
                  </a:lnTo>
                  <a:lnTo>
                    <a:pt x="213908" y="557887"/>
                  </a:lnTo>
                  <a:lnTo>
                    <a:pt x="172894" y="537720"/>
                  </a:lnTo>
                  <a:lnTo>
                    <a:pt x="130687" y="521514"/>
                  </a:lnTo>
                  <a:lnTo>
                    <a:pt x="87595" y="509568"/>
                  </a:lnTo>
                  <a:lnTo>
                    <a:pt x="43930" y="502182"/>
                  </a:lnTo>
                  <a:lnTo>
                    <a:pt x="0" y="499653"/>
                  </a:lnTo>
                  <a:lnTo>
                    <a:pt x="43930" y="497125"/>
                  </a:lnTo>
                  <a:lnTo>
                    <a:pt x="87595" y="489739"/>
                  </a:lnTo>
                  <a:lnTo>
                    <a:pt x="130687" y="477797"/>
                  </a:lnTo>
                  <a:lnTo>
                    <a:pt x="172894" y="461597"/>
                  </a:lnTo>
                  <a:lnTo>
                    <a:pt x="213908" y="441440"/>
                  </a:lnTo>
                  <a:lnTo>
                    <a:pt x="253420" y="417626"/>
                  </a:lnTo>
                  <a:lnTo>
                    <a:pt x="291119" y="390453"/>
                  </a:lnTo>
                  <a:lnTo>
                    <a:pt x="326697" y="360223"/>
                  </a:lnTo>
                  <a:lnTo>
                    <a:pt x="359844" y="327234"/>
                  </a:lnTo>
                  <a:lnTo>
                    <a:pt x="390250" y="291786"/>
                  </a:lnTo>
                  <a:lnTo>
                    <a:pt x="417606" y="254180"/>
                  </a:lnTo>
                  <a:lnTo>
                    <a:pt x="441603" y="214715"/>
                  </a:lnTo>
                  <a:lnTo>
                    <a:pt x="461930" y="173691"/>
                  </a:lnTo>
                  <a:lnTo>
                    <a:pt x="478279" y="131408"/>
                  </a:lnTo>
                  <a:lnTo>
                    <a:pt x="490340" y="88165"/>
                  </a:lnTo>
                  <a:lnTo>
                    <a:pt x="497804" y="44262"/>
                  </a:lnTo>
                  <a:lnTo>
                    <a:pt x="500360" y="0"/>
                  </a:lnTo>
                  <a:close/>
                </a:path>
              </a:pathLst>
            </a:custGeom>
            <a:ln w="18718">
              <a:solidFill>
                <a:srgbClr val="36D636"/>
              </a:solidFill>
            </a:ln>
          </p:spPr>
          <p:txBody>
            <a:bodyPr wrap="square" lIns="0" tIns="0" rIns="0" bIns="0" rtlCol="0"/>
            <a:lstStyle/>
            <a:p>
              <a:endParaRPr/>
            </a:p>
          </p:txBody>
        </p:sp>
        <p:sp>
          <p:nvSpPr>
            <p:cNvPr id="11" name="object 11"/>
            <p:cNvSpPr/>
            <p:nvPr/>
          </p:nvSpPr>
          <p:spPr>
            <a:xfrm>
              <a:off x="0" y="8361349"/>
              <a:ext cx="1024255" cy="1925320"/>
            </a:xfrm>
            <a:custGeom>
              <a:avLst/>
              <a:gdLst/>
              <a:ahLst/>
              <a:cxnLst/>
              <a:rect l="l" t="t" r="r" b="b"/>
              <a:pathLst>
                <a:path w="1024255" h="1925320">
                  <a:moveTo>
                    <a:pt x="0" y="0"/>
                  </a:moveTo>
                  <a:lnTo>
                    <a:pt x="1023744" y="0"/>
                  </a:lnTo>
                  <a:lnTo>
                    <a:pt x="1023744" y="1925192"/>
                  </a:lnTo>
                  <a:lnTo>
                    <a:pt x="0" y="1925192"/>
                  </a:lnTo>
                </a:path>
              </a:pathLst>
            </a:custGeom>
            <a:ln w="38157">
              <a:solidFill>
                <a:srgbClr val="959595"/>
              </a:solidFill>
            </a:ln>
          </p:spPr>
          <p:txBody>
            <a:bodyPr wrap="square" lIns="0" tIns="0" rIns="0" bIns="0" rtlCol="0"/>
            <a:lstStyle/>
            <a:p>
              <a:endParaRPr/>
            </a:p>
          </p:txBody>
        </p:sp>
      </p:grpSp>
      <p:grpSp>
        <p:nvGrpSpPr>
          <p:cNvPr id="12" name="object 12"/>
          <p:cNvGrpSpPr/>
          <p:nvPr/>
        </p:nvGrpSpPr>
        <p:grpSpPr>
          <a:xfrm>
            <a:off x="270002" y="7424637"/>
            <a:ext cx="459740" cy="459740"/>
            <a:chOff x="270002" y="7424637"/>
            <a:chExt cx="459740" cy="459740"/>
          </a:xfrm>
        </p:grpSpPr>
        <p:sp>
          <p:nvSpPr>
            <p:cNvPr id="13" name="object 13"/>
            <p:cNvSpPr/>
            <p:nvPr/>
          </p:nvSpPr>
          <p:spPr>
            <a:xfrm>
              <a:off x="279360" y="7433995"/>
              <a:ext cx="440690" cy="440690"/>
            </a:xfrm>
            <a:custGeom>
              <a:avLst/>
              <a:gdLst/>
              <a:ahLst/>
              <a:cxnLst/>
              <a:rect l="l" t="t" r="r" b="b"/>
              <a:pathLst>
                <a:path w="440690" h="440690">
                  <a:moveTo>
                    <a:pt x="220280" y="0"/>
                  </a:moveTo>
                  <a:lnTo>
                    <a:pt x="208761" y="0"/>
                  </a:lnTo>
                  <a:lnTo>
                    <a:pt x="185727" y="2882"/>
                  </a:lnTo>
                  <a:lnTo>
                    <a:pt x="131018" y="19443"/>
                  </a:lnTo>
                  <a:lnTo>
                    <a:pt x="91424" y="42481"/>
                  </a:lnTo>
                  <a:lnTo>
                    <a:pt x="56866" y="73431"/>
                  </a:lnTo>
                  <a:lnTo>
                    <a:pt x="30231" y="110147"/>
                  </a:lnTo>
                  <a:lnTo>
                    <a:pt x="7917" y="163410"/>
                  </a:lnTo>
                  <a:lnTo>
                    <a:pt x="5759" y="174929"/>
                  </a:lnTo>
                  <a:lnTo>
                    <a:pt x="3596" y="185737"/>
                  </a:lnTo>
                  <a:lnTo>
                    <a:pt x="718" y="208762"/>
                  </a:lnTo>
                  <a:lnTo>
                    <a:pt x="718" y="220281"/>
                  </a:lnTo>
                  <a:lnTo>
                    <a:pt x="0" y="220281"/>
                  </a:lnTo>
                  <a:lnTo>
                    <a:pt x="0" y="231800"/>
                  </a:lnTo>
                  <a:lnTo>
                    <a:pt x="2876" y="254838"/>
                  </a:lnTo>
                  <a:lnTo>
                    <a:pt x="14396" y="299478"/>
                  </a:lnTo>
                  <a:lnTo>
                    <a:pt x="35271" y="340499"/>
                  </a:lnTo>
                  <a:lnTo>
                    <a:pt x="72707" y="383705"/>
                  </a:lnTo>
                  <a:lnTo>
                    <a:pt x="120218" y="416814"/>
                  </a:lnTo>
                  <a:lnTo>
                    <a:pt x="163413" y="433374"/>
                  </a:lnTo>
                  <a:lnTo>
                    <a:pt x="208761" y="440575"/>
                  </a:lnTo>
                  <a:lnTo>
                    <a:pt x="231799" y="440575"/>
                  </a:lnTo>
                  <a:lnTo>
                    <a:pt x="277152" y="433374"/>
                  </a:lnTo>
                  <a:lnTo>
                    <a:pt x="320342" y="416814"/>
                  </a:lnTo>
                  <a:lnTo>
                    <a:pt x="359215" y="391617"/>
                  </a:lnTo>
                  <a:lnTo>
                    <a:pt x="391610" y="359219"/>
                  </a:lnTo>
                  <a:lnTo>
                    <a:pt x="416807" y="320344"/>
                  </a:lnTo>
                  <a:lnTo>
                    <a:pt x="433367" y="277164"/>
                  </a:lnTo>
                  <a:lnTo>
                    <a:pt x="440565" y="231800"/>
                  </a:lnTo>
                  <a:lnTo>
                    <a:pt x="440565" y="220281"/>
                  </a:lnTo>
                  <a:lnTo>
                    <a:pt x="440565" y="208762"/>
                  </a:lnTo>
                  <a:lnTo>
                    <a:pt x="432648" y="163410"/>
                  </a:lnTo>
                  <a:lnTo>
                    <a:pt x="416088" y="120230"/>
                  </a:lnTo>
                  <a:lnTo>
                    <a:pt x="390892" y="82067"/>
                  </a:lnTo>
                  <a:lnTo>
                    <a:pt x="349859" y="42481"/>
                  </a:lnTo>
                  <a:lnTo>
                    <a:pt x="309547" y="19443"/>
                  </a:lnTo>
                  <a:lnTo>
                    <a:pt x="265633" y="5765"/>
                  </a:lnTo>
                  <a:lnTo>
                    <a:pt x="254833" y="3606"/>
                  </a:lnTo>
                  <a:lnTo>
                    <a:pt x="231799" y="723"/>
                  </a:lnTo>
                  <a:lnTo>
                    <a:pt x="220280" y="723"/>
                  </a:lnTo>
                  <a:lnTo>
                    <a:pt x="220280" y="0"/>
                  </a:lnTo>
                  <a:close/>
                </a:path>
              </a:pathLst>
            </a:custGeom>
            <a:solidFill>
              <a:srgbClr val="959595"/>
            </a:solidFill>
          </p:spPr>
          <p:txBody>
            <a:bodyPr wrap="square" lIns="0" tIns="0" rIns="0" bIns="0" rtlCol="0"/>
            <a:lstStyle/>
            <a:p>
              <a:endParaRPr/>
            </a:p>
          </p:txBody>
        </p:sp>
        <p:sp>
          <p:nvSpPr>
            <p:cNvPr id="14" name="object 14"/>
            <p:cNvSpPr/>
            <p:nvPr/>
          </p:nvSpPr>
          <p:spPr>
            <a:xfrm>
              <a:off x="279360" y="7433995"/>
              <a:ext cx="440690" cy="440690"/>
            </a:xfrm>
            <a:custGeom>
              <a:avLst/>
              <a:gdLst/>
              <a:ahLst/>
              <a:cxnLst/>
              <a:rect l="l" t="t" r="r" b="b"/>
              <a:pathLst>
                <a:path w="440690" h="440690">
                  <a:moveTo>
                    <a:pt x="440565" y="220281"/>
                  </a:moveTo>
                  <a:lnTo>
                    <a:pt x="440565" y="231800"/>
                  </a:lnTo>
                  <a:lnTo>
                    <a:pt x="439126" y="243319"/>
                  </a:lnTo>
                  <a:lnTo>
                    <a:pt x="429765" y="288671"/>
                  </a:lnTo>
                  <a:lnTo>
                    <a:pt x="411048" y="330428"/>
                  </a:lnTo>
                  <a:lnTo>
                    <a:pt x="383693" y="367855"/>
                  </a:lnTo>
                  <a:lnTo>
                    <a:pt x="375775" y="375780"/>
                  </a:lnTo>
                  <a:lnTo>
                    <a:pt x="367858" y="383705"/>
                  </a:lnTo>
                  <a:lnTo>
                    <a:pt x="330423" y="411060"/>
                  </a:lnTo>
                  <a:lnTo>
                    <a:pt x="288672" y="429768"/>
                  </a:lnTo>
                  <a:lnTo>
                    <a:pt x="243319" y="439127"/>
                  </a:lnTo>
                  <a:lnTo>
                    <a:pt x="231799" y="440575"/>
                  </a:lnTo>
                  <a:lnTo>
                    <a:pt x="220280" y="440575"/>
                  </a:lnTo>
                  <a:lnTo>
                    <a:pt x="208761" y="440575"/>
                  </a:lnTo>
                  <a:lnTo>
                    <a:pt x="197246" y="439127"/>
                  </a:lnTo>
                  <a:lnTo>
                    <a:pt x="151893" y="429768"/>
                  </a:lnTo>
                  <a:lnTo>
                    <a:pt x="110136" y="411060"/>
                  </a:lnTo>
                  <a:lnTo>
                    <a:pt x="72707" y="383705"/>
                  </a:lnTo>
                  <a:lnTo>
                    <a:pt x="64789" y="375780"/>
                  </a:lnTo>
                  <a:lnTo>
                    <a:pt x="56866" y="367855"/>
                  </a:lnTo>
                  <a:lnTo>
                    <a:pt x="29512" y="330428"/>
                  </a:lnTo>
                  <a:lnTo>
                    <a:pt x="10795" y="288671"/>
                  </a:lnTo>
                  <a:lnTo>
                    <a:pt x="1438" y="243319"/>
                  </a:lnTo>
                  <a:lnTo>
                    <a:pt x="0" y="231800"/>
                  </a:lnTo>
                  <a:lnTo>
                    <a:pt x="0" y="220281"/>
                  </a:lnTo>
                  <a:lnTo>
                    <a:pt x="718" y="220281"/>
                  </a:lnTo>
                  <a:lnTo>
                    <a:pt x="718" y="208762"/>
                  </a:lnTo>
                  <a:lnTo>
                    <a:pt x="2157" y="197243"/>
                  </a:lnTo>
                  <a:lnTo>
                    <a:pt x="3596" y="185737"/>
                  </a:lnTo>
                  <a:lnTo>
                    <a:pt x="5759" y="174929"/>
                  </a:lnTo>
                  <a:lnTo>
                    <a:pt x="7917" y="163410"/>
                  </a:lnTo>
                  <a:lnTo>
                    <a:pt x="24471" y="120230"/>
                  </a:lnTo>
                  <a:lnTo>
                    <a:pt x="49668" y="82067"/>
                  </a:lnTo>
                  <a:lnTo>
                    <a:pt x="82063" y="49669"/>
                  </a:lnTo>
                  <a:lnTo>
                    <a:pt x="100780" y="36004"/>
                  </a:lnTo>
                  <a:lnTo>
                    <a:pt x="110136" y="29514"/>
                  </a:lnTo>
                  <a:lnTo>
                    <a:pt x="152613" y="10807"/>
                  </a:lnTo>
                  <a:lnTo>
                    <a:pt x="197246" y="1447"/>
                  </a:lnTo>
                  <a:lnTo>
                    <a:pt x="208761" y="0"/>
                  </a:lnTo>
                  <a:lnTo>
                    <a:pt x="220280" y="0"/>
                  </a:lnTo>
                  <a:lnTo>
                    <a:pt x="220280" y="723"/>
                  </a:lnTo>
                  <a:lnTo>
                    <a:pt x="231799" y="723"/>
                  </a:lnTo>
                  <a:lnTo>
                    <a:pt x="243319" y="2159"/>
                  </a:lnTo>
                  <a:lnTo>
                    <a:pt x="254833" y="3606"/>
                  </a:lnTo>
                  <a:lnTo>
                    <a:pt x="265633" y="5765"/>
                  </a:lnTo>
                  <a:lnTo>
                    <a:pt x="277152" y="7924"/>
                  </a:lnTo>
                  <a:lnTo>
                    <a:pt x="320342" y="24472"/>
                  </a:lnTo>
                  <a:lnTo>
                    <a:pt x="358496" y="49669"/>
                  </a:lnTo>
                  <a:lnTo>
                    <a:pt x="390892" y="82067"/>
                  </a:lnTo>
                  <a:lnTo>
                    <a:pt x="404568" y="100787"/>
                  </a:lnTo>
                  <a:lnTo>
                    <a:pt x="411048" y="110147"/>
                  </a:lnTo>
                  <a:lnTo>
                    <a:pt x="416088" y="120230"/>
                  </a:lnTo>
                  <a:lnTo>
                    <a:pt x="421128" y="131025"/>
                  </a:lnTo>
                  <a:lnTo>
                    <a:pt x="425444" y="141820"/>
                  </a:lnTo>
                  <a:lnTo>
                    <a:pt x="429765" y="152615"/>
                  </a:lnTo>
                  <a:lnTo>
                    <a:pt x="439126" y="197243"/>
                  </a:lnTo>
                  <a:lnTo>
                    <a:pt x="440565" y="208762"/>
                  </a:lnTo>
                  <a:lnTo>
                    <a:pt x="440565" y="220281"/>
                  </a:lnTo>
                  <a:close/>
                </a:path>
              </a:pathLst>
            </a:custGeom>
            <a:ln w="18716">
              <a:solidFill>
                <a:srgbClr val="959595"/>
              </a:solidFill>
            </a:ln>
          </p:spPr>
          <p:txBody>
            <a:bodyPr wrap="square" lIns="0" tIns="0" rIns="0" bIns="0" rtlCol="0"/>
            <a:lstStyle/>
            <a:p>
              <a:endParaRPr/>
            </a:p>
          </p:txBody>
        </p:sp>
      </p:grpSp>
      <p:grpSp>
        <p:nvGrpSpPr>
          <p:cNvPr id="15" name="object 15"/>
          <p:cNvGrpSpPr/>
          <p:nvPr/>
        </p:nvGrpSpPr>
        <p:grpSpPr>
          <a:xfrm>
            <a:off x="17400944" y="8980552"/>
            <a:ext cx="459740" cy="459740"/>
            <a:chOff x="17400944" y="8980552"/>
            <a:chExt cx="459740" cy="459740"/>
          </a:xfrm>
        </p:grpSpPr>
        <p:sp>
          <p:nvSpPr>
            <p:cNvPr id="16" name="object 16"/>
            <p:cNvSpPr/>
            <p:nvPr/>
          </p:nvSpPr>
          <p:spPr>
            <a:xfrm>
              <a:off x="17410302" y="8989911"/>
              <a:ext cx="440690" cy="440690"/>
            </a:xfrm>
            <a:custGeom>
              <a:avLst/>
              <a:gdLst/>
              <a:ahLst/>
              <a:cxnLst/>
              <a:rect l="l" t="t" r="r" b="b"/>
              <a:pathLst>
                <a:path w="440690" h="440690">
                  <a:moveTo>
                    <a:pt x="220345" y="0"/>
                  </a:moveTo>
                  <a:lnTo>
                    <a:pt x="208788" y="0"/>
                  </a:lnTo>
                  <a:lnTo>
                    <a:pt x="185801" y="2882"/>
                  </a:lnTo>
                  <a:lnTo>
                    <a:pt x="131064" y="19443"/>
                  </a:lnTo>
                  <a:lnTo>
                    <a:pt x="100838" y="36004"/>
                  </a:lnTo>
                  <a:lnTo>
                    <a:pt x="91440" y="42481"/>
                  </a:lnTo>
                  <a:lnTo>
                    <a:pt x="56896" y="73432"/>
                  </a:lnTo>
                  <a:lnTo>
                    <a:pt x="30226" y="110148"/>
                  </a:lnTo>
                  <a:lnTo>
                    <a:pt x="11557" y="152618"/>
                  </a:lnTo>
                  <a:lnTo>
                    <a:pt x="7874" y="163418"/>
                  </a:lnTo>
                  <a:lnTo>
                    <a:pt x="5715" y="174937"/>
                  </a:lnTo>
                  <a:lnTo>
                    <a:pt x="3556" y="185737"/>
                  </a:lnTo>
                  <a:lnTo>
                    <a:pt x="762" y="208771"/>
                  </a:lnTo>
                  <a:lnTo>
                    <a:pt x="762" y="220290"/>
                  </a:lnTo>
                  <a:lnTo>
                    <a:pt x="0" y="220290"/>
                  </a:lnTo>
                  <a:lnTo>
                    <a:pt x="0" y="231810"/>
                  </a:lnTo>
                  <a:lnTo>
                    <a:pt x="7239" y="277158"/>
                  </a:lnTo>
                  <a:lnTo>
                    <a:pt x="23749" y="320352"/>
                  </a:lnTo>
                  <a:lnTo>
                    <a:pt x="29591" y="330433"/>
                  </a:lnTo>
                  <a:lnTo>
                    <a:pt x="35306" y="340508"/>
                  </a:lnTo>
                  <a:lnTo>
                    <a:pt x="64770" y="375786"/>
                  </a:lnTo>
                  <a:lnTo>
                    <a:pt x="100076" y="405298"/>
                  </a:lnTo>
                  <a:lnTo>
                    <a:pt x="141097" y="426175"/>
                  </a:lnTo>
                  <a:lnTo>
                    <a:pt x="185801" y="437694"/>
                  </a:lnTo>
                  <a:lnTo>
                    <a:pt x="208788" y="440571"/>
                  </a:lnTo>
                  <a:lnTo>
                    <a:pt x="231775" y="440571"/>
                  </a:lnTo>
                  <a:lnTo>
                    <a:pt x="277114" y="433373"/>
                  </a:lnTo>
                  <a:lnTo>
                    <a:pt x="320421" y="416817"/>
                  </a:lnTo>
                  <a:lnTo>
                    <a:pt x="359283" y="391622"/>
                  </a:lnTo>
                  <a:lnTo>
                    <a:pt x="391668" y="359227"/>
                  </a:lnTo>
                  <a:lnTo>
                    <a:pt x="416814" y="320352"/>
                  </a:lnTo>
                  <a:lnTo>
                    <a:pt x="433324" y="277158"/>
                  </a:lnTo>
                  <a:lnTo>
                    <a:pt x="440563" y="231810"/>
                  </a:lnTo>
                  <a:lnTo>
                    <a:pt x="440563" y="220290"/>
                  </a:lnTo>
                  <a:lnTo>
                    <a:pt x="440563" y="208771"/>
                  </a:lnTo>
                  <a:lnTo>
                    <a:pt x="432689" y="163418"/>
                  </a:lnTo>
                  <a:lnTo>
                    <a:pt x="416052" y="120228"/>
                  </a:lnTo>
                  <a:lnTo>
                    <a:pt x="390906" y="82073"/>
                  </a:lnTo>
                  <a:lnTo>
                    <a:pt x="349885" y="42481"/>
                  </a:lnTo>
                  <a:lnTo>
                    <a:pt x="309626" y="19443"/>
                  </a:lnTo>
                  <a:lnTo>
                    <a:pt x="265684" y="5765"/>
                  </a:lnTo>
                  <a:lnTo>
                    <a:pt x="254889" y="3606"/>
                  </a:lnTo>
                  <a:lnTo>
                    <a:pt x="231775" y="723"/>
                  </a:lnTo>
                  <a:lnTo>
                    <a:pt x="220345" y="723"/>
                  </a:lnTo>
                  <a:lnTo>
                    <a:pt x="220345" y="0"/>
                  </a:lnTo>
                  <a:close/>
                </a:path>
              </a:pathLst>
            </a:custGeom>
            <a:solidFill>
              <a:srgbClr val="36D636"/>
            </a:solidFill>
          </p:spPr>
          <p:txBody>
            <a:bodyPr wrap="square" lIns="0" tIns="0" rIns="0" bIns="0" rtlCol="0"/>
            <a:lstStyle/>
            <a:p>
              <a:endParaRPr/>
            </a:p>
          </p:txBody>
        </p:sp>
        <p:sp>
          <p:nvSpPr>
            <p:cNvPr id="17" name="object 17"/>
            <p:cNvSpPr/>
            <p:nvPr/>
          </p:nvSpPr>
          <p:spPr>
            <a:xfrm>
              <a:off x="17410302" y="8989911"/>
              <a:ext cx="440690" cy="440690"/>
            </a:xfrm>
            <a:custGeom>
              <a:avLst/>
              <a:gdLst/>
              <a:ahLst/>
              <a:cxnLst/>
              <a:rect l="l" t="t" r="r" b="b"/>
              <a:pathLst>
                <a:path w="440690" h="440690">
                  <a:moveTo>
                    <a:pt x="440563" y="220290"/>
                  </a:moveTo>
                  <a:lnTo>
                    <a:pt x="440563" y="231810"/>
                  </a:lnTo>
                  <a:lnTo>
                    <a:pt x="439166" y="243324"/>
                  </a:lnTo>
                  <a:lnTo>
                    <a:pt x="437769" y="254843"/>
                  </a:lnTo>
                  <a:lnTo>
                    <a:pt x="426212" y="299477"/>
                  </a:lnTo>
                  <a:lnTo>
                    <a:pt x="405257" y="340508"/>
                  </a:lnTo>
                  <a:lnTo>
                    <a:pt x="375793" y="375786"/>
                  </a:lnTo>
                  <a:lnTo>
                    <a:pt x="340487" y="405298"/>
                  </a:lnTo>
                  <a:lnTo>
                    <a:pt x="299466" y="426175"/>
                  </a:lnTo>
                  <a:lnTo>
                    <a:pt x="254889" y="437694"/>
                  </a:lnTo>
                  <a:lnTo>
                    <a:pt x="231775" y="440571"/>
                  </a:lnTo>
                  <a:lnTo>
                    <a:pt x="220345" y="440571"/>
                  </a:lnTo>
                  <a:lnTo>
                    <a:pt x="208788" y="440571"/>
                  </a:lnTo>
                  <a:lnTo>
                    <a:pt x="163449" y="433373"/>
                  </a:lnTo>
                  <a:lnTo>
                    <a:pt x="120269" y="416817"/>
                  </a:lnTo>
                  <a:lnTo>
                    <a:pt x="81407" y="391622"/>
                  </a:lnTo>
                  <a:lnTo>
                    <a:pt x="49022" y="359227"/>
                  </a:lnTo>
                  <a:lnTo>
                    <a:pt x="29591" y="330433"/>
                  </a:lnTo>
                  <a:lnTo>
                    <a:pt x="23749" y="320352"/>
                  </a:lnTo>
                  <a:lnTo>
                    <a:pt x="7239" y="277158"/>
                  </a:lnTo>
                  <a:lnTo>
                    <a:pt x="0" y="231810"/>
                  </a:lnTo>
                  <a:lnTo>
                    <a:pt x="0" y="220290"/>
                  </a:lnTo>
                  <a:lnTo>
                    <a:pt x="762" y="220290"/>
                  </a:lnTo>
                  <a:lnTo>
                    <a:pt x="762" y="208771"/>
                  </a:lnTo>
                  <a:lnTo>
                    <a:pt x="2159" y="197252"/>
                  </a:lnTo>
                  <a:lnTo>
                    <a:pt x="3556" y="185737"/>
                  </a:lnTo>
                  <a:lnTo>
                    <a:pt x="5715" y="174937"/>
                  </a:lnTo>
                  <a:lnTo>
                    <a:pt x="7874" y="163418"/>
                  </a:lnTo>
                  <a:lnTo>
                    <a:pt x="11557" y="152618"/>
                  </a:lnTo>
                  <a:lnTo>
                    <a:pt x="15113" y="141823"/>
                  </a:lnTo>
                  <a:lnTo>
                    <a:pt x="19431" y="131023"/>
                  </a:lnTo>
                  <a:lnTo>
                    <a:pt x="42545" y="90711"/>
                  </a:lnTo>
                  <a:lnTo>
                    <a:pt x="73406" y="56876"/>
                  </a:lnTo>
                  <a:lnTo>
                    <a:pt x="100838" y="36004"/>
                  </a:lnTo>
                  <a:lnTo>
                    <a:pt x="110109" y="29527"/>
                  </a:lnTo>
                  <a:lnTo>
                    <a:pt x="120269" y="24485"/>
                  </a:lnTo>
                  <a:lnTo>
                    <a:pt x="131064" y="19443"/>
                  </a:lnTo>
                  <a:lnTo>
                    <a:pt x="141859" y="15125"/>
                  </a:lnTo>
                  <a:lnTo>
                    <a:pt x="152654" y="10807"/>
                  </a:lnTo>
                  <a:lnTo>
                    <a:pt x="197231" y="1447"/>
                  </a:lnTo>
                  <a:lnTo>
                    <a:pt x="208788" y="0"/>
                  </a:lnTo>
                  <a:lnTo>
                    <a:pt x="220345" y="0"/>
                  </a:lnTo>
                  <a:lnTo>
                    <a:pt x="220345" y="723"/>
                  </a:lnTo>
                  <a:lnTo>
                    <a:pt x="231775" y="723"/>
                  </a:lnTo>
                  <a:lnTo>
                    <a:pt x="243332" y="2171"/>
                  </a:lnTo>
                  <a:lnTo>
                    <a:pt x="254889" y="3606"/>
                  </a:lnTo>
                  <a:lnTo>
                    <a:pt x="265684" y="5765"/>
                  </a:lnTo>
                  <a:lnTo>
                    <a:pt x="309626" y="19443"/>
                  </a:lnTo>
                  <a:lnTo>
                    <a:pt x="349885" y="42481"/>
                  </a:lnTo>
                  <a:lnTo>
                    <a:pt x="383667" y="73432"/>
                  </a:lnTo>
                  <a:lnTo>
                    <a:pt x="404622" y="100792"/>
                  </a:lnTo>
                  <a:lnTo>
                    <a:pt x="411099" y="110148"/>
                  </a:lnTo>
                  <a:lnTo>
                    <a:pt x="416052" y="120228"/>
                  </a:lnTo>
                  <a:lnTo>
                    <a:pt x="421132" y="131023"/>
                  </a:lnTo>
                  <a:lnTo>
                    <a:pt x="425450" y="141823"/>
                  </a:lnTo>
                  <a:lnTo>
                    <a:pt x="429768" y="152618"/>
                  </a:lnTo>
                  <a:lnTo>
                    <a:pt x="439166" y="197252"/>
                  </a:lnTo>
                  <a:lnTo>
                    <a:pt x="440563" y="208771"/>
                  </a:lnTo>
                  <a:lnTo>
                    <a:pt x="440563" y="220290"/>
                  </a:lnTo>
                  <a:close/>
                </a:path>
              </a:pathLst>
            </a:custGeom>
            <a:ln w="18716">
              <a:solidFill>
                <a:srgbClr val="36D636"/>
              </a:solidFill>
            </a:ln>
          </p:spPr>
          <p:txBody>
            <a:bodyPr wrap="square" lIns="0" tIns="0" rIns="0" bIns="0" rtlCol="0"/>
            <a:lstStyle/>
            <a:p>
              <a:endParaRPr/>
            </a:p>
          </p:txBody>
        </p:sp>
      </p:grpSp>
      <p:grpSp>
        <p:nvGrpSpPr>
          <p:cNvPr id="18" name="object 18"/>
          <p:cNvGrpSpPr/>
          <p:nvPr/>
        </p:nvGrpSpPr>
        <p:grpSpPr>
          <a:xfrm>
            <a:off x="1144079" y="781200"/>
            <a:ext cx="591820" cy="590550"/>
            <a:chOff x="1144079" y="781200"/>
            <a:chExt cx="591820" cy="590550"/>
          </a:xfrm>
        </p:grpSpPr>
        <p:sp>
          <p:nvSpPr>
            <p:cNvPr id="19" name="object 19"/>
            <p:cNvSpPr/>
            <p:nvPr/>
          </p:nvSpPr>
          <p:spPr>
            <a:xfrm>
              <a:off x="1153438" y="790562"/>
              <a:ext cx="573405" cy="572135"/>
            </a:xfrm>
            <a:custGeom>
              <a:avLst/>
              <a:gdLst/>
              <a:ahLst/>
              <a:cxnLst/>
              <a:rect l="l" t="t" r="r" b="b"/>
              <a:pathLst>
                <a:path w="573405" h="572135">
                  <a:moveTo>
                    <a:pt x="286513" y="0"/>
                  </a:moveTo>
                  <a:lnTo>
                    <a:pt x="282378" y="42417"/>
                  </a:lnTo>
                  <a:lnTo>
                    <a:pt x="270538" y="84019"/>
                  </a:lnTo>
                  <a:lnTo>
                    <a:pt x="251838" y="123946"/>
                  </a:lnTo>
                  <a:lnTo>
                    <a:pt x="227127" y="161338"/>
                  </a:lnTo>
                  <a:lnTo>
                    <a:pt x="197249" y="195337"/>
                  </a:lnTo>
                  <a:lnTo>
                    <a:pt x="163052" y="225081"/>
                  </a:lnTo>
                  <a:lnTo>
                    <a:pt x="125382" y="249712"/>
                  </a:lnTo>
                  <a:lnTo>
                    <a:pt x="85086" y="268369"/>
                  </a:lnTo>
                  <a:lnTo>
                    <a:pt x="43009" y="280194"/>
                  </a:lnTo>
                  <a:lnTo>
                    <a:pt x="0" y="284327"/>
                  </a:lnTo>
                  <a:lnTo>
                    <a:pt x="43009" y="288521"/>
                  </a:lnTo>
                  <a:lnTo>
                    <a:pt x="85086" y="300514"/>
                  </a:lnTo>
                  <a:lnTo>
                    <a:pt x="125382" y="319426"/>
                  </a:lnTo>
                  <a:lnTo>
                    <a:pt x="163052" y="344375"/>
                  </a:lnTo>
                  <a:lnTo>
                    <a:pt x="197249" y="374481"/>
                  </a:lnTo>
                  <a:lnTo>
                    <a:pt x="227127" y="408863"/>
                  </a:lnTo>
                  <a:lnTo>
                    <a:pt x="251838" y="446639"/>
                  </a:lnTo>
                  <a:lnTo>
                    <a:pt x="270538" y="486929"/>
                  </a:lnTo>
                  <a:lnTo>
                    <a:pt x="282378" y="528851"/>
                  </a:lnTo>
                  <a:lnTo>
                    <a:pt x="286513" y="571525"/>
                  </a:lnTo>
                  <a:lnTo>
                    <a:pt x="290628" y="528851"/>
                  </a:lnTo>
                  <a:lnTo>
                    <a:pt x="302418" y="486929"/>
                  </a:lnTo>
                  <a:lnTo>
                    <a:pt x="321050" y="446639"/>
                  </a:lnTo>
                  <a:lnTo>
                    <a:pt x="345690" y="408863"/>
                  </a:lnTo>
                  <a:lnTo>
                    <a:pt x="375505" y="374481"/>
                  </a:lnTo>
                  <a:lnTo>
                    <a:pt x="409661" y="344375"/>
                  </a:lnTo>
                  <a:lnTo>
                    <a:pt x="447324" y="319426"/>
                  </a:lnTo>
                  <a:lnTo>
                    <a:pt x="487661" y="300514"/>
                  </a:lnTo>
                  <a:lnTo>
                    <a:pt x="529839" y="288521"/>
                  </a:lnTo>
                  <a:lnTo>
                    <a:pt x="573025" y="284327"/>
                  </a:lnTo>
                  <a:lnTo>
                    <a:pt x="529839" y="280194"/>
                  </a:lnTo>
                  <a:lnTo>
                    <a:pt x="487661" y="268369"/>
                  </a:lnTo>
                  <a:lnTo>
                    <a:pt x="447324" y="249712"/>
                  </a:lnTo>
                  <a:lnTo>
                    <a:pt x="409661" y="225081"/>
                  </a:lnTo>
                  <a:lnTo>
                    <a:pt x="375505" y="195337"/>
                  </a:lnTo>
                  <a:lnTo>
                    <a:pt x="345690" y="161338"/>
                  </a:lnTo>
                  <a:lnTo>
                    <a:pt x="321050" y="123946"/>
                  </a:lnTo>
                  <a:lnTo>
                    <a:pt x="302418" y="84019"/>
                  </a:lnTo>
                  <a:lnTo>
                    <a:pt x="290628" y="42417"/>
                  </a:lnTo>
                  <a:lnTo>
                    <a:pt x="286513" y="0"/>
                  </a:lnTo>
                  <a:close/>
                </a:path>
              </a:pathLst>
            </a:custGeom>
            <a:solidFill>
              <a:srgbClr val="959595"/>
            </a:solidFill>
          </p:spPr>
          <p:txBody>
            <a:bodyPr wrap="square" lIns="0" tIns="0" rIns="0" bIns="0" rtlCol="0"/>
            <a:lstStyle/>
            <a:p>
              <a:endParaRPr/>
            </a:p>
          </p:txBody>
        </p:sp>
        <p:sp>
          <p:nvSpPr>
            <p:cNvPr id="20" name="object 20"/>
            <p:cNvSpPr/>
            <p:nvPr/>
          </p:nvSpPr>
          <p:spPr>
            <a:xfrm>
              <a:off x="1153437" y="790558"/>
              <a:ext cx="573405" cy="572135"/>
            </a:xfrm>
            <a:custGeom>
              <a:avLst/>
              <a:gdLst/>
              <a:ahLst/>
              <a:cxnLst/>
              <a:rect l="l" t="t" r="r" b="b"/>
              <a:pathLst>
                <a:path w="573405" h="572135">
                  <a:moveTo>
                    <a:pt x="0" y="284328"/>
                  </a:moveTo>
                  <a:lnTo>
                    <a:pt x="43007" y="280196"/>
                  </a:lnTo>
                  <a:lnTo>
                    <a:pt x="85081" y="268371"/>
                  </a:lnTo>
                  <a:lnTo>
                    <a:pt x="125376" y="249714"/>
                  </a:lnTo>
                  <a:lnTo>
                    <a:pt x="163046" y="225084"/>
                  </a:lnTo>
                  <a:lnTo>
                    <a:pt x="197243" y="195340"/>
                  </a:lnTo>
                  <a:lnTo>
                    <a:pt x="227120" y="161342"/>
                  </a:lnTo>
                  <a:lnTo>
                    <a:pt x="251832" y="123949"/>
                  </a:lnTo>
                  <a:lnTo>
                    <a:pt x="270532" y="84022"/>
                  </a:lnTo>
                  <a:lnTo>
                    <a:pt x="282373" y="42419"/>
                  </a:lnTo>
                  <a:lnTo>
                    <a:pt x="286508" y="0"/>
                  </a:lnTo>
                  <a:lnTo>
                    <a:pt x="290623" y="42419"/>
                  </a:lnTo>
                  <a:lnTo>
                    <a:pt x="302414" y="84022"/>
                  </a:lnTo>
                  <a:lnTo>
                    <a:pt x="321046" y="123949"/>
                  </a:lnTo>
                  <a:lnTo>
                    <a:pt x="345687" y="161342"/>
                  </a:lnTo>
                  <a:lnTo>
                    <a:pt x="375502" y="195340"/>
                  </a:lnTo>
                  <a:lnTo>
                    <a:pt x="409658" y="225084"/>
                  </a:lnTo>
                  <a:lnTo>
                    <a:pt x="447321" y="249714"/>
                  </a:lnTo>
                  <a:lnTo>
                    <a:pt x="487658" y="268371"/>
                  </a:lnTo>
                  <a:lnTo>
                    <a:pt x="529835" y="280196"/>
                  </a:lnTo>
                  <a:lnTo>
                    <a:pt x="573018" y="284328"/>
                  </a:lnTo>
                  <a:lnTo>
                    <a:pt x="529835" y="288522"/>
                  </a:lnTo>
                  <a:lnTo>
                    <a:pt x="487658" y="300516"/>
                  </a:lnTo>
                  <a:lnTo>
                    <a:pt x="447321" y="319428"/>
                  </a:lnTo>
                  <a:lnTo>
                    <a:pt x="409658" y="344379"/>
                  </a:lnTo>
                  <a:lnTo>
                    <a:pt x="375502" y="374487"/>
                  </a:lnTo>
                  <a:lnTo>
                    <a:pt x="345687" y="408870"/>
                  </a:lnTo>
                  <a:lnTo>
                    <a:pt x="321046" y="446648"/>
                  </a:lnTo>
                  <a:lnTo>
                    <a:pt x="302414" y="486940"/>
                  </a:lnTo>
                  <a:lnTo>
                    <a:pt x="290623" y="528864"/>
                  </a:lnTo>
                  <a:lnTo>
                    <a:pt x="286508" y="571540"/>
                  </a:lnTo>
                  <a:lnTo>
                    <a:pt x="282373" y="528864"/>
                  </a:lnTo>
                  <a:lnTo>
                    <a:pt x="270532" y="486940"/>
                  </a:lnTo>
                  <a:lnTo>
                    <a:pt x="251832" y="446648"/>
                  </a:lnTo>
                  <a:lnTo>
                    <a:pt x="227120" y="408870"/>
                  </a:lnTo>
                  <a:lnTo>
                    <a:pt x="197243" y="374487"/>
                  </a:lnTo>
                  <a:lnTo>
                    <a:pt x="163046" y="344379"/>
                  </a:lnTo>
                  <a:lnTo>
                    <a:pt x="125376" y="319428"/>
                  </a:lnTo>
                  <a:lnTo>
                    <a:pt x="85081" y="300516"/>
                  </a:lnTo>
                  <a:lnTo>
                    <a:pt x="43007" y="288522"/>
                  </a:lnTo>
                  <a:lnTo>
                    <a:pt x="0" y="284328"/>
                  </a:lnTo>
                  <a:close/>
                </a:path>
              </a:pathLst>
            </a:custGeom>
            <a:ln w="18716">
              <a:solidFill>
                <a:srgbClr val="959595"/>
              </a:solidFill>
            </a:ln>
          </p:spPr>
          <p:txBody>
            <a:bodyPr wrap="square" lIns="0" tIns="0" rIns="0" bIns="0" rtlCol="0"/>
            <a:lstStyle/>
            <a:p>
              <a:endParaRPr/>
            </a:p>
          </p:txBody>
        </p:sp>
      </p:grpSp>
      <p:sp>
        <p:nvSpPr>
          <p:cNvPr id="21" name="object 21"/>
          <p:cNvSpPr txBox="1">
            <a:spLocks noGrp="1"/>
          </p:cNvSpPr>
          <p:nvPr>
            <p:ph type="title"/>
          </p:nvPr>
        </p:nvSpPr>
        <p:spPr>
          <a:xfrm>
            <a:off x="4945570" y="2118449"/>
            <a:ext cx="3496945" cy="879475"/>
          </a:xfrm>
          <a:prstGeom prst="rect">
            <a:avLst/>
          </a:prstGeom>
        </p:spPr>
        <p:txBody>
          <a:bodyPr vert="horz" wrap="square" lIns="0" tIns="12700" rIns="0" bIns="0" rtlCol="0">
            <a:spAutoFit/>
          </a:bodyPr>
          <a:lstStyle/>
          <a:p>
            <a:pPr marL="12700">
              <a:lnSpc>
                <a:spcPct val="100000"/>
              </a:lnSpc>
              <a:spcBef>
                <a:spcPts val="100"/>
              </a:spcBef>
            </a:pPr>
            <a:r>
              <a:rPr sz="5600" spc="-1040" dirty="0"/>
              <a:t>CONCLUSION</a:t>
            </a:r>
            <a:endParaRPr sz="5600"/>
          </a:p>
        </p:txBody>
      </p:sp>
      <p:sp>
        <p:nvSpPr>
          <p:cNvPr id="22" name="object 22"/>
          <p:cNvSpPr txBox="1">
            <a:spLocks noGrp="1"/>
          </p:cNvSpPr>
          <p:nvPr>
            <p:ph type="body" idx="1"/>
          </p:nvPr>
        </p:nvSpPr>
        <p:spPr>
          <a:xfrm>
            <a:off x="4945059" y="3273811"/>
            <a:ext cx="8410581" cy="3951082"/>
          </a:xfrm>
          <a:prstGeom prst="rect">
            <a:avLst/>
          </a:prstGeom>
        </p:spPr>
        <p:txBody>
          <a:bodyPr vert="horz" wrap="square" lIns="0" tIns="11430" rIns="0" bIns="0" rtlCol="0">
            <a:spAutoFit/>
          </a:bodyPr>
          <a:lstStyle/>
          <a:p>
            <a:pPr marL="12700" marR="5080">
              <a:lnSpc>
                <a:spcPct val="100099"/>
              </a:lnSpc>
              <a:spcBef>
                <a:spcPts val="90"/>
              </a:spcBef>
            </a:pPr>
            <a:r>
              <a:rPr lang="en-US" b="0" i="0" dirty="0">
                <a:solidFill>
                  <a:srgbClr val="000000"/>
                </a:solidFill>
                <a:effectLst/>
                <a:latin typeface="Arial" panose="020B0604020202020204" pitchFamily="34" charset="0"/>
              </a:rPr>
              <a:t>The EDA of the Coffee Quality Dataset provided valuable insights into factors influencing coffee quality and production practices. By understanding the relationships between different variables, stakeholders can make informed decisions to optimize coffee quality and enhance overall production processes.</a:t>
            </a:r>
            <a:endParaRPr spc="-405"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6335854" y="0"/>
            <a:ext cx="1963420" cy="1420495"/>
            <a:chOff x="16335854" y="0"/>
            <a:chExt cx="1963420" cy="1420495"/>
          </a:xfrm>
        </p:grpSpPr>
        <p:sp>
          <p:nvSpPr>
            <p:cNvPr id="3" name="object 3"/>
            <p:cNvSpPr/>
            <p:nvPr/>
          </p:nvSpPr>
          <p:spPr>
            <a:xfrm>
              <a:off x="16355059" y="155448"/>
              <a:ext cx="1000125" cy="998219"/>
            </a:xfrm>
            <a:custGeom>
              <a:avLst/>
              <a:gdLst/>
              <a:ahLst/>
              <a:cxnLst/>
              <a:rect l="l" t="t" r="r" b="b"/>
              <a:pathLst>
                <a:path w="1000125" h="998219">
                  <a:moveTo>
                    <a:pt x="500380" y="0"/>
                  </a:moveTo>
                  <a:lnTo>
                    <a:pt x="497851" y="43931"/>
                  </a:lnTo>
                  <a:lnTo>
                    <a:pt x="490464" y="87598"/>
                  </a:lnTo>
                  <a:lnTo>
                    <a:pt x="478517" y="130690"/>
                  </a:lnTo>
                  <a:lnTo>
                    <a:pt x="462310" y="172899"/>
                  </a:lnTo>
                  <a:lnTo>
                    <a:pt x="442143" y="213915"/>
                  </a:lnTo>
                  <a:lnTo>
                    <a:pt x="418312" y="253428"/>
                  </a:lnTo>
                  <a:lnTo>
                    <a:pt x="391119" y="291129"/>
                  </a:lnTo>
                  <a:lnTo>
                    <a:pt x="360862" y="326709"/>
                  </a:lnTo>
                  <a:lnTo>
                    <a:pt x="327839" y="359857"/>
                  </a:lnTo>
                  <a:lnTo>
                    <a:pt x="292351" y="390264"/>
                  </a:lnTo>
                  <a:lnTo>
                    <a:pt x="254695" y="417621"/>
                  </a:lnTo>
                  <a:lnTo>
                    <a:pt x="215172" y="441619"/>
                  </a:lnTo>
                  <a:lnTo>
                    <a:pt x="174079" y="461947"/>
                  </a:lnTo>
                  <a:lnTo>
                    <a:pt x="131716" y="478297"/>
                  </a:lnTo>
                  <a:lnTo>
                    <a:pt x="88383" y="490359"/>
                  </a:lnTo>
                  <a:lnTo>
                    <a:pt x="44378" y="497823"/>
                  </a:lnTo>
                  <a:lnTo>
                    <a:pt x="0" y="500380"/>
                  </a:lnTo>
                  <a:lnTo>
                    <a:pt x="44378" y="502915"/>
                  </a:lnTo>
                  <a:lnTo>
                    <a:pt x="88383" y="510316"/>
                  </a:lnTo>
                  <a:lnTo>
                    <a:pt x="131716" y="522280"/>
                  </a:lnTo>
                  <a:lnTo>
                    <a:pt x="174079" y="538500"/>
                  </a:lnTo>
                  <a:lnTo>
                    <a:pt x="215172" y="558671"/>
                  </a:lnTo>
                  <a:lnTo>
                    <a:pt x="254695" y="582488"/>
                  </a:lnTo>
                  <a:lnTo>
                    <a:pt x="292351" y="609647"/>
                  </a:lnTo>
                  <a:lnTo>
                    <a:pt x="327839" y="639841"/>
                  </a:lnTo>
                  <a:lnTo>
                    <a:pt x="360862" y="672766"/>
                  </a:lnTo>
                  <a:lnTo>
                    <a:pt x="391119" y="708117"/>
                  </a:lnTo>
                  <a:lnTo>
                    <a:pt x="418312" y="745589"/>
                  </a:lnTo>
                  <a:lnTo>
                    <a:pt x="442143" y="784876"/>
                  </a:lnTo>
                  <a:lnTo>
                    <a:pt x="462310" y="825673"/>
                  </a:lnTo>
                  <a:lnTo>
                    <a:pt x="478517" y="867676"/>
                  </a:lnTo>
                  <a:lnTo>
                    <a:pt x="490464" y="910579"/>
                  </a:lnTo>
                  <a:lnTo>
                    <a:pt x="497851" y="954076"/>
                  </a:lnTo>
                  <a:lnTo>
                    <a:pt x="500380" y="997864"/>
                  </a:lnTo>
                  <a:lnTo>
                    <a:pt x="502908" y="954076"/>
                  </a:lnTo>
                  <a:lnTo>
                    <a:pt x="510294" y="910579"/>
                  </a:lnTo>
                  <a:lnTo>
                    <a:pt x="522238" y="867676"/>
                  </a:lnTo>
                  <a:lnTo>
                    <a:pt x="538439" y="825673"/>
                  </a:lnTo>
                  <a:lnTo>
                    <a:pt x="558597" y="784876"/>
                  </a:lnTo>
                  <a:lnTo>
                    <a:pt x="582413" y="745589"/>
                  </a:lnTo>
                  <a:lnTo>
                    <a:pt x="609587" y="708117"/>
                  </a:lnTo>
                  <a:lnTo>
                    <a:pt x="639818" y="672766"/>
                  </a:lnTo>
                  <a:lnTo>
                    <a:pt x="672807" y="639841"/>
                  </a:lnTo>
                  <a:lnTo>
                    <a:pt x="708253" y="609647"/>
                  </a:lnTo>
                  <a:lnTo>
                    <a:pt x="745857" y="582488"/>
                  </a:lnTo>
                  <a:lnTo>
                    <a:pt x="785319" y="558671"/>
                  </a:lnTo>
                  <a:lnTo>
                    <a:pt x="826339" y="538500"/>
                  </a:lnTo>
                  <a:lnTo>
                    <a:pt x="868617" y="522280"/>
                  </a:lnTo>
                  <a:lnTo>
                    <a:pt x="911853" y="510316"/>
                  </a:lnTo>
                  <a:lnTo>
                    <a:pt x="955746" y="502915"/>
                  </a:lnTo>
                  <a:lnTo>
                    <a:pt x="999998" y="500380"/>
                  </a:lnTo>
                  <a:lnTo>
                    <a:pt x="955746" y="497823"/>
                  </a:lnTo>
                  <a:lnTo>
                    <a:pt x="911853" y="490359"/>
                  </a:lnTo>
                  <a:lnTo>
                    <a:pt x="868617" y="478297"/>
                  </a:lnTo>
                  <a:lnTo>
                    <a:pt x="826339" y="461947"/>
                  </a:lnTo>
                  <a:lnTo>
                    <a:pt x="785319" y="441619"/>
                  </a:lnTo>
                  <a:lnTo>
                    <a:pt x="745857" y="417621"/>
                  </a:lnTo>
                  <a:lnTo>
                    <a:pt x="708253" y="390264"/>
                  </a:lnTo>
                  <a:lnTo>
                    <a:pt x="672807" y="359857"/>
                  </a:lnTo>
                  <a:lnTo>
                    <a:pt x="639818" y="326709"/>
                  </a:lnTo>
                  <a:lnTo>
                    <a:pt x="609587" y="291129"/>
                  </a:lnTo>
                  <a:lnTo>
                    <a:pt x="582413" y="253428"/>
                  </a:lnTo>
                  <a:lnTo>
                    <a:pt x="558597" y="213915"/>
                  </a:lnTo>
                  <a:lnTo>
                    <a:pt x="538439" y="172899"/>
                  </a:lnTo>
                  <a:lnTo>
                    <a:pt x="522238" y="130690"/>
                  </a:lnTo>
                  <a:lnTo>
                    <a:pt x="510294" y="87598"/>
                  </a:lnTo>
                  <a:lnTo>
                    <a:pt x="502908" y="43931"/>
                  </a:lnTo>
                  <a:lnTo>
                    <a:pt x="500380" y="0"/>
                  </a:lnTo>
                  <a:close/>
                </a:path>
              </a:pathLst>
            </a:custGeom>
            <a:solidFill>
              <a:srgbClr val="36D636"/>
            </a:solidFill>
          </p:spPr>
          <p:txBody>
            <a:bodyPr wrap="square" lIns="0" tIns="0" rIns="0" bIns="0" rtlCol="0"/>
            <a:lstStyle/>
            <a:p>
              <a:endParaRPr/>
            </a:p>
          </p:txBody>
        </p:sp>
        <p:sp>
          <p:nvSpPr>
            <p:cNvPr id="4" name="object 4"/>
            <p:cNvSpPr/>
            <p:nvPr/>
          </p:nvSpPr>
          <p:spPr>
            <a:xfrm>
              <a:off x="16354932" y="155450"/>
              <a:ext cx="1000125" cy="998219"/>
            </a:xfrm>
            <a:custGeom>
              <a:avLst/>
              <a:gdLst/>
              <a:ahLst/>
              <a:cxnLst/>
              <a:rect l="l" t="t" r="r" b="b"/>
              <a:pathLst>
                <a:path w="1000125" h="998219">
                  <a:moveTo>
                    <a:pt x="999998" y="500377"/>
                  </a:moveTo>
                  <a:lnTo>
                    <a:pt x="955746" y="502913"/>
                  </a:lnTo>
                  <a:lnTo>
                    <a:pt x="911853" y="510314"/>
                  </a:lnTo>
                  <a:lnTo>
                    <a:pt x="868617" y="522278"/>
                  </a:lnTo>
                  <a:lnTo>
                    <a:pt x="826339" y="538498"/>
                  </a:lnTo>
                  <a:lnTo>
                    <a:pt x="785319" y="558669"/>
                  </a:lnTo>
                  <a:lnTo>
                    <a:pt x="745857" y="582486"/>
                  </a:lnTo>
                  <a:lnTo>
                    <a:pt x="708253" y="609645"/>
                  </a:lnTo>
                  <a:lnTo>
                    <a:pt x="672807" y="639840"/>
                  </a:lnTo>
                  <a:lnTo>
                    <a:pt x="639818" y="672766"/>
                  </a:lnTo>
                  <a:lnTo>
                    <a:pt x="609587" y="708117"/>
                  </a:lnTo>
                  <a:lnTo>
                    <a:pt x="582413" y="745589"/>
                  </a:lnTo>
                  <a:lnTo>
                    <a:pt x="558597" y="784877"/>
                  </a:lnTo>
                  <a:lnTo>
                    <a:pt x="538439" y="825676"/>
                  </a:lnTo>
                  <a:lnTo>
                    <a:pt x="522238" y="867680"/>
                  </a:lnTo>
                  <a:lnTo>
                    <a:pt x="510294" y="910584"/>
                  </a:lnTo>
                  <a:lnTo>
                    <a:pt x="502908" y="954083"/>
                  </a:lnTo>
                  <a:lnTo>
                    <a:pt x="500380" y="997873"/>
                  </a:lnTo>
                  <a:lnTo>
                    <a:pt x="497851" y="954083"/>
                  </a:lnTo>
                  <a:lnTo>
                    <a:pt x="490464" y="910584"/>
                  </a:lnTo>
                  <a:lnTo>
                    <a:pt x="478517" y="867680"/>
                  </a:lnTo>
                  <a:lnTo>
                    <a:pt x="462310" y="825676"/>
                  </a:lnTo>
                  <a:lnTo>
                    <a:pt x="442143" y="784877"/>
                  </a:lnTo>
                  <a:lnTo>
                    <a:pt x="418312" y="745589"/>
                  </a:lnTo>
                  <a:lnTo>
                    <a:pt x="391119" y="708117"/>
                  </a:lnTo>
                  <a:lnTo>
                    <a:pt x="360862" y="672766"/>
                  </a:lnTo>
                  <a:lnTo>
                    <a:pt x="327839" y="639840"/>
                  </a:lnTo>
                  <a:lnTo>
                    <a:pt x="292351" y="609645"/>
                  </a:lnTo>
                  <a:lnTo>
                    <a:pt x="254695" y="582486"/>
                  </a:lnTo>
                  <a:lnTo>
                    <a:pt x="215172" y="558669"/>
                  </a:lnTo>
                  <a:lnTo>
                    <a:pt x="174079" y="538498"/>
                  </a:lnTo>
                  <a:lnTo>
                    <a:pt x="131716" y="522278"/>
                  </a:lnTo>
                  <a:lnTo>
                    <a:pt x="88383" y="510314"/>
                  </a:lnTo>
                  <a:lnTo>
                    <a:pt x="44378" y="502913"/>
                  </a:lnTo>
                  <a:lnTo>
                    <a:pt x="0" y="500377"/>
                  </a:lnTo>
                  <a:lnTo>
                    <a:pt x="44378" y="497821"/>
                  </a:lnTo>
                  <a:lnTo>
                    <a:pt x="88383" y="490357"/>
                  </a:lnTo>
                  <a:lnTo>
                    <a:pt x="131716" y="478295"/>
                  </a:lnTo>
                  <a:lnTo>
                    <a:pt x="174079" y="461946"/>
                  </a:lnTo>
                  <a:lnTo>
                    <a:pt x="215172" y="441617"/>
                  </a:lnTo>
                  <a:lnTo>
                    <a:pt x="254695" y="417620"/>
                  </a:lnTo>
                  <a:lnTo>
                    <a:pt x="292351" y="390263"/>
                  </a:lnTo>
                  <a:lnTo>
                    <a:pt x="327839" y="359855"/>
                  </a:lnTo>
                  <a:lnTo>
                    <a:pt x="360862" y="326707"/>
                  </a:lnTo>
                  <a:lnTo>
                    <a:pt x="391119" y="291128"/>
                  </a:lnTo>
                  <a:lnTo>
                    <a:pt x="418312" y="253427"/>
                  </a:lnTo>
                  <a:lnTo>
                    <a:pt x="442143" y="213914"/>
                  </a:lnTo>
                  <a:lnTo>
                    <a:pt x="462310" y="172899"/>
                  </a:lnTo>
                  <a:lnTo>
                    <a:pt x="478517" y="130690"/>
                  </a:lnTo>
                  <a:lnTo>
                    <a:pt x="490464" y="87597"/>
                  </a:lnTo>
                  <a:lnTo>
                    <a:pt x="497851" y="43931"/>
                  </a:lnTo>
                  <a:lnTo>
                    <a:pt x="500380" y="0"/>
                  </a:lnTo>
                  <a:lnTo>
                    <a:pt x="502908" y="43931"/>
                  </a:lnTo>
                  <a:lnTo>
                    <a:pt x="510294" y="87597"/>
                  </a:lnTo>
                  <a:lnTo>
                    <a:pt x="522238" y="130690"/>
                  </a:lnTo>
                  <a:lnTo>
                    <a:pt x="538439" y="172899"/>
                  </a:lnTo>
                  <a:lnTo>
                    <a:pt x="558597" y="213914"/>
                  </a:lnTo>
                  <a:lnTo>
                    <a:pt x="582413" y="253427"/>
                  </a:lnTo>
                  <a:lnTo>
                    <a:pt x="609587" y="291128"/>
                  </a:lnTo>
                  <a:lnTo>
                    <a:pt x="639818" y="326707"/>
                  </a:lnTo>
                  <a:lnTo>
                    <a:pt x="672807" y="359855"/>
                  </a:lnTo>
                  <a:lnTo>
                    <a:pt x="708253" y="390263"/>
                  </a:lnTo>
                  <a:lnTo>
                    <a:pt x="745857" y="417620"/>
                  </a:lnTo>
                  <a:lnTo>
                    <a:pt x="785319" y="441617"/>
                  </a:lnTo>
                  <a:lnTo>
                    <a:pt x="826339" y="461946"/>
                  </a:lnTo>
                  <a:lnTo>
                    <a:pt x="868617" y="478295"/>
                  </a:lnTo>
                  <a:lnTo>
                    <a:pt x="911853" y="490357"/>
                  </a:lnTo>
                  <a:lnTo>
                    <a:pt x="955746" y="497821"/>
                  </a:lnTo>
                  <a:lnTo>
                    <a:pt x="999998" y="500377"/>
                  </a:lnTo>
                  <a:close/>
                </a:path>
              </a:pathLst>
            </a:custGeom>
            <a:ln w="18719">
              <a:solidFill>
                <a:srgbClr val="36D636"/>
              </a:solidFill>
            </a:ln>
          </p:spPr>
          <p:txBody>
            <a:bodyPr wrap="square" lIns="0" tIns="0" rIns="0" bIns="0" rtlCol="0"/>
            <a:lstStyle/>
            <a:p>
              <a:endParaRPr/>
            </a:p>
          </p:txBody>
        </p:sp>
        <p:sp>
          <p:nvSpPr>
            <p:cNvPr id="5" name="object 5"/>
            <p:cNvSpPr/>
            <p:nvPr/>
          </p:nvSpPr>
          <p:spPr>
            <a:xfrm>
              <a:off x="17280127" y="155448"/>
              <a:ext cx="1000125" cy="998219"/>
            </a:xfrm>
            <a:custGeom>
              <a:avLst/>
              <a:gdLst/>
              <a:ahLst/>
              <a:cxnLst/>
              <a:rect l="l" t="t" r="r" b="b"/>
              <a:pathLst>
                <a:path w="1000125" h="998219">
                  <a:moveTo>
                    <a:pt x="500380" y="0"/>
                  </a:moveTo>
                  <a:lnTo>
                    <a:pt x="497852" y="43931"/>
                  </a:lnTo>
                  <a:lnTo>
                    <a:pt x="490468" y="87598"/>
                  </a:lnTo>
                  <a:lnTo>
                    <a:pt x="478527" y="130690"/>
                  </a:lnTo>
                  <a:lnTo>
                    <a:pt x="462327" y="172899"/>
                  </a:lnTo>
                  <a:lnTo>
                    <a:pt x="442166" y="213915"/>
                  </a:lnTo>
                  <a:lnTo>
                    <a:pt x="418343" y="253428"/>
                  </a:lnTo>
                  <a:lnTo>
                    <a:pt x="391157" y="291129"/>
                  </a:lnTo>
                  <a:lnTo>
                    <a:pt x="360906" y="326709"/>
                  </a:lnTo>
                  <a:lnTo>
                    <a:pt x="327890" y="359857"/>
                  </a:lnTo>
                  <a:lnTo>
                    <a:pt x="292405" y="390264"/>
                  </a:lnTo>
                  <a:lnTo>
                    <a:pt x="254751" y="417621"/>
                  </a:lnTo>
                  <a:lnTo>
                    <a:pt x="215227" y="441619"/>
                  </a:lnTo>
                  <a:lnTo>
                    <a:pt x="174131" y="461947"/>
                  </a:lnTo>
                  <a:lnTo>
                    <a:pt x="131762" y="478297"/>
                  </a:lnTo>
                  <a:lnTo>
                    <a:pt x="88418" y="490359"/>
                  </a:lnTo>
                  <a:lnTo>
                    <a:pt x="44398" y="497823"/>
                  </a:lnTo>
                  <a:lnTo>
                    <a:pt x="0" y="500380"/>
                  </a:lnTo>
                  <a:lnTo>
                    <a:pt x="44398" y="502915"/>
                  </a:lnTo>
                  <a:lnTo>
                    <a:pt x="88418" y="510316"/>
                  </a:lnTo>
                  <a:lnTo>
                    <a:pt x="131762" y="522280"/>
                  </a:lnTo>
                  <a:lnTo>
                    <a:pt x="174131" y="538500"/>
                  </a:lnTo>
                  <a:lnTo>
                    <a:pt x="215227" y="558671"/>
                  </a:lnTo>
                  <a:lnTo>
                    <a:pt x="254751" y="582488"/>
                  </a:lnTo>
                  <a:lnTo>
                    <a:pt x="292405" y="609647"/>
                  </a:lnTo>
                  <a:lnTo>
                    <a:pt x="327890" y="639841"/>
                  </a:lnTo>
                  <a:lnTo>
                    <a:pt x="360906" y="672766"/>
                  </a:lnTo>
                  <a:lnTo>
                    <a:pt x="391157" y="708117"/>
                  </a:lnTo>
                  <a:lnTo>
                    <a:pt x="418343" y="745589"/>
                  </a:lnTo>
                  <a:lnTo>
                    <a:pt x="442166" y="784876"/>
                  </a:lnTo>
                  <a:lnTo>
                    <a:pt x="462327" y="825673"/>
                  </a:lnTo>
                  <a:lnTo>
                    <a:pt x="478527" y="867676"/>
                  </a:lnTo>
                  <a:lnTo>
                    <a:pt x="490468" y="910579"/>
                  </a:lnTo>
                  <a:lnTo>
                    <a:pt x="497852" y="954076"/>
                  </a:lnTo>
                  <a:lnTo>
                    <a:pt x="500380" y="997864"/>
                  </a:lnTo>
                  <a:lnTo>
                    <a:pt x="502908" y="954076"/>
                  </a:lnTo>
                  <a:lnTo>
                    <a:pt x="510294" y="910579"/>
                  </a:lnTo>
                  <a:lnTo>
                    <a:pt x="522238" y="867676"/>
                  </a:lnTo>
                  <a:lnTo>
                    <a:pt x="538440" y="825673"/>
                  </a:lnTo>
                  <a:lnTo>
                    <a:pt x="558600" y="784876"/>
                  </a:lnTo>
                  <a:lnTo>
                    <a:pt x="582419" y="745589"/>
                  </a:lnTo>
                  <a:lnTo>
                    <a:pt x="609596" y="708117"/>
                  </a:lnTo>
                  <a:lnTo>
                    <a:pt x="639831" y="672766"/>
                  </a:lnTo>
                  <a:lnTo>
                    <a:pt x="672825" y="639841"/>
                  </a:lnTo>
                  <a:lnTo>
                    <a:pt x="708279" y="609647"/>
                  </a:lnTo>
                  <a:lnTo>
                    <a:pt x="745892" y="582488"/>
                  </a:lnTo>
                  <a:lnTo>
                    <a:pt x="785364" y="558671"/>
                  </a:lnTo>
                  <a:lnTo>
                    <a:pt x="826396" y="538500"/>
                  </a:lnTo>
                  <a:lnTo>
                    <a:pt x="868688" y="522280"/>
                  </a:lnTo>
                  <a:lnTo>
                    <a:pt x="911940" y="510316"/>
                  </a:lnTo>
                  <a:lnTo>
                    <a:pt x="955852" y="502915"/>
                  </a:lnTo>
                  <a:lnTo>
                    <a:pt x="1000125" y="500380"/>
                  </a:lnTo>
                  <a:lnTo>
                    <a:pt x="955852" y="497823"/>
                  </a:lnTo>
                  <a:lnTo>
                    <a:pt x="911940" y="490359"/>
                  </a:lnTo>
                  <a:lnTo>
                    <a:pt x="868688" y="478297"/>
                  </a:lnTo>
                  <a:lnTo>
                    <a:pt x="826396" y="461947"/>
                  </a:lnTo>
                  <a:lnTo>
                    <a:pt x="785364" y="441619"/>
                  </a:lnTo>
                  <a:lnTo>
                    <a:pt x="745892" y="417621"/>
                  </a:lnTo>
                  <a:lnTo>
                    <a:pt x="708279" y="390264"/>
                  </a:lnTo>
                  <a:lnTo>
                    <a:pt x="672825" y="359857"/>
                  </a:lnTo>
                  <a:lnTo>
                    <a:pt x="639831" y="326709"/>
                  </a:lnTo>
                  <a:lnTo>
                    <a:pt x="609596" y="291129"/>
                  </a:lnTo>
                  <a:lnTo>
                    <a:pt x="582419" y="253428"/>
                  </a:lnTo>
                  <a:lnTo>
                    <a:pt x="558600" y="213915"/>
                  </a:lnTo>
                  <a:lnTo>
                    <a:pt x="538440" y="172899"/>
                  </a:lnTo>
                  <a:lnTo>
                    <a:pt x="522238" y="130690"/>
                  </a:lnTo>
                  <a:lnTo>
                    <a:pt x="510294" y="87598"/>
                  </a:lnTo>
                  <a:lnTo>
                    <a:pt x="502908" y="43931"/>
                  </a:lnTo>
                  <a:lnTo>
                    <a:pt x="500380" y="0"/>
                  </a:lnTo>
                  <a:close/>
                </a:path>
              </a:pathLst>
            </a:custGeom>
            <a:solidFill>
              <a:srgbClr val="36D636"/>
            </a:solidFill>
          </p:spPr>
          <p:txBody>
            <a:bodyPr wrap="square" lIns="0" tIns="0" rIns="0" bIns="0" rtlCol="0"/>
            <a:lstStyle/>
            <a:p>
              <a:endParaRPr/>
            </a:p>
          </p:txBody>
        </p:sp>
        <p:sp>
          <p:nvSpPr>
            <p:cNvPr id="6" name="object 6"/>
            <p:cNvSpPr/>
            <p:nvPr/>
          </p:nvSpPr>
          <p:spPr>
            <a:xfrm>
              <a:off x="17280127" y="155450"/>
              <a:ext cx="1000125" cy="998219"/>
            </a:xfrm>
            <a:custGeom>
              <a:avLst/>
              <a:gdLst/>
              <a:ahLst/>
              <a:cxnLst/>
              <a:rect l="l" t="t" r="r" b="b"/>
              <a:pathLst>
                <a:path w="1000125" h="998219">
                  <a:moveTo>
                    <a:pt x="999998" y="500377"/>
                  </a:moveTo>
                  <a:lnTo>
                    <a:pt x="955746" y="502913"/>
                  </a:lnTo>
                  <a:lnTo>
                    <a:pt x="911853" y="510314"/>
                  </a:lnTo>
                  <a:lnTo>
                    <a:pt x="868617" y="522278"/>
                  </a:lnTo>
                  <a:lnTo>
                    <a:pt x="826339" y="538498"/>
                  </a:lnTo>
                  <a:lnTo>
                    <a:pt x="785319" y="558669"/>
                  </a:lnTo>
                  <a:lnTo>
                    <a:pt x="745857" y="582486"/>
                  </a:lnTo>
                  <a:lnTo>
                    <a:pt x="708253" y="609645"/>
                  </a:lnTo>
                  <a:lnTo>
                    <a:pt x="672807" y="639840"/>
                  </a:lnTo>
                  <a:lnTo>
                    <a:pt x="639818" y="672766"/>
                  </a:lnTo>
                  <a:lnTo>
                    <a:pt x="609587" y="708117"/>
                  </a:lnTo>
                  <a:lnTo>
                    <a:pt x="582413" y="745589"/>
                  </a:lnTo>
                  <a:lnTo>
                    <a:pt x="558597" y="784877"/>
                  </a:lnTo>
                  <a:lnTo>
                    <a:pt x="538439" y="825676"/>
                  </a:lnTo>
                  <a:lnTo>
                    <a:pt x="522238" y="867680"/>
                  </a:lnTo>
                  <a:lnTo>
                    <a:pt x="510294" y="910584"/>
                  </a:lnTo>
                  <a:lnTo>
                    <a:pt x="502908" y="954083"/>
                  </a:lnTo>
                  <a:lnTo>
                    <a:pt x="500380" y="997873"/>
                  </a:lnTo>
                  <a:lnTo>
                    <a:pt x="497851" y="954083"/>
                  </a:lnTo>
                  <a:lnTo>
                    <a:pt x="490464" y="910584"/>
                  </a:lnTo>
                  <a:lnTo>
                    <a:pt x="478517" y="867680"/>
                  </a:lnTo>
                  <a:lnTo>
                    <a:pt x="462310" y="825676"/>
                  </a:lnTo>
                  <a:lnTo>
                    <a:pt x="442143" y="784877"/>
                  </a:lnTo>
                  <a:lnTo>
                    <a:pt x="418312" y="745589"/>
                  </a:lnTo>
                  <a:lnTo>
                    <a:pt x="391119" y="708117"/>
                  </a:lnTo>
                  <a:lnTo>
                    <a:pt x="360862" y="672766"/>
                  </a:lnTo>
                  <a:lnTo>
                    <a:pt x="327839" y="639840"/>
                  </a:lnTo>
                  <a:lnTo>
                    <a:pt x="292351" y="609645"/>
                  </a:lnTo>
                  <a:lnTo>
                    <a:pt x="254695" y="582486"/>
                  </a:lnTo>
                  <a:lnTo>
                    <a:pt x="215172" y="558669"/>
                  </a:lnTo>
                  <a:lnTo>
                    <a:pt x="174079" y="538498"/>
                  </a:lnTo>
                  <a:lnTo>
                    <a:pt x="131716" y="522278"/>
                  </a:lnTo>
                  <a:lnTo>
                    <a:pt x="88383" y="510314"/>
                  </a:lnTo>
                  <a:lnTo>
                    <a:pt x="44378" y="502913"/>
                  </a:lnTo>
                  <a:lnTo>
                    <a:pt x="0" y="500377"/>
                  </a:lnTo>
                  <a:lnTo>
                    <a:pt x="44378" y="497821"/>
                  </a:lnTo>
                  <a:lnTo>
                    <a:pt x="88383" y="490357"/>
                  </a:lnTo>
                  <a:lnTo>
                    <a:pt x="131716" y="478295"/>
                  </a:lnTo>
                  <a:lnTo>
                    <a:pt x="174079" y="461946"/>
                  </a:lnTo>
                  <a:lnTo>
                    <a:pt x="215172" y="441617"/>
                  </a:lnTo>
                  <a:lnTo>
                    <a:pt x="254695" y="417620"/>
                  </a:lnTo>
                  <a:lnTo>
                    <a:pt x="292351" y="390263"/>
                  </a:lnTo>
                  <a:lnTo>
                    <a:pt x="327839" y="359855"/>
                  </a:lnTo>
                  <a:lnTo>
                    <a:pt x="360862" y="326707"/>
                  </a:lnTo>
                  <a:lnTo>
                    <a:pt x="391119" y="291128"/>
                  </a:lnTo>
                  <a:lnTo>
                    <a:pt x="418312" y="253427"/>
                  </a:lnTo>
                  <a:lnTo>
                    <a:pt x="442143" y="213914"/>
                  </a:lnTo>
                  <a:lnTo>
                    <a:pt x="462310" y="172899"/>
                  </a:lnTo>
                  <a:lnTo>
                    <a:pt x="478517" y="130690"/>
                  </a:lnTo>
                  <a:lnTo>
                    <a:pt x="490464" y="87597"/>
                  </a:lnTo>
                  <a:lnTo>
                    <a:pt x="497851" y="43931"/>
                  </a:lnTo>
                  <a:lnTo>
                    <a:pt x="500380" y="0"/>
                  </a:lnTo>
                  <a:lnTo>
                    <a:pt x="502908" y="43931"/>
                  </a:lnTo>
                  <a:lnTo>
                    <a:pt x="510294" y="87597"/>
                  </a:lnTo>
                  <a:lnTo>
                    <a:pt x="522238" y="130690"/>
                  </a:lnTo>
                  <a:lnTo>
                    <a:pt x="538439" y="172899"/>
                  </a:lnTo>
                  <a:lnTo>
                    <a:pt x="558597" y="213914"/>
                  </a:lnTo>
                  <a:lnTo>
                    <a:pt x="582413" y="253427"/>
                  </a:lnTo>
                  <a:lnTo>
                    <a:pt x="609587" y="291128"/>
                  </a:lnTo>
                  <a:lnTo>
                    <a:pt x="639818" y="326707"/>
                  </a:lnTo>
                  <a:lnTo>
                    <a:pt x="672807" y="359855"/>
                  </a:lnTo>
                  <a:lnTo>
                    <a:pt x="708253" y="390263"/>
                  </a:lnTo>
                  <a:lnTo>
                    <a:pt x="745857" y="417620"/>
                  </a:lnTo>
                  <a:lnTo>
                    <a:pt x="785319" y="441617"/>
                  </a:lnTo>
                  <a:lnTo>
                    <a:pt x="826339" y="461946"/>
                  </a:lnTo>
                  <a:lnTo>
                    <a:pt x="868617" y="478295"/>
                  </a:lnTo>
                  <a:lnTo>
                    <a:pt x="911853" y="490357"/>
                  </a:lnTo>
                  <a:lnTo>
                    <a:pt x="955746" y="497821"/>
                  </a:lnTo>
                  <a:lnTo>
                    <a:pt x="999998" y="500377"/>
                  </a:lnTo>
                  <a:close/>
                </a:path>
              </a:pathLst>
            </a:custGeom>
            <a:ln w="18719">
              <a:solidFill>
                <a:srgbClr val="36D636"/>
              </a:solidFill>
            </a:ln>
          </p:spPr>
          <p:txBody>
            <a:bodyPr wrap="square" lIns="0" tIns="0" rIns="0" bIns="0" rtlCol="0"/>
            <a:lstStyle/>
            <a:p>
              <a:endParaRPr/>
            </a:p>
          </p:txBody>
        </p:sp>
        <p:sp>
          <p:nvSpPr>
            <p:cNvPr id="7" name="object 7"/>
            <p:cNvSpPr/>
            <p:nvPr/>
          </p:nvSpPr>
          <p:spPr>
            <a:xfrm>
              <a:off x="16354932" y="7864"/>
              <a:ext cx="1925320" cy="1170940"/>
            </a:xfrm>
            <a:custGeom>
              <a:avLst/>
              <a:gdLst/>
              <a:ahLst/>
              <a:cxnLst/>
              <a:rect l="l" t="t" r="r" b="b"/>
              <a:pathLst>
                <a:path w="1925319" h="1170940">
                  <a:moveTo>
                    <a:pt x="962660" y="0"/>
                  </a:moveTo>
                  <a:lnTo>
                    <a:pt x="1925193" y="0"/>
                  </a:lnTo>
                  <a:lnTo>
                    <a:pt x="1925193" y="1170655"/>
                  </a:lnTo>
                  <a:lnTo>
                    <a:pt x="0" y="1170655"/>
                  </a:lnTo>
                  <a:lnTo>
                    <a:pt x="0" y="0"/>
                  </a:lnTo>
                  <a:lnTo>
                    <a:pt x="962660" y="0"/>
                  </a:lnTo>
                  <a:close/>
                </a:path>
              </a:pathLst>
            </a:custGeom>
            <a:ln w="38157">
              <a:solidFill>
                <a:srgbClr val="959595"/>
              </a:solidFill>
            </a:ln>
          </p:spPr>
          <p:txBody>
            <a:bodyPr wrap="square" lIns="0" tIns="0" rIns="0" bIns="0" rtlCol="0"/>
            <a:lstStyle/>
            <a:p>
              <a:endParaRPr/>
            </a:p>
          </p:txBody>
        </p:sp>
        <p:sp>
          <p:nvSpPr>
            <p:cNvPr id="8" name="object 8"/>
            <p:cNvSpPr/>
            <p:nvPr/>
          </p:nvSpPr>
          <p:spPr>
            <a:xfrm>
              <a:off x="17097247" y="958926"/>
              <a:ext cx="440690" cy="440690"/>
            </a:xfrm>
            <a:custGeom>
              <a:avLst/>
              <a:gdLst/>
              <a:ahLst/>
              <a:cxnLst/>
              <a:rect l="l" t="t" r="r" b="b"/>
              <a:pathLst>
                <a:path w="440690" h="440690">
                  <a:moveTo>
                    <a:pt x="220345" y="0"/>
                  </a:moveTo>
                  <a:lnTo>
                    <a:pt x="208915" y="0"/>
                  </a:lnTo>
                  <a:lnTo>
                    <a:pt x="185801" y="2882"/>
                  </a:lnTo>
                  <a:lnTo>
                    <a:pt x="131064" y="19443"/>
                  </a:lnTo>
                  <a:lnTo>
                    <a:pt x="91440" y="42481"/>
                  </a:lnTo>
                  <a:lnTo>
                    <a:pt x="56896" y="73444"/>
                  </a:lnTo>
                  <a:lnTo>
                    <a:pt x="49784" y="82080"/>
                  </a:lnTo>
                  <a:lnTo>
                    <a:pt x="42545" y="90716"/>
                  </a:lnTo>
                  <a:lnTo>
                    <a:pt x="19558" y="131038"/>
                  </a:lnTo>
                  <a:lnTo>
                    <a:pt x="5842" y="174955"/>
                  </a:lnTo>
                  <a:lnTo>
                    <a:pt x="3683" y="185750"/>
                  </a:lnTo>
                  <a:lnTo>
                    <a:pt x="2286" y="197269"/>
                  </a:lnTo>
                  <a:lnTo>
                    <a:pt x="762" y="208788"/>
                  </a:lnTo>
                  <a:lnTo>
                    <a:pt x="762" y="220306"/>
                  </a:lnTo>
                  <a:lnTo>
                    <a:pt x="0" y="220306"/>
                  </a:lnTo>
                  <a:lnTo>
                    <a:pt x="0" y="231825"/>
                  </a:lnTo>
                  <a:lnTo>
                    <a:pt x="1524" y="243344"/>
                  </a:lnTo>
                  <a:lnTo>
                    <a:pt x="2921" y="254863"/>
                  </a:lnTo>
                  <a:lnTo>
                    <a:pt x="14478" y="299504"/>
                  </a:lnTo>
                  <a:lnTo>
                    <a:pt x="35306" y="340537"/>
                  </a:lnTo>
                  <a:lnTo>
                    <a:pt x="64897" y="375818"/>
                  </a:lnTo>
                  <a:lnTo>
                    <a:pt x="72771" y="383743"/>
                  </a:lnTo>
                  <a:lnTo>
                    <a:pt x="120269" y="416864"/>
                  </a:lnTo>
                  <a:lnTo>
                    <a:pt x="163449" y="433412"/>
                  </a:lnTo>
                  <a:lnTo>
                    <a:pt x="208915" y="440613"/>
                  </a:lnTo>
                  <a:lnTo>
                    <a:pt x="231902" y="440613"/>
                  </a:lnTo>
                  <a:lnTo>
                    <a:pt x="277241" y="433412"/>
                  </a:lnTo>
                  <a:lnTo>
                    <a:pt x="320421" y="416864"/>
                  </a:lnTo>
                  <a:lnTo>
                    <a:pt x="359283" y="391655"/>
                  </a:lnTo>
                  <a:lnTo>
                    <a:pt x="391668" y="359257"/>
                  </a:lnTo>
                  <a:lnTo>
                    <a:pt x="411099" y="330466"/>
                  </a:lnTo>
                  <a:lnTo>
                    <a:pt x="416941" y="320382"/>
                  </a:lnTo>
                  <a:lnTo>
                    <a:pt x="433451" y="277177"/>
                  </a:lnTo>
                  <a:lnTo>
                    <a:pt x="440690" y="231825"/>
                  </a:lnTo>
                  <a:lnTo>
                    <a:pt x="440690" y="220306"/>
                  </a:lnTo>
                  <a:lnTo>
                    <a:pt x="440690" y="208788"/>
                  </a:lnTo>
                  <a:lnTo>
                    <a:pt x="432816" y="163436"/>
                  </a:lnTo>
                  <a:lnTo>
                    <a:pt x="416179" y="120230"/>
                  </a:lnTo>
                  <a:lnTo>
                    <a:pt x="391033" y="82080"/>
                  </a:lnTo>
                  <a:lnTo>
                    <a:pt x="350012" y="42481"/>
                  </a:lnTo>
                  <a:lnTo>
                    <a:pt x="309626" y="19443"/>
                  </a:lnTo>
                  <a:lnTo>
                    <a:pt x="265684" y="5765"/>
                  </a:lnTo>
                  <a:lnTo>
                    <a:pt x="254889" y="3606"/>
                  </a:lnTo>
                  <a:lnTo>
                    <a:pt x="243459" y="2159"/>
                  </a:lnTo>
                  <a:lnTo>
                    <a:pt x="231902" y="723"/>
                  </a:lnTo>
                  <a:lnTo>
                    <a:pt x="220345" y="723"/>
                  </a:lnTo>
                  <a:lnTo>
                    <a:pt x="220345" y="0"/>
                  </a:lnTo>
                  <a:close/>
                </a:path>
              </a:pathLst>
            </a:custGeom>
            <a:solidFill>
              <a:srgbClr val="959595"/>
            </a:solidFill>
          </p:spPr>
          <p:txBody>
            <a:bodyPr wrap="square" lIns="0" tIns="0" rIns="0" bIns="0" rtlCol="0"/>
            <a:lstStyle/>
            <a:p>
              <a:endParaRPr/>
            </a:p>
          </p:txBody>
        </p:sp>
        <p:sp>
          <p:nvSpPr>
            <p:cNvPr id="9" name="object 9"/>
            <p:cNvSpPr/>
            <p:nvPr/>
          </p:nvSpPr>
          <p:spPr>
            <a:xfrm>
              <a:off x="17097247" y="958925"/>
              <a:ext cx="440690" cy="440690"/>
            </a:xfrm>
            <a:custGeom>
              <a:avLst/>
              <a:gdLst/>
              <a:ahLst/>
              <a:cxnLst/>
              <a:rect l="l" t="t" r="r" b="b"/>
              <a:pathLst>
                <a:path w="440690" h="440690">
                  <a:moveTo>
                    <a:pt x="440563" y="220318"/>
                  </a:moveTo>
                  <a:lnTo>
                    <a:pt x="440563" y="231837"/>
                  </a:lnTo>
                  <a:lnTo>
                    <a:pt x="439166" y="243356"/>
                  </a:lnTo>
                  <a:lnTo>
                    <a:pt x="437769" y="254875"/>
                  </a:lnTo>
                  <a:lnTo>
                    <a:pt x="426212" y="299502"/>
                  </a:lnTo>
                  <a:lnTo>
                    <a:pt x="405384" y="340536"/>
                  </a:lnTo>
                  <a:lnTo>
                    <a:pt x="375793" y="375829"/>
                  </a:lnTo>
                  <a:lnTo>
                    <a:pt x="367919" y="383741"/>
                  </a:lnTo>
                  <a:lnTo>
                    <a:pt x="359283" y="391653"/>
                  </a:lnTo>
                  <a:lnTo>
                    <a:pt x="349885" y="398867"/>
                  </a:lnTo>
                  <a:lnTo>
                    <a:pt x="340487" y="405344"/>
                  </a:lnTo>
                  <a:lnTo>
                    <a:pt x="330454" y="411097"/>
                  </a:lnTo>
                  <a:lnTo>
                    <a:pt x="320421" y="416863"/>
                  </a:lnTo>
                  <a:lnTo>
                    <a:pt x="277241" y="433423"/>
                  </a:lnTo>
                  <a:lnTo>
                    <a:pt x="243332" y="439176"/>
                  </a:lnTo>
                  <a:lnTo>
                    <a:pt x="231775" y="440624"/>
                  </a:lnTo>
                  <a:lnTo>
                    <a:pt x="220345" y="440624"/>
                  </a:lnTo>
                  <a:lnTo>
                    <a:pt x="208788" y="440624"/>
                  </a:lnTo>
                  <a:lnTo>
                    <a:pt x="197231" y="439176"/>
                  </a:lnTo>
                  <a:lnTo>
                    <a:pt x="151892" y="429817"/>
                  </a:lnTo>
                  <a:lnTo>
                    <a:pt x="110109" y="411097"/>
                  </a:lnTo>
                  <a:lnTo>
                    <a:pt x="72771" y="383741"/>
                  </a:lnTo>
                  <a:lnTo>
                    <a:pt x="41783" y="349908"/>
                  </a:lnTo>
                  <a:lnTo>
                    <a:pt x="18669" y="309586"/>
                  </a:lnTo>
                  <a:lnTo>
                    <a:pt x="5080" y="266394"/>
                  </a:lnTo>
                  <a:lnTo>
                    <a:pt x="0" y="231837"/>
                  </a:lnTo>
                  <a:lnTo>
                    <a:pt x="0" y="220318"/>
                  </a:lnTo>
                  <a:lnTo>
                    <a:pt x="762" y="220318"/>
                  </a:lnTo>
                  <a:lnTo>
                    <a:pt x="762" y="208799"/>
                  </a:lnTo>
                  <a:lnTo>
                    <a:pt x="2159" y="197281"/>
                  </a:lnTo>
                  <a:lnTo>
                    <a:pt x="3556" y="185762"/>
                  </a:lnTo>
                  <a:lnTo>
                    <a:pt x="5715" y="174954"/>
                  </a:lnTo>
                  <a:lnTo>
                    <a:pt x="7874" y="163435"/>
                  </a:lnTo>
                  <a:lnTo>
                    <a:pt x="11557" y="152640"/>
                  </a:lnTo>
                  <a:lnTo>
                    <a:pt x="15113" y="141833"/>
                  </a:lnTo>
                  <a:lnTo>
                    <a:pt x="35941" y="100799"/>
                  </a:lnTo>
                  <a:lnTo>
                    <a:pt x="49657" y="82079"/>
                  </a:lnTo>
                  <a:lnTo>
                    <a:pt x="56896" y="73443"/>
                  </a:lnTo>
                  <a:lnTo>
                    <a:pt x="91440" y="42481"/>
                  </a:lnTo>
                  <a:lnTo>
                    <a:pt x="100838" y="36004"/>
                  </a:lnTo>
                  <a:lnTo>
                    <a:pt x="110109" y="29527"/>
                  </a:lnTo>
                  <a:lnTo>
                    <a:pt x="120269" y="24485"/>
                  </a:lnTo>
                  <a:lnTo>
                    <a:pt x="131064" y="19443"/>
                  </a:lnTo>
                  <a:lnTo>
                    <a:pt x="141859" y="15125"/>
                  </a:lnTo>
                  <a:lnTo>
                    <a:pt x="152654" y="10807"/>
                  </a:lnTo>
                  <a:lnTo>
                    <a:pt x="197231" y="1447"/>
                  </a:lnTo>
                  <a:lnTo>
                    <a:pt x="208788" y="0"/>
                  </a:lnTo>
                  <a:lnTo>
                    <a:pt x="220345" y="0"/>
                  </a:lnTo>
                  <a:lnTo>
                    <a:pt x="220345" y="723"/>
                  </a:lnTo>
                  <a:lnTo>
                    <a:pt x="231775" y="723"/>
                  </a:lnTo>
                  <a:lnTo>
                    <a:pt x="243332" y="2171"/>
                  </a:lnTo>
                  <a:lnTo>
                    <a:pt x="254889" y="3606"/>
                  </a:lnTo>
                  <a:lnTo>
                    <a:pt x="265684" y="5765"/>
                  </a:lnTo>
                  <a:lnTo>
                    <a:pt x="309626" y="19443"/>
                  </a:lnTo>
                  <a:lnTo>
                    <a:pt x="349885" y="42481"/>
                  </a:lnTo>
                  <a:lnTo>
                    <a:pt x="383794" y="73443"/>
                  </a:lnTo>
                  <a:lnTo>
                    <a:pt x="404622" y="100799"/>
                  </a:lnTo>
                  <a:lnTo>
                    <a:pt x="411099" y="110159"/>
                  </a:lnTo>
                  <a:lnTo>
                    <a:pt x="429768" y="152640"/>
                  </a:lnTo>
                  <a:lnTo>
                    <a:pt x="439166" y="197281"/>
                  </a:lnTo>
                  <a:lnTo>
                    <a:pt x="440563" y="208799"/>
                  </a:lnTo>
                  <a:lnTo>
                    <a:pt x="440563" y="220318"/>
                  </a:lnTo>
                  <a:close/>
                </a:path>
              </a:pathLst>
            </a:custGeom>
            <a:ln w="18719">
              <a:solidFill>
                <a:srgbClr val="959595"/>
              </a:solidFill>
            </a:ln>
          </p:spPr>
          <p:txBody>
            <a:bodyPr wrap="square" lIns="0" tIns="0" rIns="0" bIns="0" rtlCol="0"/>
            <a:lstStyle/>
            <a:p>
              <a:endParaRPr/>
            </a:p>
          </p:txBody>
        </p:sp>
      </p:grpSp>
      <p:pic>
        <p:nvPicPr>
          <p:cNvPr id="10" name="object 10"/>
          <p:cNvPicPr/>
          <p:nvPr/>
        </p:nvPicPr>
        <p:blipFill>
          <a:blip r:embed="rId2" cstate="print"/>
          <a:stretch>
            <a:fillRect/>
          </a:stretch>
        </p:blipFill>
        <p:spPr>
          <a:xfrm>
            <a:off x="15240739" y="7239013"/>
            <a:ext cx="3058451" cy="3059150"/>
          </a:xfrm>
          <a:prstGeom prst="rect">
            <a:avLst/>
          </a:prstGeom>
        </p:spPr>
      </p:pic>
      <p:sp>
        <p:nvSpPr>
          <p:cNvPr id="11" name="object 11"/>
          <p:cNvSpPr txBox="1">
            <a:spLocks noGrp="1"/>
          </p:cNvSpPr>
          <p:nvPr>
            <p:ph type="title"/>
          </p:nvPr>
        </p:nvSpPr>
        <p:spPr>
          <a:xfrm>
            <a:off x="7302575" y="1043292"/>
            <a:ext cx="3292475" cy="879475"/>
          </a:xfrm>
          <a:prstGeom prst="rect">
            <a:avLst/>
          </a:prstGeom>
        </p:spPr>
        <p:txBody>
          <a:bodyPr vert="horz" wrap="square" lIns="0" tIns="12700" rIns="0" bIns="0" rtlCol="0">
            <a:spAutoFit/>
          </a:bodyPr>
          <a:lstStyle/>
          <a:p>
            <a:pPr marL="12700">
              <a:lnSpc>
                <a:spcPct val="100000"/>
              </a:lnSpc>
              <a:spcBef>
                <a:spcPts val="100"/>
              </a:spcBef>
            </a:pPr>
            <a:r>
              <a:rPr sz="5600" spc="-585" dirty="0"/>
              <a:t>Introduction</a:t>
            </a:r>
            <a:endParaRPr sz="5600" dirty="0"/>
          </a:p>
        </p:txBody>
      </p:sp>
      <p:pic>
        <p:nvPicPr>
          <p:cNvPr id="16" name="object 16"/>
          <p:cNvPicPr/>
          <p:nvPr/>
        </p:nvPicPr>
        <p:blipFill>
          <a:blip r:embed="rId3" cstate="print"/>
          <a:stretch>
            <a:fillRect/>
          </a:stretch>
        </p:blipFill>
        <p:spPr>
          <a:xfrm>
            <a:off x="0" y="1089912"/>
            <a:ext cx="6541905" cy="9197086"/>
          </a:xfrm>
          <a:prstGeom prst="rect">
            <a:avLst/>
          </a:prstGeom>
        </p:spPr>
      </p:pic>
      <p:sp>
        <p:nvSpPr>
          <p:cNvPr id="17" name="TextBox 16">
            <a:extLst>
              <a:ext uri="{FF2B5EF4-FFF2-40B4-BE49-F238E27FC236}">
                <a16:creationId xmlns:a16="http://schemas.microsoft.com/office/drawing/2014/main" id="{99846702-FB9E-ABAB-9061-D7AD477F7620}"/>
              </a:ext>
            </a:extLst>
          </p:cNvPr>
          <p:cNvSpPr txBox="1"/>
          <p:nvPr/>
        </p:nvSpPr>
        <p:spPr>
          <a:xfrm>
            <a:off x="7367914" y="2254250"/>
            <a:ext cx="8564236" cy="4031873"/>
          </a:xfrm>
          <a:prstGeom prst="rect">
            <a:avLst/>
          </a:prstGeom>
          <a:noFill/>
        </p:spPr>
        <p:txBody>
          <a:bodyPr wrap="square" rtlCol="0">
            <a:spAutoFit/>
          </a:bodyPr>
          <a:lstStyle/>
          <a:p>
            <a:r>
              <a:rPr lang="en-US" sz="3200" i="0" dirty="0">
                <a:solidFill>
                  <a:srgbClr val="000000"/>
                </a:solidFill>
                <a:effectLst/>
                <a:latin typeface="Arial" panose="020B0604020202020204" pitchFamily="34" charset="0"/>
              </a:rPr>
              <a:t>The purpose of this report is to present the findings from the exploratory data analysis (EDA) conducted on the Coffee Quality Dataset. The dataset contains information about various aspects of coffee production and quality evaluation, including quality measures, bean metadata, and farm metadata.</a:t>
            </a:r>
            <a:endParaRPr lang="en-IN" sz="32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6757240" y="7236739"/>
            <a:ext cx="1540106" cy="3059141"/>
          </a:xfrm>
          <a:prstGeom prst="rect">
            <a:avLst/>
          </a:prstGeom>
        </p:spPr>
      </p:pic>
      <p:grpSp>
        <p:nvGrpSpPr>
          <p:cNvPr id="3" name="object 3"/>
          <p:cNvGrpSpPr/>
          <p:nvPr/>
        </p:nvGrpSpPr>
        <p:grpSpPr>
          <a:xfrm>
            <a:off x="17692535" y="0"/>
            <a:ext cx="605155" cy="652145"/>
            <a:chOff x="17692535" y="0"/>
            <a:chExt cx="605155" cy="652145"/>
          </a:xfrm>
        </p:grpSpPr>
        <p:sp>
          <p:nvSpPr>
            <p:cNvPr id="4" name="object 4"/>
            <p:cNvSpPr/>
            <p:nvPr/>
          </p:nvSpPr>
          <p:spPr>
            <a:xfrm>
              <a:off x="17701895" y="4"/>
              <a:ext cx="586105" cy="633095"/>
            </a:xfrm>
            <a:custGeom>
              <a:avLst/>
              <a:gdLst/>
              <a:ahLst/>
              <a:cxnLst/>
              <a:rect l="l" t="t" r="r" b="b"/>
              <a:pathLst>
                <a:path w="586105" h="633095">
                  <a:moveTo>
                    <a:pt x="586042" y="0"/>
                  </a:moveTo>
                  <a:lnTo>
                    <a:pt x="1944" y="0"/>
                  </a:lnTo>
                  <a:lnTo>
                    <a:pt x="762" y="16556"/>
                  </a:lnTo>
                  <a:lnTo>
                    <a:pt x="0" y="47518"/>
                  </a:lnTo>
                  <a:lnTo>
                    <a:pt x="762" y="78481"/>
                  </a:lnTo>
                  <a:lnTo>
                    <a:pt x="7239" y="138958"/>
                  </a:lnTo>
                  <a:lnTo>
                    <a:pt x="20193" y="198712"/>
                  </a:lnTo>
                  <a:lnTo>
                    <a:pt x="38862" y="257030"/>
                  </a:lnTo>
                  <a:lnTo>
                    <a:pt x="64135" y="313190"/>
                  </a:lnTo>
                  <a:lnTo>
                    <a:pt x="95123" y="365755"/>
                  </a:lnTo>
                  <a:lnTo>
                    <a:pt x="131064" y="415437"/>
                  </a:lnTo>
                  <a:lnTo>
                    <a:pt x="171323" y="460789"/>
                  </a:lnTo>
                  <a:lnTo>
                    <a:pt x="217424" y="501835"/>
                  </a:lnTo>
                  <a:lnTo>
                    <a:pt x="267081" y="537827"/>
                  </a:lnTo>
                  <a:lnTo>
                    <a:pt x="319659" y="568790"/>
                  </a:lnTo>
                  <a:lnTo>
                    <a:pt x="375920" y="593275"/>
                  </a:lnTo>
                  <a:lnTo>
                    <a:pt x="434213" y="611995"/>
                  </a:lnTo>
                  <a:lnTo>
                    <a:pt x="493903" y="624949"/>
                  </a:lnTo>
                  <a:lnTo>
                    <a:pt x="554482" y="631426"/>
                  </a:lnTo>
                  <a:lnTo>
                    <a:pt x="585343" y="632150"/>
                  </a:lnTo>
                  <a:lnTo>
                    <a:pt x="585343" y="632874"/>
                  </a:lnTo>
                  <a:lnTo>
                    <a:pt x="586042" y="632858"/>
                  </a:lnTo>
                  <a:lnTo>
                    <a:pt x="586042" y="0"/>
                  </a:lnTo>
                  <a:close/>
                </a:path>
              </a:pathLst>
            </a:custGeom>
            <a:solidFill>
              <a:srgbClr val="959595"/>
            </a:solidFill>
          </p:spPr>
          <p:txBody>
            <a:bodyPr wrap="square" lIns="0" tIns="0" rIns="0" bIns="0" rtlCol="0"/>
            <a:lstStyle/>
            <a:p>
              <a:endParaRPr/>
            </a:p>
          </p:txBody>
        </p:sp>
        <p:sp>
          <p:nvSpPr>
            <p:cNvPr id="5" name="object 5"/>
            <p:cNvSpPr/>
            <p:nvPr/>
          </p:nvSpPr>
          <p:spPr>
            <a:xfrm>
              <a:off x="17701895" y="4"/>
              <a:ext cx="586105" cy="633095"/>
            </a:xfrm>
            <a:custGeom>
              <a:avLst/>
              <a:gdLst/>
              <a:ahLst/>
              <a:cxnLst/>
              <a:rect l="l" t="t" r="r" b="b"/>
              <a:pathLst>
                <a:path w="586105" h="633095">
                  <a:moveTo>
                    <a:pt x="0" y="47518"/>
                  </a:moveTo>
                  <a:lnTo>
                    <a:pt x="762" y="16556"/>
                  </a:lnTo>
                  <a:lnTo>
                    <a:pt x="1944" y="0"/>
                  </a:lnTo>
                </a:path>
                <a:path w="586105" h="633095">
                  <a:moveTo>
                    <a:pt x="586042" y="632858"/>
                  </a:moveTo>
                  <a:lnTo>
                    <a:pt x="585343" y="632874"/>
                  </a:lnTo>
                  <a:lnTo>
                    <a:pt x="585343" y="632150"/>
                  </a:lnTo>
                  <a:lnTo>
                    <a:pt x="554482" y="631426"/>
                  </a:lnTo>
                  <a:lnTo>
                    <a:pt x="493903" y="624949"/>
                  </a:lnTo>
                  <a:lnTo>
                    <a:pt x="434213" y="611995"/>
                  </a:lnTo>
                  <a:lnTo>
                    <a:pt x="375920" y="593275"/>
                  </a:lnTo>
                  <a:lnTo>
                    <a:pt x="319659" y="568790"/>
                  </a:lnTo>
                  <a:lnTo>
                    <a:pt x="267081" y="537827"/>
                  </a:lnTo>
                  <a:lnTo>
                    <a:pt x="217424" y="501835"/>
                  </a:lnTo>
                  <a:lnTo>
                    <a:pt x="171323" y="460789"/>
                  </a:lnTo>
                  <a:lnTo>
                    <a:pt x="131064" y="415437"/>
                  </a:lnTo>
                  <a:lnTo>
                    <a:pt x="95123" y="365755"/>
                  </a:lnTo>
                  <a:lnTo>
                    <a:pt x="64135" y="313190"/>
                  </a:lnTo>
                  <a:lnTo>
                    <a:pt x="38862" y="257030"/>
                  </a:lnTo>
                  <a:lnTo>
                    <a:pt x="20193" y="198712"/>
                  </a:lnTo>
                  <a:lnTo>
                    <a:pt x="7239" y="138958"/>
                  </a:lnTo>
                  <a:lnTo>
                    <a:pt x="762" y="78481"/>
                  </a:lnTo>
                  <a:lnTo>
                    <a:pt x="0" y="47518"/>
                  </a:lnTo>
                </a:path>
              </a:pathLst>
            </a:custGeom>
            <a:ln w="18719">
              <a:solidFill>
                <a:srgbClr val="959595"/>
              </a:solidFill>
            </a:ln>
          </p:spPr>
          <p:txBody>
            <a:bodyPr wrap="square" lIns="0" tIns="0" rIns="0" bIns="0" rtlCol="0"/>
            <a:lstStyle/>
            <a:p>
              <a:endParaRPr/>
            </a:p>
          </p:txBody>
        </p:sp>
      </p:grpSp>
      <p:grpSp>
        <p:nvGrpSpPr>
          <p:cNvPr id="6" name="object 6"/>
          <p:cNvGrpSpPr/>
          <p:nvPr/>
        </p:nvGrpSpPr>
        <p:grpSpPr>
          <a:xfrm>
            <a:off x="1104480" y="8549994"/>
            <a:ext cx="671195" cy="669290"/>
            <a:chOff x="1104480" y="8549994"/>
            <a:chExt cx="671195" cy="669290"/>
          </a:xfrm>
        </p:grpSpPr>
        <p:sp>
          <p:nvSpPr>
            <p:cNvPr id="7" name="object 7"/>
            <p:cNvSpPr/>
            <p:nvPr/>
          </p:nvSpPr>
          <p:spPr>
            <a:xfrm>
              <a:off x="1113839" y="8559355"/>
              <a:ext cx="652780" cy="650240"/>
            </a:xfrm>
            <a:custGeom>
              <a:avLst/>
              <a:gdLst/>
              <a:ahLst/>
              <a:cxnLst/>
              <a:rect l="l" t="t" r="r" b="b"/>
              <a:pathLst>
                <a:path w="652780" h="650240">
                  <a:moveTo>
                    <a:pt x="326099" y="0"/>
                  </a:moveTo>
                  <a:lnTo>
                    <a:pt x="322187" y="44056"/>
                  </a:lnTo>
                  <a:lnTo>
                    <a:pt x="310938" y="87383"/>
                  </a:lnTo>
                  <a:lnTo>
                    <a:pt x="293082" y="129250"/>
                  </a:lnTo>
                  <a:lnTo>
                    <a:pt x="269349" y="168925"/>
                  </a:lnTo>
                  <a:lnTo>
                    <a:pt x="240470" y="205680"/>
                  </a:lnTo>
                  <a:lnTo>
                    <a:pt x="207174" y="238783"/>
                  </a:lnTo>
                  <a:lnTo>
                    <a:pt x="170192" y="267506"/>
                  </a:lnTo>
                  <a:lnTo>
                    <a:pt x="130253" y="291116"/>
                  </a:lnTo>
                  <a:lnTo>
                    <a:pt x="88088" y="308885"/>
                  </a:lnTo>
                  <a:lnTo>
                    <a:pt x="44427" y="320082"/>
                  </a:lnTo>
                  <a:lnTo>
                    <a:pt x="0" y="323977"/>
                  </a:lnTo>
                  <a:lnTo>
                    <a:pt x="44427" y="327905"/>
                  </a:lnTo>
                  <a:lnTo>
                    <a:pt x="88088" y="339198"/>
                  </a:lnTo>
                  <a:lnTo>
                    <a:pt x="130253" y="357115"/>
                  </a:lnTo>
                  <a:lnTo>
                    <a:pt x="170192" y="380916"/>
                  </a:lnTo>
                  <a:lnTo>
                    <a:pt x="207174" y="409860"/>
                  </a:lnTo>
                  <a:lnTo>
                    <a:pt x="240470" y="443209"/>
                  </a:lnTo>
                  <a:lnTo>
                    <a:pt x="269349" y="480223"/>
                  </a:lnTo>
                  <a:lnTo>
                    <a:pt x="293082" y="520160"/>
                  </a:lnTo>
                  <a:lnTo>
                    <a:pt x="310938" y="562281"/>
                  </a:lnTo>
                  <a:lnTo>
                    <a:pt x="322187" y="605847"/>
                  </a:lnTo>
                  <a:lnTo>
                    <a:pt x="326099" y="650116"/>
                  </a:lnTo>
                  <a:lnTo>
                    <a:pt x="329994" y="605847"/>
                  </a:lnTo>
                  <a:lnTo>
                    <a:pt x="341201" y="562281"/>
                  </a:lnTo>
                  <a:lnTo>
                    <a:pt x="358998" y="520160"/>
                  </a:lnTo>
                  <a:lnTo>
                    <a:pt x="382665" y="480223"/>
                  </a:lnTo>
                  <a:lnTo>
                    <a:pt x="411482" y="443209"/>
                  </a:lnTo>
                  <a:lnTo>
                    <a:pt x="444729" y="409860"/>
                  </a:lnTo>
                  <a:lnTo>
                    <a:pt x="481685" y="380916"/>
                  </a:lnTo>
                  <a:lnTo>
                    <a:pt x="521631" y="357115"/>
                  </a:lnTo>
                  <a:lnTo>
                    <a:pt x="563844" y="339198"/>
                  </a:lnTo>
                  <a:lnTo>
                    <a:pt x="607606" y="327905"/>
                  </a:lnTo>
                  <a:lnTo>
                    <a:pt x="652197" y="323977"/>
                  </a:lnTo>
                  <a:lnTo>
                    <a:pt x="607606" y="320082"/>
                  </a:lnTo>
                  <a:lnTo>
                    <a:pt x="563844" y="308885"/>
                  </a:lnTo>
                  <a:lnTo>
                    <a:pt x="521631" y="291116"/>
                  </a:lnTo>
                  <a:lnTo>
                    <a:pt x="481685" y="267506"/>
                  </a:lnTo>
                  <a:lnTo>
                    <a:pt x="444729" y="238783"/>
                  </a:lnTo>
                  <a:lnTo>
                    <a:pt x="411482" y="205680"/>
                  </a:lnTo>
                  <a:lnTo>
                    <a:pt x="382665" y="168925"/>
                  </a:lnTo>
                  <a:lnTo>
                    <a:pt x="358998" y="129250"/>
                  </a:lnTo>
                  <a:lnTo>
                    <a:pt x="341201" y="87383"/>
                  </a:lnTo>
                  <a:lnTo>
                    <a:pt x="329994" y="44056"/>
                  </a:lnTo>
                  <a:lnTo>
                    <a:pt x="326099" y="0"/>
                  </a:lnTo>
                  <a:close/>
                </a:path>
              </a:pathLst>
            </a:custGeom>
            <a:solidFill>
              <a:srgbClr val="36D636"/>
            </a:solidFill>
          </p:spPr>
          <p:txBody>
            <a:bodyPr wrap="square" lIns="0" tIns="0" rIns="0" bIns="0" rtlCol="0"/>
            <a:lstStyle/>
            <a:p>
              <a:endParaRPr/>
            </a:p>
          </p:txBody>
        </p:sp>
        <p:sp>
          <p:nvSpPr>
            <p:cNvPr id="8" name="object 8"/>
            <p:cNvSpPr/>
            <p:nvPr/>
          </p:nvSpPr>
          <p:spPr>
            <a:xfrm>
              <a:off x="1113839" y="8559353"/>
              <a:ext cx="652780" cy="650240"/>
            </a:xfrm>
            <a:custGeom>
              <a:avLst/>
              <a:gdLst/>
              <a:ahLst/>
              <a:cxnLst/>
              <a:rect l="l" t="t" r="r" b="b"/>
              <a:pathLst>
                <a:path w="652780" h="650240">
                  <a:moveTo>
                    <a:pt x="0" y="323983"/>
                  </a:moveTo>
                  <a:lnTo>
                    <a:pt x="44425" y="320088"/>
                  </a:lnTo>
                  <a:lnTo>
                    <a:pt x="88084" y="308891"/>
                  </a:lnTo>
                  <a:lnTo>
                    <a:pt x="130248" y="291121"/>
                  </a:lnTo>
                  <a:lnTo>
                    <a:pt x="170186" y="267510"/>
                  </a:lnTo>
                  <a:lnTo>
                    <a:pt x="207168" y="238786"/>
                  </a:lnTo>
                  <a:lnTo>
                    <a:pt x="240464" y="205682"/>
                  </a:lnTo>
                  <a:lnTo>
                    <a:pt x="269343" y="168926"/>
                  </a:lnTo>
                  <a:lnTo>
                    <a:pt x="293076" y="129249"/>
                  </a:lnTo>
                  <a:lnTo>
                    <a:pt x="310932" y="87383"/>
                  </a:lnTo>
                  <a:lnTo>
                    <a:pt x="322181" y="44056"/>
                  </a:lnTo>
                  <a:lnTo>
                    <a:pt x="326093" y="0"/>
                  </a:lnTo>
                  <a:lnTo>
                    <a:pt x="329989" y="44056"/>
                  </a:lnTo>
                  <a:lnTo>
                    <a:pt x="341196" y="87383"/>
                  </a:lnTo>
                  <a:lnTo>
                    <a:pt x="358995" y="129249"/>
                  </a:lnTo>
                  <a:lnTo>
                    <a:pt x="382664" y="168926"/>
                  </a:lnTo>
                  <a:lnTo>
                    <a:pt x="411483" y="205682"/>
                  </a:lnTo>
                  <a:lnTo>
                    <a:pt x="444731" y="238786"/>
                  </a:lnTo>
                  <a:lnTo>
                    <a:pt x="481688" y="267510"/>
                  </a:lnTo>
                  <a:lnTo>
                    <a:pt x="521634" y="291121"/>
                  </a:lnTo>
                  <a:lnTo>
                    <a:pt x="563848" y="308891"/>
                  </a:lnTo>
                  <a:lnTo>
                    <a:pt x="607609" y="320088"/>
                  </a:lnTo>
                  <a:lnTo>
                    <a:pt x="652198" y="323983"/>
                  </a:lnTo>
                  <a:lnTo>
                    <a:pt x="607609" y="327912"/>
                  </a:lnTo>
                  <a:lnTo>
                    <a:pt x="563848" y="339204"/>
                  </a:lnTo>
                  <a:lnTo>
                    <a:pt x="521634" y="357120"/>
                  </a:lnTo>
                  <a:lnTo>
                    <a:pt x="481688" y="380920"/>
                  </a:lnTo>
                  <a:lnTo>
                    <a:pt x="444731" y="409864"/>
                  </a:lnTo>
                  <a:lnTo>
                    <a:pt x="411483" y="443212"/>
                  </a:lnTo>
                  <a:lnTo>
                    <a:pt x="382664" y="480224"/>
                  </a:lnTo>
                  <a:lnTo>
                    <a:pt x="358995" y="520160"/>
                  </a:lnTo>
                  <a:lnTo>
                    <a:pt x="341196" y="562281"/>
                  </a:lnTo>
                  <a:lnTo>
                    <a:pt x="329989" y="605846"/>
                  </a:lnTo>
                  <a:lnTo>
                    <a:pt x="326093" y="650116"/>
                  </a:lnTo>
                  <a:lnTo>
                    <a:pt x="322181" y="605846"/>
                  </a:lnTo>
                  <a:lnTo>
                    <a:pt x="310932" y="562281"/>
                  </a:lnTo>
                  <a:lnTo>
                    <a:pt x="293076" y="520160"/>
                  </a:lnTo>
                  <a:lnTo>
                    <a:pt x="269343" y="480224"/>
                  </a:lnTo>
                  <a:lnTo>
                    <a:pt x="240464" y="443212"/>
                  </a:lnTo>
                  <a:lnTo>
                    <a:pt x="207168" y="409864"/>
                  </a:lnTo>
                  <a:lnTo>
                    <a:pt x="170186" y="380920"/>
                  </a:lnTo>
                  <a:lnTo>
                    <a:pt x="130248" y="357120"/>
                  </a:lnTo>
                  <a:lnTo>
                    <a:pt x="88084" y="339204"/>
                  </a:lnTo>
                  <a:lnTo>
                    <a:pt x="44425" y="327912"/>
                  </a:lnTo>
                  <a:lnTo>
                    <a:pt x="0" y="323983"/>
                  </a:lnTo>
                  <a:close/>
                </a:path>
              </a:pathLst>
            </a:custGeom>
            <a:ln w="18717">
              <a:solidFill>
                <a:srgbClr val="36D636"/>
              </a:solidFill>
            </a:ln>
          </p:spPr>
          <p:txBody>
            <a:bodyPr wrap="square" lIns="0" tIns="0" rIns="0" bIns="0" rtlCol="0"/>
            <a:lstStyle/>
            <a:p>
              <a:endParaRPr/>
            </a:p>
          </p:txBody>
        </p:sp>
      </p:grpSp>
      <p:sp>
        <p:nvSpPr>
          <p:cNvPr id="19" name="object 19"/>
          <p:cNvSpPr txBox="1">
            <a:spLocks noGrp="1"/>
          </p:cNvSpPr>
          <p:nvPr>
            <p:ph type="title"/>
          </p:nvPr>
        </p:nvSpPr>
        <p:spPr>
          <a:xfrm>
            <a:off x="6923722" y="3530282"/>
            <a:ext cx="4453255" cy="1854835"/>
          </a:xfrm>
          <a:prstGeom prst="rect">
            <a:avLst/>
          </a:prstGeom>
        </p:spPr>
        <p:txBody>
          <a:bodyPr vert="horz" wrap="square" lIns="0" tIns="12700" rIns="0" bIns="0" rtlCol="0">
            <a:spAutoFit/>
          </a:bodyPr>
          <a:lstStyle/>
          <a:p>
            <a:pPr marL="12700">
              <a:lnSpc>
                <a:spcPct val="100000"/>
              </a:lnSpc>
              <a:spcBef>
                <a:spcPts val="100"/>
              </a:spcBef>
            </a:pPr>
            <a:r>
              <a:rPr sz="12000" spc="-1600" dirty="0">
                <a:solidFill>
                  <a:srgbClr val="36D636"/>
                </a:solidFill>
              </a:rPr>
              <a:t>Thanks!</a:t>
            </a:r>
            <a:endParaRPr sz="12000" dirty="0"/>
          </a:p>
        </p:txBody>
      </p:sp>
      <p:grpSp>
        <p:nvGrpSpPr>
          <p:cNvPr id="24" name="object 24"/>
          <p:cNvGrpSpPr/>
          <p:nvPr/>
        </p:nvGrpSpPr>
        <p:grpSpPr>
          <a:xfrm>
            <a:off x="9412554" y="6518199"/>
            <a:ext cx="121285" cy="410845"/>
            <a:chOff x="9412554" y="6518199"/>
            <a:chExt cx="121285" cy="410845"/>
          </a:xfrm>
        </p:grpSpPr>
        <p:sp>
          <p:nvSpPr>
            <p:cNvPr id="25" name="object 25"/>
            <p:cNvSpPr/>
            <p:nvPr/>
          </p:nvSpPr>
          <p:spPr>
            <a:xfrm>
              <a:off x="9428391" y="6662166"/>
              <a:ext cx="105410" cy="266700"/>
            </a:xfrm>
            <a:custGeom>
              <a:avLst/>
              <a:gdLst/>
              <a:ahLst/>
              <a:cxnLst/>
              <a:rect l="l" t="t" r="r" b="b"/>
              <a:pathLst>
                <a:path w="105409" h="266700">
                  <a:moveTo>
                    <a:pt x="100063" y="0"/>
                  </a:moveTo>
                  <a:lnTo>
                    <a:pt x="6489" y="0"/>
                  </a:lnTo>
                  <a:lnTo>
                    <a:pt x="0" y="5041"/>
                  </a:lnTo>
                  <a:lnTo>
                    <a:pt x="0" y="259867"/>
                  </a:lnTo>
                  <a:lnTo>
                    <a:pt x="5041" y="266344"/>
                  </a:lnTo>
                  <a:lnTo>
                    <a:pt x="99352" y="266344"/>
                  </a:lnTo>
                  <a:lnTo>
                    <a:pt x="105105" y="260591"/>
                  </a:lnTo>
                  <a:lnTo>
                    <a:pt x="105105" y="241147"/>
                  </a:lnTo>
                  <a:lnTo>
                    <a:pt x="25196" y="241147"/>
                  </a:lnTo>
                  <a:lnTo>
                    <a:pt x="25196" y="23761"/>
                  </a:lnTo>
                  <a:lnTo>
                    <a:pt x="105105" y="23761"/>
                  </a:lnTo>
                  <a:lnTo>
                    <a:pt x="105105" y="5041"/>
                  </a:lnTo>
                  <a:lnTo>
                    <a:pt x="100063" y="0"/>
                  </a:lnTo>
                  <a:close/>
                </a:path>
                <a:path w="105409" h="266700">
                  <a:moveTo>
                    <a:pt x="105105" y="23761"/>
                  </a:moveTo>
                  <a:lnTo>
                    <a:pt x="82067" y="23761"/>
                  </a:lnTo>
                  <a:lnTo>
                    <a:pt x="82067" y="241147"/>
                  </a:lnTo>
                  <a:lnTo>
                    <a:pt x="105105" y="241147"/>
                  </a:lnTo>
                  <a:lnTo>
                    <a:pt x="105105" y="23761"/>
                  </a:lnTo>
                  <a:close/>
                </a:path>
              </a:pathLst>
            </a:custGeom>
            <a:solidFill>
              <a:srgbClr val="F3F3F3"/>
            </a:solidFill>
          </p:spPr>
          <p:txBody>
            <a:bodyPr wrap="square" lIns="0" tIns="0" rIns="0" bIns="0" rtlCol="0"/>
            <a:lstStyle/>
            <a:p>
              <a:endParaRPr/>
            </a:p>
          </p:txBody>
        </p:sp>
        <p:pic>
          <p:nvPicPr>
            <p:cNvPr id="26" name="object 26"/>
            <p:cNvPicPr/>
            <p:nvPr/>
          </p:nvPicPr>
          <p:blipFill>
            <a:blip r:embed="rId3" cstate="print"/>
            <a:stretch>
              <a:fillRect/>
            </a:stretch>
          </p:blipFill>
          <p:spPr>
            <a:xfrm>
              <a:off x="9412554" y="6518199"/>
              <a:ext cx="120942" cy="120929"/>
            </a:xfrm>
            <a:prstGeom prst="rect">
              <a:avLst/>
            </a:prstGeom>
          </p:spPr>
        </p:pic>
      </p:grpSp>
      <p:sp>
        <p:nvSpPr>
          <p:cNvPr id="27" name="object 27"/>
          <p:cNvSpPr/>
          <p:nvPr/>
        </p:nvSpPr>
        <p:spPr>
          <a:xfrm>
            <a:off x="9589655" y="6662166"/>
            <a:ext cx="282575" cy="266700"/>
          </a:xfrm>
          <a:custGeom>
            <a:avLst/>
            <a:gdLst/>
            <a:ahLst/>
            <a:cxnLst/>
            <a:rect l="l" t="t" r="r" b="b"/>
            <a:pathLst>
              <a:path w="282575" h="266700">
                <a:moveTo>
                  <a:pt x="156933" y="0"/>
                </a:moveTo>
                <a:lnTo>
                  <a:pt x="138965" y="1078"/>
                </a:lnTo>
                <a:lnTo>
                  <a:pt x="121742" y="4316"/>
                </a:lnTo>
                <a:lnTo>
                  <a:pt x="105195" y="9713"/>
                </a:lnTo>
                <a:lnTo>
                  <a:pt x="89255" y="17272"/>
                </a:lnTo>
                <a:lnTo>
                  <a:pt x="89255" y="5753"/>
                </a:lnTo>
                <a:lnTo>
                  <a:pt x="84213" y="0"/>
                </a:lnTo>
                <a:lnTo>
                  <a:pt x="12954" y="0"/>
                </a:lnTo>
                <a:lnTo>
                  <a:pt x="6477" y="0"/>
                </a:lnTo>
                <a:lnTo>
                  <a:pt x="0" y="5041"/>
                </a:lnTo>
                <a:lnTo>
                  <a:pt x="0" y="259867"/>
                </a:lnTo>
                <a:lnTo>
                  <a:pt x="5753" y="266344"/>
                </a:lnTo>
                <a:lnTo>
                  <a:pt x="99339" y="266344"/>
                </a:lnTo>
                <a:lnTo>
                  <a:pt x="105816" y="260591"/>
                </a:lnTo>
                <a:lnTo>
                  <a:pt x="105816" y="167005"/>
                </a:lnTo>
                <a:lnTo>
                  <a:pt x="107200" y="145492"/>
                </a:lnTo>
                <a:lnTo>
                  <a:pt x="112568" y="125529"/>
                </a:lnTo>
                <a:lnTo>
                  <a:pt x="123738" y="110830"/>
                </a:lnTo>
                <a:lnTo>
                  <a:pt x="142532" y="105105"/>
                </a:lnTo>
                <a:lnTo>
                  <a:pt x="156838" y="108354"/>
                </a:lnTo>
                <a:lnTo>
                  <a:pt x="166825" y="117068"/>
                </a:lnTo>
                <a:lnTo>
                  <a:pt x="173305" y="129697"/>
                </a:lnTo>
                <a:lnTo>
                  <a:pt x="177088" y="144691"/>
                </a:lnTo>
                <a:lnTo>
                  <a:pt x="177800" y="151168"/>
                </a:lnTo>
                <a:lnTo>
                  <a:pt x="182841" y="155486"/>
                </a:lnTo>
                <a:lnTo>
                  <a:pt x="195795" y="155486"/>
                </a:lnTo>
                <a:lnTo>
                  <a:pt x="201561" y="149009"/>
                </a:lnTo>
                <a:lnTo>
                  <a:pt x="199402" y="141808"/>
                </a:lnTo>
                <a:lnTo>
                  <a:pt x="192413" y="115847"/>
                </a:lnTo>
                <a:lnTo>
                  <a:pt x="180230" y="96635"/>
                </a:lnTo>
                <a:lnTo>
                  <a:pt x="163053" y="84713"/>
                </a:lnTo>
                <a:lnTo>
                  <a:pt x="141084" y="80619"/>
                </a:lnTo>
                <a:lnTo>
                  <a:pt x="115541" y="86525"/>
                </a:lnTo>
                <a:lnTo>
                  <a:pt x="96545" y="103566"/>
                </a:lnTo>
                <a:lnTo>
                  <a:pt x="84702" y="130731"/>
                </a:lnTo>
                <a:lnTo>
                  <a:pt x="80619" y="167005"/>
                </a:lnTo>
                <a:lnTo>
                  <a:pt x="80619" y="241147"/>
                </a:lnTo>
                <a:lnTo>
                  <a:pt x="23749" y="241147"/>
                </a:lnTo>
                <a:lnTo>
                  <a:pt x="23749" y="24472"/>
                </a:lnTo>
                <a:lnTo>
                  <a:pt x="64058" y="24472"/>
                </a:lnTo>
                <a:lnTo>
                  <a:pt x="64058" y="43916"/>
                </a:lnTo>
                <a:lnTo>
                  <a:pt x="64782" y="47510"/>
                </a:lnTo>
                <a:lnTo>
                  <a:pt x="68376" y="49669"/>
                </a:lnTo>
                <a:lnTo>
                  <a:pt x="70535" y="51117"/>
                </a:lnTo>
                <a:lnTo>
                  <a:pt x="72707" y="51828"/>
                </a:lnTo>
                <a:lnTo>
                  <a:pt x="77736" y="51828"/>
                </a:lnTo>
                <a:lnTo>
                  <a:pt x="80619" y="51117"/>
                </a:lnTo>
                <a:lnTo>
                  <a:pt x="99213" y="38746"/>
                </a:lnTo>
                <a:lnTo>
                  <a:pt x="117065" y="30861"/>
                </a:lnTo>
                <a:lnTo>
                  <a:pt x="136131" y="26081"/>
                </a:lnTo>
                <a:lnTo>
                  <a:pt x="156210" y="24472"/>
                </a:lnTo>
                <a:lnTo>
                  <a:pt x="200696" y="34584"/>
                </a:lnTo>
                <a:lnTo>
                  <a:pt x="231887" y="61096"/>
                </a:lnTo>
                <a:lnTo>
                  <a:pt x="250255" y="98271"/>
                </a:lnTo>
                <a:lnTo>
                  <a:pt x="256273" y="140373"/>
                </a:lnTo>
                <a:lnTo>
                  <a:pt x="256273" y="241147"/>
                </a:lnTo>
                <a:lnTo>
                  <a:pt x="199402" y="241147"/>
                </a:lnTo>
                <a:lnTo>
                  <a:pt x="199402" y="195084"/>
                </a:lnTo>
                <a:lnTo>
                  <a:pt x="194360" y="190042"/>
                </a:lnTo>
                <a:lnTo>
                  <a:pt x="182118" y="190042"/>
                </a:lnTo>
                <a:lnTo>
                  <a:pt x="177088" y="195084"/>
                </a:lnTo>
                <a:lnTo>
                  <a:pt x="177088" y="259143"/>
                </a:lnTo>
                <a:lnTo>
                  <a:pt x="182118" y="264909"/>
                </a:lnTo>
                <a:lnTo>
                  <a:pt x="276428" y="264909"/>
                </a:lnTo>
                <a:lnTo>
                  <a:pt x="282194" y="259867"/>
                </a:lnTo>
                <a:lnTo>
                  <a:pt x="282194" y="139649"/>
                </a:lnTo>
                <a:lnTo>
                  <a:pt x="276354" y="93338"/>
                </a:lnTo>
                <a:lnTo>
                  <a:pt x="259664" y="54732"/>
                </a:lnTo>
                <a:lnTo>
                  <a:pt x="233367" y="25316"/>
                </a:lnTo>
                <a:lnTo>
                  <a:pt x="198709" y="6576"/>
                </a:lnTo>
                <a:lnTo>
                  <a:pt x="156933" y="0"/>
                </a:lnTo>
                <a:close/>
              </a:path>
            </a:pathLst>
          </a:custGeom>
          <a:solidFill>
            <a:srgbClr val="F3F3F3"/>
          </a:solidFill>
        </p:spPr>
        <p:txBody>
          <a:bodyPr wrap="square" lIns="0" tIns="0" rIns="0" bIns="0" rtlCol="0"/>
          <a:lstStyle/>
          <a:p>
            <a:endParaRPr/>
          </a:p>
        </p:txBody>
      </p:sp>
      <p:grpSp>
        <p:nvGrpSpPr>
          <p:cNvPr id="33" name="object 33"/>
          <p:cNvGrpSpPr/>
          <p:nvPr/>
        </p:nvGrpSpPr>
        <p:grpSpPr>
          <a:xfrm>
            <a:off x="719" y="0"/>
            <a:ext cx="2238375" cy="4457700"/>
            <a:chOff x="719" y="0"/>
            <a:chExt cx="2238375" cy="4457700"/>
          </a:xfrm>
        </p:grpSpPr>
        <p:sp>
          <p:nvSpPr>
            <p:cNvPr id="34" name="object 34"/>
            <p:cNvSpPr/>
            <p:nvPr/>
          </p:nvSpPr>
          <p:spPr>
            <a:xfrm>
              <a:off x="719" y="0"/>
              <a:ext cx="2238375" cy="4457700"/>
            </a:xfrm>
            <a:custGeom>
              <a:avLst/>
              <a:gdLst/>
              <a:ahLst/>
              <a:cxnLst/>
              <a:rect l="l" t="t" r="r" b="b"/>
              <a:pathLst>
                <a:path w="2238375" h="4457700">
                  <a:moveTo>
                    <a:pt x="1136823" y="2243479"/>
                  </a:moveTo>
                  <a:lnTo>
                    <a:pt x="1106587" y="2243479"/>
                  </a:lnTo>
                  <a:lnTo>
                    <a:pt x="1106587" y="2797872"/>
                  </a:lnTo>
                  <a:lnTo>
                    <a:pt x="2212458" y="2797872"/>
                  </a:lnTo>
                  <a:lnTo>
                    <a:pt x="2212458" y="3322027"/>
                  </a:lnTo>
                  <a:lnTo>
                    <a:pt x="1106587" y="3322027"/>
                  </a:lnTo>
                  <a:lnTo>
                    <a:pt x="1106587" y="3905211"/>
                  </a:lnTo>
                  <a:lnTo>
                    <a:pt x="1659766" y="4457699"/>
                  </a:lnTo>
                  <a:lnTo>
                    <a:pt x="2238374" y="4457699"/>
                  </a:lnTo>
                  <a:lnTo>
                    <a:pt x="2238374" y="4429365"/>
                  </a:lnTo>
                  <a:lnTo>
                    <a:pt x="1689765" y="4429365"/>
                  </a:lnTo>
                  <a:lnTo>
                    <a:pt x="1689765" y="4416411"/>
                  </a:lnTo>
                  <a:lnTo>
                    <a:pt x="1660961" y="4416411"/>
                  </a:lnTo>
                  <a:lnTo>
                    <a:pt x="1148342" y="3905211"/>
                  </a:lnTo>
                  <a:lnTo>
                    <a:pt x="2238374" y="3905211"/>
                  </a:lnTo>
                  <a:lnTo>
                    <a:pt x="2238374" y="3874985"/>
                  </a:lnTo>
                  <a:lnTo>
                    <a:pt x="1136823" y="3874985"/>
                  </a:lnTo>
                  <a:lnTo>
                    <a:pt x="1136823" y="3352265"/>
                  </a:lnTo>
                  <a:lnTo>
                    <a:pt x="2238374" y="3352265"/>
                  </a:lnTo>
                  <a:lnTo>
                    <a:pt x="2238374" y="2767634"/>
                  </a:lnTo>
                  <a:lnTo>
                    <a:pt x="1136823" y="2767634"/>
                  </a:lnTo>
                  <a:lnTo>
                    <a:pt x="1136823" y="2243479"/>
                  </a:lnTo>
                  <a:close/>
                </a:path>
                <a:path w="2238375" h="4457700">
                  <a:moveTo>
                    <a:pt x="2238374" y="3905211"/>
                  </a:moveTo>
                  <a:lnTo>
                    <a:pt x="2212458" y="3905211"/>
                  </a:lnTo>
                  <a:lnTo>
                    <a:pt x="2212458" y="4429365"/>
                  </a:lnTo>
                  <a:lnTo>
                    <a:pt x="2238374" y="4429365"/>
                  </a:lnTo>
                  <a:lnTo>
                    <a:pt x="2238374" y="3905211"/>
                  </a:lnTo>
                  <a:close/>
                </a:path>
                <a:path w="2238375" h="4457700">
                  <a:moveTo>
                    <a:pt x="1689765" y="3905211"/>
                  </a:moveTo>
                  <a:lnTo>
                    <a:pt x="1660961" y="3905211"/>
                  </a:lnTo>
                  <a:lnTo>
                    <a:pt x="1660961" y="4416411"/>
                  </a:lnTo>
                  <a:lnTo>
                    <a:pt x="1689765" y="4416411"/>
                  </a:lnTo>
                  <a:lnTo>
                    <a:pt x="1689765" y="3905211"/>
                  </a:lnTo>
                  <a:close/>
                </a:path>
                <a:path w="2238375" h="4457700">
                  <a:moveTo>
                    <a:pt x="1689765" y="3352265"/>
                  </a:moveTo>
                  <a:lnTo>
                    <a:pt x="1660961" y="3352265"/>
                  </a:lnTo>
                  <a:lnTo>
                    <a:pt x="1660961" y="3874985"/>
                  </a:lnTo>
                  <a:lnTo>
                    <a:pt x="1689765" y="3874985"/>
                  </a:lnTo>
                  <a:lnTo>
                    <a:pt x="1689765" y="3352265"/>
                  </a:lnTo>
                  <a:close/>
                </a:path>
                <a:path w="2238375" h="4457700">
                  <a:moveTo>
                    <a:pt x="1689765" y="2797872"/>
                  </a:moveTo>
                  <a:lnTo>
                    <a:pt x="1660961" y="2797872"/>
                  </a:lnTo>
                  <a:lnTo>
                    <a:pt x="1660961" y="3322027"/>
                  </a:lnTo>
                  <a:lnTo>
                    <a:pt x="1689765" y="3322027"/>
                  </a:lnTo>
                  <a:lnTo>
                    <a:pt x="1689765" y="2797872"/>
                  </a:lnTo>
                  <a:close/>
                </a:path>
                <a:path w="2238375" h="4457700">
                  <a:moveTo>
                    <a:pt x="582453" y="1690534"/>
                  </a:moveTo>
                  <a:lnTo>
                    <a:pt x="552212" y="1690534"/>
                  </a:lnTo>
                  <a:lnTo>
                    <a:pt x="552212" y="2243479"/>
                  </a:lnTo>
                  <a:lnTo>
                    <a:pt x="1660961" y="2243479"/>
                  </a:lnTo>
                  <a:lnTo>
                    <a:pt x="1660961" y="2767634"/>
                  </a:lnTo>
                  <a:lnTo>
                    <a:pt x="1689765" y="2767634"/>
                  </a:lnTo>
                  <a:lnTo>
                    <a:pt x="1689765" y="2213240"/>
                  </a:lnTo>
                  <a:lnTo>
                    <a:pt x="582453" y="2213240"/>
                  </a:lnTo>
                  <a:lnTo>
                    <a:pt x="582453" y="1690534"/>
                  </a:lnTo>
                  <a:close/>
                </a:path>
                <a:path w="2238375" h="4457700">
                  <a:moveTo>
                    <a:pt x="1136823" y="584630"/>
                  </a:moveTo>
                  <a:lnTo>
                    <a:pt x="1106587" y="584630"/>
                  </a:lnTo>
                  <a:lnTo>
                    <a:pt x="1106587" y="1107337"/>
                  </a:lnTo>
                  <a:lnTo>
                    <a:pt x="0" y="1107337"/>
                  </a:lnTo>
                  <a:lnTo>
                    <a:pt x="0" y="1690534"/>
                  </a:lnTo>
                  <a:lnTo>
                    <a:pt x="1106587" y="1690534"/>
                  </a:lnTo>
                  <a:lnTo>
                    <a:pt x="1106587" y="2213240"/>
                  </a:lnTo>
                  <a:lnTo>
                    <a:pt x="1136823" y="2213240"/>
                  </a:lnTo>
                  <a:lnTo>
                    <a:pt x="1136823" y="1709254"/>
                  </a:lnTo>
                  <a:lnTo>
                    <a:pt x="1179131" y="1709254"/>
                  </a:lnTo>
                  <a:lnTo>
                    <a:pt x="1136823" y="1667496"/>
                  </a:lnTo>
                  <a:lnTo>
                    <a:pt x="1136823" y="1661730"/>
                  </a:lnTo>
                  <a:lnTo>
                    <a:pt x="29517" y="1661730"/>
                  </a:lnTo>
                  <a:lnTo>
                    <a:pt x="29517" y="1137576"/>
                  </a:lnTo>
                  <a:lnTo>
                    <a:pt x="1136823" y="1137576"/>
                  </a:lnTo>
                  <a:lnTo>
                    <a:pt x="1136823" y="584630"/>
                  </a:lnTo>
                  <a:close/>
                </a:path>
                <a:path w="2238375" h="4457700">
                  <a:moveTo>
                    <a:pt x="1179131" y="1709254"/>
                  </a:moveTo>
                  <a:lnTo>
                    <a:pt x="1136823" y="1709254"/>
                  </a:lnTo>
                  <a:lnTo>
                    <a:pt x="1646559" y="2213240"/>
                  </a:lnTo>
                  <a:lnTo>
                    <a:pt x="1689765" y="2213240"/>
                  </a:lnTo>
                  <a:lnTo>
                    <a:pt x="1179131" y="1709254"/>
                  </a:lnTo>
                  <a:close/>
                </a:path>
                <a:path w="2238375" h="4457700">
                  <a:moveTo>
                    <a:pt x="602610" y="1137576"/>
                  </a:moveTo>
                  <a:lnTo>
                    <a:pt x="552212" y="1137576"/>
                  </a:lnTo>
                  <a:lnTo>
                    <a:pt x="552212" y="1661730"/>
                  </a:lnTo>
                  <a:lnTo>
                    <a:pt x="582453" y="1661730"/>
                  </a:lnTo>
                  <a:lnTo>
                    <a:pt x="582453" y="1160626"/>
                  </a:lnTo>
                  <a:lnTo>
                    <a:pt x="625850" y="1160626"/>
                  </a:lnTo>
                  <a:lnTo>
                    <a:pt x="602610" y="1137576"/>
                  </a:lnTo>
                  <a:close/>
                </a:path>
                <a:path w="2238375" h="4457700">
                  <a:moveTo>
                    <a:pt x="625850" y="1160626"/>
                  </a:moveTo>
                  <a:lnTo>
                    <a:pt x="582453" y="1160626"/>
                  </a:lnTo>
                  <a:lnTo>
                    <a:pt x="1087868" y="1661730"/>
                  </a:lnTo>
                  <a:lnTo>
                    <a:pt x="1131064" y="1661730"/>
                  </a:lnTo>
                  <a:lnTo>
                    <a:pt x="625850" y="1160626"/>
                  </a:lnTo>
                  <a:close/>
                </a:path>
                <a:path w="2238375" h="4457700">
                  <a:moveTo>
                    <a:pt x="582453" y="0"/>
                  </a:moveTo>
                  <a:lnTo>
                    <a:pt x="0" y="0"/>
                  </a:lnTo>
                  <a:lnTo>
                    <a:pt x="0" y="584630"/>
                  </a:lnTo>
                  <a:lnTo>
                    <a:pt x="527734" y="1107337"/>
                  </a:lnTo>
                  <a:lnTo>
                    <a:pt x="582453" y="1107337"/>
                  </a:lnTo>
                  <a:lnTo>
                    <a:pt x="582453" y="1088617"/>
                  </a:lnTo>
                  <a:lnTo>
                    <a:pt x="552212" y="1088617"/>
                  </a:lnTo>
                  <a:lnTo>
                    <a:pt x="42480" y="584630"/>
                  </a:lnTo>
                  <a:lnTo>
                    <a:pt x="1136823" y="584630"/>
                  </a:lnTo>
                  <a:lnTo>
                    <a:pt x="1136823" y="554392"/>
                  </a:lnTo>
                  <a:lnTo>
                    <a:pt x="29517" y="554392"/>
                  </a:lnTo>
                  <a:lnTo>
                    <a:pt x="29517" y="30237"/>
                  </a:lnTo>
                  <a:lnTo>
                    <a:pt x="582453" y="30237"/>
                  </a:lnTo>
                  <a:lnTo>
                    <a:pt x="582453" y="0"/>
                  </a:lnTo>
                  <a:close/>
                </a:path>
                <a:path w="2238375" h="4457700">
                  <a:moveTo>
                    <a:pt x="582453" y="584630"/>
                  </a:moveTo>
                  <a:lnTo>
                    <a:pt x="552212" y="584630"/>
                  </a:lnTo>
                  <a:lnTo>
                    <a:pt x="552212" y="1088617"/>
                  </a:lnTo>
                  <a:lnTo>
                    <a:pt x="582453" y="1088617"/>
                  </a:lnTo>
                  <a:lnTo>
                    <a:pt x="582453" y="584630"/>
                  </a:lnTo>
                  <a:close/>
                </a:path>
                <a:path w="2238375" h="4457700">
                  <a:moveTo>
                    <a:pt x="582453" y="30237"/>
                  </a:moveTo>
                  <a:lnTo>
                    <a:pt x="552212" y="30237"/>
                  </a:lnTo>
                  <a:lnTo>
                    <a:pt x="552212" y="554392"/>
                  </a:lnTo>
                  <a:lnTo>
                    <a:pt x="582453" y="554392"/>
                  </a:lnTo>
                  <a:lnTo>
                    <a:pt x="582453" y="30237"/>
                  </a:lnTo>
                  <a:close/>
                </a:path>
              </a:pathLst>
            </a:custGeom>
            <a:solidFill>
              <a:srgbClr val="36D636"/>
            </a:solidFill>
          </p:spPr>
          <p:txBody>
            <a:bodyPr wrap="square" lIns="0" tIns="0" rIns="0" bIns="0" rtlCol="0"/>
            <a:lstStyle/>
            <a:p>
              <a:endParaRPr/>
            </a:p>
          </p:txBody>
        </p:sp>
        <p:sp>
          <p:nvSpPr>
            <p:cNvPr id="35" name="object 35"/>
            <p:cNvSpPr/>
            <p:nvPr/>
          </p:nvSpPr>
          <p:spPr>
            <a:xfrm>
              <a:off x="1782635" y="3449472"/>
              <a:ext cx="304165" cy="304165"/>
            </a:xfrm>
            <a:custGeom>
              <a:avLst/>
              <a:gdLst/>
              <a:ahLst/>
              <a:cxnLst/>
              <a:rect l="l" t="t" r="r" b="b"/>
              <a:pathLst>
                <a:path w="304164" h="304164">
                  <a:moveTo>
                    <a:pt x="151917" y="0"/>
                  </a:moveTo>
                  <a:lnTo>
                    <a:pt x="143992" y="0"/>
                  </a:lnTo>
                  <a:lnTo>
                    <a:pt x="136067" y="711"/>
                  </a:lnTo>
                  <a:lnTo>
                    <a:pt x="97193" y="10071"/>
                  </a:lnTo>
                  <a:lnTo>
                    <a:pt x="62636" y="28790"/>
                  </a:lnTo>
                  <a:lnTo>
                    <a:pt x="33832" y="56146"/>
                  </a:lnTo>
                  <a:lnTo>
                    <a:pt x="12954" y="89992"/>
                  </a:lnTo>
                  <a:lnTo>
                    <a:pt x="711" y="136067"/>
                  </a:lnTo>
                  <a:lnTo>
                    <a:pt x="0" y="143992"/>
                  </a:lnTo>
                  <a:lnTo>
                    <a:pt x="0" y="159829"/>
                  </a:lnTo>
                  <a:lnTo>
                    <a:pt x="7200" y="198704"/>
                  </a:lnTo>
                  <a:lnTo>
                    <a:pt x="24472" y="234708"/>
                  </a:lnTo>
                  <a:lnTo>
                    <a:pt x="50393" y="264947"/>
                  </a:lnTo>
                  <a:lnTo>
                    <a:pt x="89992" y="290868"/>
                  </a:lnTo>
                  <a:lnTo>
                    <a:pt x="136067" y="303110"/>
                  </a:lnTo>
                  <a:lnTo>
                    <a:pt x="143992" y="303822"/>
                  </a:lnTo>
                  <a:lnTo>
                    <a:pt x="151917" y="303822"/>
                  </a:lnTo>
                  <a:lnTo>
                    <a:pt x="159829" y="303822"/>
                  </a:lnTo>
                  <a:lnTo>
                    <a:pt x="167754" y="303110"/>
                  </a:lnTo>
                  <a:lnTo>
                    <a:pt x="183591" y="300228"/>
                  </a:lnTo>
                  <a:lnTo>
                    <a:pt x="190792" y="298792"/>
                  </a:lnTo>
                  <a:lnTo>
                    <a:pt x="198704" y="295910"/>
                  </a:lnTo>
                  <a:lnTo>
                    <a:pt x="205905" y="293751"/>
                  </a:lnTo>
                  <a:lnTo>
                    <a:pt x="213106" y="290144"/>
                  </a:lnTo>
                  <a:lnTo>
                    <a:pt x="220306" y="287261"/>
                  </a:lnTo>
                  <a:lnTo>
                    <a:pt x="227507" y="282956"/>
                  </a:lnTo>
                  <a:lnTo>
                    <a:pt x="233984" y="279349"/>
                  </a:lnTo>
                  <a:lnTo>
                    <a:pt x="241185" y="274307"/>
                  </a:lnTo>
                  <a:lnTo>
                    <a:pt x="246938" y="269989"/>
                  </a:lnTo>
                  <a:lnTo>
                    <a:pt x="253428" y="264223"/>
                  </a:lnTo>
                  <a:lnTo>
                    <a:pt x="259181" y="259194"/>
                  </a:lnTo>
                  <a:lnTo>
                    <a:pt x="264223" y="253428"/>
                  </a:lnTo>
                  <a:lnTo>
                    <a:pt x="269265" y="246951"/>
                  </a:lnTo>
                  <a:lnTo>
                    <a:pt x="274307" y="241185"/>
                  </a:lnTo>
                  <a:lnTo>
                    <a:pt x="293027" y="205905"/>
                  </a:lnTo>
                  <a:lnTo>
                    <a:pt x="295897" y="198704"/>
                  </a:lnTo>
                  <a:lnTo>
                    <a:pt x="298056" y="190792"/>
                  </a:lnTo>
                  <a:lnTo>
                    <a:pt x="299504" y="183591"/>
                  </a:lnTo>
                  <a:lnTo>
                    <a:pt x="302387" y="167754"/>
                  </a:lnTo>
                  <a:lnTo>
                    <a:pt x="303098" y="159829"/>
                  </a:lnTo>
                  <a:lnTo>
                    <a:pt x="303098" y="151917"/>
                  </a:lnTo>
                  <a:lnTo>
                    <a:pt x="303822" y="151917"/>
                  </a:lnTo>
                  <a:lnTo>
                    <a:pt x="303822" y="143992"/>
                  </a:lnTo>
                  <a:lnTo>
                    <a:pt x="303098" y="136067"/>
                  </a:lnTo>
                  <a:lnTo>
                    <a:pt x="300228" y="120230"/>
                  </a:lnTo>
                  <a:lnTo>
                    <a:pt x="298780" y="113030"/>
                  </a:lnTo>
                  <a:lnTo>
                    <a:pt x="295897" y="105117"/>
                  </a:lnTo>
                  <a:lnTo>
                    <a:pt x="293751" y="97917"/>
                  </a:lnTo>
                  <a:lnTo>
                    <a:pt x="290144" y="90716"/>
                  </a:lnTo>
                  <a:lnTo>
                    <a:pt x="287261" y="83515"/>
                  </a:lnTo>
                  <a:lnTo>
                    <a:pt x="282943" y="76314"/>
                  </a:lnTo>
                  <a:lnTo>
                    <a:pt x="279349" y="69837"/>
                  </a:lnTo>
                  <a:lnTo>
                    <a:pt x="274307" y="62636"/>
                  </a:lnTo>
                  <a:lnTo>
                    <a:pt x="269989" y="56870"/>
                  </a:lnTo>
                  <a:lnTo>
                    <a:pt x="264223" y="50393"/>
                  </a:lnTo>
                  <a:lnTo>
                    <a:pt x="259181" y="44627"/>
                  </a:lnTo>
                  <a:lnTo>
                    <a:pt x="253428" y="39598"/>
                  </a:lnTo>
                  <a:lnTo>
                    <a:pt x="246938" y="34556"/>
                  </a:lnTo>
                  <a:lnTo>
                    <a:pt x="241185" y="29514"/>
                  </a:lnTo>
                  <a:lnTo>
                    <a:pt x="205905" y="10795"/>
                  </a:lnTo>
                  <a:lnTo>
                    <a:pt x="198704" y="7912"/>
                  </a:lnTo>
                  <a:lnTo>
                    <a:pt x="190792" y="5753"/>
                  </a:lnTo>
                  <a:lnTo>
                    <a:pt x="183591" y="4318"/>
                  </a:lnTo>
                  <a:lnTo>
                    <a:pt x="167754" y="1435"/>
                  </a:lnTo>
                  <a:lnTo>
                    <a:pt x="159829" y="711"/>
                  </a:lnTo>
                  <a:lnTo>
                    <a:pt x="151917" y="711"/>
                  </a:lnTo>
                  <a:lnTo>
                    <a:pt x="151917" y="0"/>
                  </a:lnTo>
                  <a:close/>
                </a:path>
              </a:pathLst>
            </a:custGeom>
            <a:solidFill>
              <a:srgbClr val="959595"/>
            </a:solidFill>
          </p:spPr>
          <p:txBody>
            <a:bodyPr wrap="square" lIns="0" tIns="0" rIns="0" bIns="0" rtlCol="0"/>
            <a:lstStyle/>
            <a:p>
              <a:endParaRPr/>
            </a:p>
          </p:txBody>
        </p:sp>
        <p:sp>
          <p:nvSpPr>
            <p:cNvPr id="36" name="object 36"/>
            <p:cNvSpPr/>
            <p:nvPr/>
          </p:nvSpPr>
          <p:spPr>
            <a:xfrm>
              <a:off x="1782630" y="3449437"/>
              <a:ext cx="304165" cy="304165"/>
            </a:xfrm>
            <a:custGeom>
              <a:avLst/>
              <a:gdLst/>
              <a:ahLst/>
              <a:cxnLst/>
              <a:rect l="l" t="t" r="r" b="b"/>
              <a:pathLst>
                <a:path w="304164" h="304164">
                  <a:moveTo>
                    <a:pt x="151914" y="303840"/>
                  </a:moveTo>
                  <a:lnTo>
                    <a:pt x="143990" y="303840"/>
                  </a:lnTo>
                  <a:lnTo>
                    <a:pt x="136078" y="303116"/>
                  </a:lnTo>
                  <a:lnTo>
                    <a:pt x="97191" y="293769"/>
                  </a:lnTo>
                  <a:lnTo>
                    <a:pt x="82802" y="287279"/>
                  </a:lnTo>
                  <a:lnTo>
                    <a:pt x="75601" y="283685"/>
                  </a:lnTo>
                  <a:lnTo>
                    <a:pt x="44639" y="259199"/>
                  </a:lnTo>
                  <a:lnTo>
                    <a:pt x="38886" y="253446"/>
                  </a:lnTo>
                  <a:lnTo>
                    <a:pt x="16560" y="221035"/>
                  </a:lnTo>
                  <a:lnTo>
                    <a:pt x="3606" y="183594"/>
                  </a:lnTo>
                  <a:lnTo>
                    <a:pt x="2158" y="175682"/>
                  </a:lnTo>
                  <a:lnTo>
                    <a:pt x="723" y="167770"/>
                  </a:lnTo>
                  <a:lnTo>
                    <a:pt x="0" y="159845"/>
                  </a:lnTo>
                  <a:lnTo>
                    <a:pt x="0" y="151920"/>
                  </a:lnTo>
                  <a:lnTo>
                    <a:pt x="0" y="144008"/>
                  </a:lnTo>
                  <a:lnTo>
                    <a:pt x="723" y="136083"/>
                  </a:lnTo>
                  <a:lnTo>
                    <a:pt x="2158" y="128158"/>
                  </a:lnTo>
                  <a:lnTo>
                    <a:pt x="3606" y="120246"/>
                  </a:lnTo>
                  <a:lnTo>
                    <a:pt x="5041" y="112321"/>
                  </a:lnTo>
                  <a:lnTo>
                    <a:pt x="7200" y="105120"/>
                  </a:lnTo>
                  <a:lnTo>
                    <a:pt x="10083" y="97207"/>
                  </a:lnTo>
                  <a:lnTo>
                    <a:pt x="12953" y="90006"/>
                  </a:lnTo>
                  <a:lnTo>
                    <a:pt x="16560" y="82805"/>
                  </a:lnTo>
                  <a:lnTo>
                    <a:pt x="20167" y="75604"/>
                  </a:lnTo>
                  <a:lnTo>
                    <a:pt x="24485" y="69127"/>
                  </a:lnTo>
                  <a:lnTo>
                    <a:pt x="28803" y="62637"/>
                  </a:lnTo>
                  <a:lnTo>
                    <a:pt x="33844" y="56160"/>
                  </a:lnTo>
                  <a:lnTo>
                    <a:pt x="62635" y="28804"/>
                  </a:lnTo>
                  <a:lnTo>
                    <a:pt x="97191" y="10084"/>
                  </a:lnTo>
                  <a:lnTo>
                    <a:pt x="120241" y="3606"/>
                  </a:lnTo>
                  <a:lnTo>
                    <a:pt x="128153" y="2159"/>
                  </a:lnTo>
                  <a:lnTo>
                    <a:pt x="136078" y="723"/>
                  </a:lnTo>
                  <a:lnTo>
                    <a:pt x="143990" y="0"/>
                  </a:lnTo>
                  <a:lnTo>
                    <a:pt x="151914" y="0"/>
                  </a:lnTo>
                  <a:lnTo>
                    <a:pt x="151914" y="723"/>
                  </a:lnTo>
                  <a:lnTo>
                    <a:pt x="159839" y="723"/>
                  </a:lnTo>
                  <a:lnTo>
                    <a:pt x="198713" y="7924"/>
                  </a:lnTo>
                  <a:lnTo>
                    <a:pt x="205914" y="10807"/>
                  </a:lnTo>
                  <a:lnTo>
                    <a:pt x="213838" y="13678"/>
                  </a:lnTo>
                  <a:lnTo>
                    <a:pt x="246947" y="34557"/>
                  </a:lnTo>
                  <a:lnTo>
                    <a:pt x="253436" y="39599"/>
                  </a:lnTo>
                  <a:lnTo>
                    <a:pt x="259189" y="44641"/>
                  </a:lnTo>
                  <a:lnTo>
                    <a:pt x="264231" y="50407"/>
                  </a:lnTo>
                  <a:lnTo>
                    <a:pt x="269984" y="56884"/>
                  </a:lnTo>
                  <a:lnTo>
                    <a:pt x="274302" y="62637"/>
                  </a:lnTo>
                  <a:lnTo>
                    <a:pt x="279344" y="69851"/>
                  </a:lnTo>
                  <a:lnTo>
                    <a:pt x="282951" y="76328"/>
                  </a:lnTo>
                  <a:lnTo>
                    <a:pt x="287269" y="83516"/>
                  </a:lnTo>
                  <a:lnTo>
                    <a:pt x="290151" y="90717"/>
                  </a:lnTo>
                  <a:lnTo>
                    <a:pt x="293746" y="97918"/>
                  </a:lnTo>
                  <a:lnTo>
                    <a:pt x="295904" y="105120"/>
                  </a:lnTo>
                  <a:lnTo>
                    <a:pt x="303829" y="144008"/>
                  </a:lnTo>
                  <a:lnTo>
                    <a:pt x="303829" y="151920"/>
                  </a:lnTo>
                  <a:lnTo>
                    <a:pt x="303105" y="151920"/>
                  </a:lnTo>
                  <a:lnTo>
                    <a:pt x="303105" y="159845"/>
                  </a:lnTo>
                  <a:lnTo>
                    <a:pt x="295904" y="198720"/>
                  </a:lnTo>
                  <a:lnTo>
                    <a:pt x="293034" y="205921"/>
                  </a:lnTo>
                  <a:lnTo>
                    <a:pt x="290151" y="213846"/>
                  </a:lnTo>
                  <a:lnTo>
                    <a:pt x="269260" y="246956"/>
                  </a:lnTo>
                  <a:lnTo>
                    <a:pt x="264231" y="253446"/>
                  </a:lnTo>
                  <a:lnTo>
                    <a:pt x="259189" y="259199"/>
                  </a:lnTo>
                  <a:lnTo>
                    <a:pt x="253436" y="264241"/>
                  </a:lnTo>
                  <a:lnTo>
                    <a:pt x="246947" y="269994"/>
                  </a:lnTo>
                  <a:lnTo>
                    <a:pt x="241181" y="274325"/>
                  </a:lnTo>
                  <a:lnTo>
                    <a:pt x="233993" y="279367"/>
                  </a:lnTo>
                  <a:lnTo>
                    <a:pt x="227516" y="282961"/>
                  </a:lnTo>
                  <a:lnTo>
                    <a:pt x="220315" y="287279"/>
                  </a:lnTo>
                  <a:lnTo>
                    <a:pt x="213115" y="290162"/>
                  </a:lnTo>
                  <a:lnTo>
                    <a:pt x="205914" y="293769"/>
                  </a:lnTo>
                  <a:lnTo>
                    <a:pt x="198713" y="295915"/>
                  </a:lnTo>
                  <a:lnTo>
                    <a:pt x="159839" y="303840"/>
                  </a:lnTo>
                  <a:lnTo>
                    <a:pt x="151914" y="303840"/>
                  </a:lnTo>
                  <a:close/>
                </a:path>
              </a:pathLst>
            </a:custGeom>
            <a:ln w="18719">
              <a:solidFill>
                <a:srgbClr val="959595"/>
              </a:solidFill>
            </a:ln>
          </p:spPr>
          <p:txBody>
            <a:bodyPr wrap="square" lIns="0" tIns="0" rIns="0" bIns="0" rtlCol="0"/>
            <a:lstStyle/>
            <a:p>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7384354" y="1300921"/>
            <a:ext cx="323215" cy="322580"/>
            <a:chOff x="17384354" y="1300921"/>
            <a:chExt cx="323215" cy="322580"/>
          </a:xfrm>
        </p:grpSpPr>
        <p:sp>
          <p:nvSpPr>
            <p:cNvPr id="3" name="object 3"/>
            <p:cNvSpPr/>
            <p:nvPr/>
          </p:nvSpPr>
          <p:spPr>
            <a:xfrm>
              <a:off x="17393794" y="1310284"/>
              <a:ext cx="304165" cy="304165"/>
            </a:xfrm>
            <a:custGeom>
              <a:avLst/>
              <a:gdLst/>
              <a:ahLst/>
              <a:cxnLst/>
              <a:rect l="l" t="t" r="r" b="b"/>
              <a:pathLst>
                <a:path w="304165" h="304165">
                  <a:moveTo>
                    <a:pt x="159766" y="0"/>
                  </a:moveTo>
                  <a:lnTo>
                    <a:pt x="143891" y="0"/>
                  </a:lnTo>
                  <a:lnTo>
                    <a:pt x="136017" y="723"/>
                  </a:lnTo>
                  <a:lnTo>
                    <a:pt x="97155" y="10071"/>
                  </a:lnTo>
                  <a:lnTo>
                    <a:pt x="62611" y="28790"/>
                  </a:lnTo>
                  <a:lnTo>
                    <a:pt x="33782" y="56159"/>
                  </a:lnTo>
                  <a:lnTo>
                    <a:pt x="12954" y="89992"/>
                  </a:lnTo>
                  <a:lnTo>
                    <a:pt x="2159" y="128143"/>
                  </a:lnTo>
                  <a:lnTo>
                    <a:pt x="635" y="136067"/>
                  </a:lnTo>
                  <a:lnTo>
                    <a:pt x="0" y="143992"/>
                  </a:lnTo>
                  <a:lnTo>
                    <a:pt x="0" y="151904"/>
                  </a:lnTo>
                  <a:lnTo>
                    <a:pt x="0" y="159829"/>
                  </a:lnTo>
                  <a:lnTo>
                    <a:pt x="635" y="167741"/>
                  </a:lnTo>
                  <a:lnTo>
                    <a:pt x="2159" y="175666"/>
                  </a:lnTo>
                  <a:lnTo>
                    <a:pt x="3556" y="183591"/>
                  </a:lnTo>
                  <a:lnTo>
                    <a:pt x="4953" y="190779"/>
                  </a:lnTo>
                  <a:lnTo>
                    <a:pt x="7874" y="198704"/>
                  </a:lnTo>
                  <a:lnTo>
                    <a:pt x="10033" y="205905"/>
                  </a:lnTo>
                  <a:lnTo>
                    <a:pt x="13589" y="213106"/>
                  </a:lnTo>
                  <a:lnTo>
                    <a:pt x="16510" y="220306"/>
                  </a:lnTo>
                  <a:lnTo>
                    <a:pt x="20828" y="227495"/>
                  </a:lnTo>
                  <a:lnTo>
                    <a:pt x="44577" y="259181"/>
                  </a:lnTo>
                  <a:lnTo>
                    <a:pt x="56769" y="269252"/>
                  </a:lnTo>
                  <a:lnTo>
                    <a:pt x="62611" y="274294"/>
                  </a:lnTo>
                  <a:lnTo>
                    <a:pt x="97790" y="293014"/>
                  </a:lnTo>
                  <a:lnTo>
                    <a:pt x="105029" y="295897"/>
                  </a:lnTo>
                  <a:lnTo>
                    <a:pt x="113030" y="298056"/>
                  </a:lnTo>
                  <a:lnTo>
                    <a:pt x="120142" y="299491"/>
                  </a:lnTo>
                  <a:lnTo>
                    <a:pt x="128143" y="300926"/>
                  </a:lnTo>
                  <a:lnTo>
                    <a:pt x="136017" y="302374"/>
                  </a:lnTo>
                  <a:lnTo>
                    <a:pt x="143891" y="303098"/>
                  </a:lnTo>
                  <a:lnTo>
                    <a:pt x="151892" y="303098"/>
                  </a:lnTo>
                  <a:lnTo>
                    <a:pt x="151892" y="303809"/>
                  </a:lnTo>
                  <a:lnTo>
                    <a:pt x="159766" y="303809"/>
                  </a:lnTo>
                  <a:lnTo>
                    <a:pt x="167640" y="303098"/>
                  </a:lnTo>
                  <a:lnTo>
                    <a:pt x="183515" y="300215"/>
                  </a:lnTo>
                  <a:lnTo>
                    <a:pt x="190754" y="298767"/>
                  </a:lnTo>
                  <a:lnTo>
                    <a:pt x="198628" y="295897"/>
                  </a:lnTo>
                  <a:lnTo>
                    <a:pt x="205867" y="293738"/>
                  </a:lnTo>
                  <a:lnTo>
                    <a:pt x="213106" y="290131"/>
                  </a:lnTo>
                  <a:lnTo>
                    <a:pt x="220218" y="287248"/>
                  </a:lnTo>
                  <a:lnTo>
                    <a:pt x="227457" y="282930"/>
                  </a:lnTo>
                  <a:lnTo>
                    <a:pt x="233934" y="279336"/>
                  </a:lnTo>
                  <a:lnTo>
                    <a:pt x="241173" y="274294"/>
                  </a:lnTo>
                  <a:lnTo>
                    <a:pt x="246888" y="269976"/>
                  </a:lnTo>
                  <a:lnTo>
                    <a:pt x="253365" y="264210"/>
                  </a:lnTo>
                  <a:lnTo>
                    <a:pt x="259080" y="259181"/>
                  </a:lnTo>
                  <a:lnTo>
                    <a:pt x="264160" y="253415"/>
                  </a:lnTo>
                  <a:lnTo>
                    <a:pt x="269240" y="246938"/>
                  </a:lnTo>
                  <a:lnTo>
                    <a:pt x="274193" y="241173"/>
                  </a:lnTo>
                  <a:lnTo>
                    <a:pt x="292989" y="205905"/>
                  </a:lnTo>
                  <a:lnTo>
                    <a:pt x="295783" y="198704"/>
                  </a:lnTo>
                  <a:lnTo>
                    <a:pt x="297942" y="190779"/>
                  </a:lnTo>
                  <a:lnTo>
                    <a:pt x="299466" y="183591"/>
                  </a:lnTo>
                  <a:lnTo>
                    <a:pt x="302260" y="167741"/>
                  </a:lnTo>
                  <a:lnTo>
                    <a:pt x="303022" y="159829"/>
                  </a:lnTo>
                  <a:lnTo>
                    <a:pt x="303022" y="151904"/>
                  </a:lnTo>
                  <a:lnTo>
                    <a:pt x="303784" y="151904"/>
                  </a:lnTo>
                  <a:lnTo>
                    <a:pt x="303784" y="143992"/>
                  </a:lnTo>
                  <a:lnTo>
                    <a:pt x="303022" y="136067"/>
                  </a:lnTo>
                  <a:lnTo>
                    <a:pt x="301625" y="128143"/>
                  </a:lnTo>
                  <a:lnTo>
                    <a:pt x="300101" y="120230"/>
                  </a:lnTo>
                  <a:lnTo>
                    <a:pt x="298704" y="112306"/>
                  </a:lnTo>
                  <a:lnTo>
                    <a:pt x="283591" y="76314"/>
                  </a:lnTo>
                  <a:lnTo>
                    <a:pt x="259080" y="44640"/>
                  </a:lnTo>
                  <a:lnTo>
                    <a:pt x="253365" y="38874"/>
                  </a:lnTo>
                  <a:lnTo>
                    <a:pt x="213741" y="12954"/>
                  </a:lnTo>
                  <a:lnTo>
                    <a:pt x="167640" y="723"/>
                  </a:lnTo>
                  <a:lnTo>
                    <a:pt x="159766" y="0"/>
                  </a:lnTo>
                  <a:close/>
                </a:path>
              </a:pathLst>
            </a:custGeom>
            <a:solidFill>
              <a:srgbClr val="36D636"/>
            </a:solidFill>
          </p:spPr>
          <p:txBody>
            <a:bodyPr wrap="square" lIns="0" tIns="0" rIns="0" bIns="0" rtlCol="0"/>
            <a:lstStyle/>
            <a:p>
              <a:endParaRPr/>
            </a:p>
          </p:txBody>
        </p:sp>
        <p:sp>
          <p:nvSpPr>
            <p:cNvPr id="4" name="object 4"/>
            <p:cNvSpPr/>
            <p:nvPr/>
          </p:nvSpPr>
          <p:spPr>
            <a:xfrm>
              <a:off x="17393713" y="1310280"/>
              <a:ext cx="304165" cy="304165"/>
            </a:xfrm>
            <a:custGeom>
              <a:avLst/>
              <a:gdLst/>
              <a:ahLst/>
              <a:cxnLst/>
              <a:rect l="l" t="t" r="r" b="b"/>
              <a:pathLst>
                <a:path w="304165" h="304165">
                  <a:moveTo>
                    <a:pt x="0" y="151903"/>
                  </a:moveTo>
                  <a:lnTo>
                    <a:pt x="0" y="143991"/>
                  </a:lnTo>
                  <a:lnTo>
                    <a:pt x="762" y="136066"/>
                  </a:lnTo>
                  <a:lnTo>
                    <a:pt x="2159" y="128141"/>
                  </a:lnTo>
                  <a:lnTo>
                    <a:pt x="3683" y="120229"/>
                  </a:lnTo>
                  <a:lnTo>
                    <a:pt x="5080" y="112317"/>
                  </a:lnTo>
                  <a:lnTo>
                    <a:pt x="7239" y="105104"/>
                  </a:lnTo>
                  <a:lnTo>
                    <a:pt x="10160" y="97192"/>
                  </a:lnTo>
                  <a:lnTo>
                    <a:pt x="12954" y="89991"/>
                  </a:lnTo>
                  <a:lnTo>
                    <a:pt x="16637" y="82790"/>
                  </a:lnTo>
                  <a:lnTo>
                    <a:pt x="20193" y="75589"/>
                  </a:lnTo>
                  <a:lnTo>
                    <a:pt x="24511" y="69112"/>
                  </a:lnTo>
                  <a:lnTo>
                    <a:pt x="28829" y="62635"/>
                  </a:lnTo>
                  <a:lnTo>
                    <a:pt x="33909" y="56158"/>
                  </a:lnTo>
                  <a:lnTo>
                    <a:pt x="38862" y="50393"/>
                  </a:lnTo>
                  <a:lnTo>
                    <a:pt x="44704" y="44640"/>
                  </a:lnTo>
                  <a:lnTo>
                    <a:pt x="50419" y="38874"/>
                  </a:lnTo>
                  <a:lnTo>
                    <a:pt x="82804" y="16560"/>
                  </a:lnTo>
                  <a:lnTo>
                    <a:pt x="120270" y="3594"/>
                  </a:lnTo>
                  <a:lnTo>
                    <a:pt x="144019" y="0"/>
                  </a:lnTo>
                  <a:lnTo>
                    <a:pt x="152020" y="0"/>
                  </a:lnTo>
                  <a:lnTo>
                    <a:pt x="159894" y="0"/>
                  </a:lnTo>
                  <a:lnTo>
                    <a:pt x="198756" y="7200"/>
                  </a:lnTo>
                  <a:lnTo>
                    <a:pt x="234698" y="24472"/>
                  </a:lnTo>
                  <a:lnTo>
                    <a:pt x="241175" y="28790"/>
                  </a:lnTo>
                  <a:lnTo>
                    <a:pt x="247652" y="33832"/>
                  </a:lnTo>
                  <a:lnTo>
                    <a:pt x="253494" y="38874"/>
                  </a:lnTo>
                  <a:lnTo>
                    <a:pt x="259209" y="44640"/>
                  </a:lnTo>
                  <a:lnTo>
                    <a:pt x="265051" y="50393"/>
                  </a:lnTo>
                  <a:lnTo>
                    <a:pt x="287276" y="82790"/>
                  </a:lnTo>
                  <a:lnTo>
                    <a:pt x="300231" y="120229"/>
                  </a:lnTo>
                  <a:lnTo>
                    <a:pt x="301755" y="128141"/>
                  </a:lnTo>
                  <a:lnTo>
                    <a:pt x="303152" y="136066"/>
                  </a:lnTo>
                  <a:lnTo>
                    <a:pt x="303914" y="143991"/>
                  </a:lnTo>
                  <a:lnTo>
                    <a:pt x="303914" y="151903"/>
                  </a:lnTo>
                  <a:lnTo>
                    <a:pt x="303152" y="151903"/>
                  </a:lnTo>
                  <a:lnTo>
                    <a:pt x="303152" y="159828"/>
                  </a:lnTo>
                  <a:lnTo>
                    <a:pt x="295912" y="198702"/>
                  </a:lnTo>
                  <a:lnTo>
                    <a:pt x="293118" y="205903"/>
                  </a:lnTo>
                  <a:lnTo>
                    <a:pt x="290197" y="213828"/>
                  </a:lnTo>
                  <a:lnTo>
                    <a:pt x="269369" y="246936"/>
                  </a:lnTo>
                  <a:lnTo>
                    <a:pt x="264289" y="253413"/>
                  </a:lnTo>
                  <a:lnTo>
                    <a:pt x="259209" y="259179"/>
                  </a:lnTo>
                  <a:lnTo>
                    <a:pt x="253494" y="264221"/>
                  </a:lnTo>
                  <a:lnTo>
                    <a:pt x="247017" y="269974"/>
                  </a:lnTo>
                  <a:lnTo>
                    <a:pt x="241175" y="274292"/>
                  </a:lnTo>
                  <a:lnTo>
                    <a:pt x="234063" y="279334"/>
                  </a:lnTo>
                  <a:lnTo>
                    <a:pt x="227586" y="282928"/>
                  </a:lnTo>
                  <a:lnTo>
                    <a:pt x="220347" y="287258"/>
                  </a:lnTo>
                  <a:lnTo>
                    <a:pt x="213108" y="290129"/>
                  </a:lnTo>
                  <a:lnTo>
                    <a:pt x="205996" y="293735"/>
                  </a:lnTo>
                  <a:lnTo>
                    <a:pt x="198756" y="295894"/>
                  </a:lnTo>
                  <a:lnTo>
                    <a:pt x="159894" y="303819"/>
                  </a:lnTo>
                  <a:lnTo>
                    <a:pt x="152020" y="303819"/>
                  </a:lnTo>
                  <a:lnTo>
                    <a:pt x="152020" y="303095"/>
                  </a:lnTo>
                  <a:lnTo>
                    <a:pt x="144019" y="303095"/>
                  </a:lnTo>
                  <a:lnTo>
                    <a:pt x="105157" y="295894"/>
                  </a:lnTo>
                  <a:lnTo>
                    <a:pt x="97917" y="293012"/>
                  </a:lnTo>
                  <a:lnTo>
                    <a:pt x="90043" y="290129"/>
                  </a:lnTo>
                  <a:lnTo>
                    <a:pt x="56896" y="269250"/>
                  </a:lnTo>
                  <a:lnTo>
                    <a:pt x="50419" y="264221"/>
                  </a:lnTo>
                  <a:lnTo>
                    <a:pt x="44704" y="259179"/>
                  </a:lnTo>
                  <a:lnTo>
                    <a:pt x="39624" y="253413"/>
                  </a:lnTo>
                  <a:lnTo>
                    <a:pt x="33909" y="246936"/>
                  </a:lnTo>
                  <a:lnTo>
                    <a:pt x="29591" y="241183"/>
                  </a:lnTo>
                  <a:lnTo>
                    <a:pt x="24511" y="233982"/>
                  </a:lnTo>
                  <a:lnTo>
                    <a:pt x="20955" y="227505"/>
                  </a:lnTo>
                  <a:lnTo>
                    <a:pt x="16637" y="220305"/>
                  </a:lnTo>
                  <a:lnTo>
                    <a:pt x="13716" y="213104"/>
                  </a:lnTo>
                  <a:lnTo>
                    <a:pt x="10160" y="205903"/>
                  </a:lnTo>
                  <a:lnTo>
                    <a:pt x="8001" y="198702"/>
                  </a:lnTo>
                  <a:lnTo>
                    <a:pt x="0" y="159828"/>
                  </a:lnTo>
                  <a:lnTo>
                    <a:pt x="0" y="151903"/>
                  </a:lnTo>
                  <a:close/>
                </a:path>
              </a:pathLst>
            </a:custGeom>
            <a:ln w="18718">
              <a:solidFill>
                <a:srgbClr val="36D636"/>
              </a:solidFill>
            </a:ln>
          </p:spPr>
          <p:txBody>
            <a:bodyPr wrap="square" lIns="0" tIns="0" rIns="0" bIns="0" rtlCol="0"/>
            <a:lstStyle/>
            <a:p>
              <a:endParaRPr/>
            </a:p>
          </p:txBody>
        </p:sp>
      </p:grpSp>
      <p:grpSp>
        <p:nvGrpSpPr>
          <p:cNvPr id="5" name="object 5"/>
          <p:cNvGrpSpPr/>
          <p:nvPr/>
        </p:nvGrpSpPr>
        <p:grpSpPr>
          <a:xfrm>
            <a:off x="-9359" y="7912074"/>
            <a:ext cx="1203325" cy="2383790"/>
            <a:chOff x="-9359" y="7912074"/>
            <a:chExt cx="1203325" cy="2383790"/>
          </a:xfrm>
        </p:grpSpPr>
        <p:sp>
          <p:nvSpPr>
            <p:cNvPr id="6" name="object 6"/>
            <p:cNvSpPr/>
            <p:nvPr/>
          </p:nvSpPr>
          <p:spPr>
            <a:xfrm>
              <a:off x="0" y="7923706"/>
              <a:ext cx="1184910" cy="2362200"/>
            </a:xfrm>
            <a:custGeom>
              <a:avLst/>
              <a:gdLst/>
              <a:ahLst/>
              <a:cxnLst/>
              <a:rect l="l" t="t" r="r" b="b"/>
              <a:pathLst>
                <a:path w="1184910" h="2362200">
                  <a:moveTo>
                    <a:pt x="16948" y="1866900"/>
                  </a:moveTo>
                  <a:lnTo>
                    <a:pt x="1433" y="1866900"/>
                  </a:lnTo>
                  <a:lnTo>
                    <a:pt x="10940" y="1917700"/>
                  </a:lnTo>
                  <a:lnTo>
                    <a:pt x="23997" y="1955800"/>
                  </a:lnTo>
                  <a:lnTo>
                    <a:pt x="40449" y="2006600"/>
                  </a:lnTo>
                  <a:lnTo>
                    <a:pt x="60138" y="2044700"/>
                  </a:lnTo>
                  <a:lnTo>
                    <a:pt x="82909" y="2082800"/>
                  </a:lnTo>
                  <a:lnTo>
                    <a:pt x="108605" y="2120900"/>
                  </a:lnTo>
                  <a:lnTo>
                    <a:pt x="137070" y="2159000"/>
                  </a:lnTo>
                  <a:lnTo>
                    <a:pt x="168147" y="2197100"/>
                  </a:lnTo>
                  <a:lnTo>
                    <a:pt x="201681" y="2222500"/>
                  </a:lnTo>
                  <a:lnTo>
                    <a:pt x="237515" y="2247900"/>
                  </a:lnTo>
                  <a:lnTo>
                    <a:pt x="275492" y="2273300"/>
                  </a:lnTo>
                  <a:lnTo>
                    <a:pt x="315457" y="2298700"/>
                  </a:lnTo>
                  <a:lnTo>
                    <a:pt x="357253" y="2324100"/>
                  </a:lnTo>
                  <a:lnTo>
                    <a:pt x="400724" y="2336800"/>
                  </a:lnTo>
                  <a:lnTo>
                    <a:pt x="492064" y="2362200"/>
                  </a:lnTo>
                  <a:lnTo>
                    <a:pt x="684877" y="2362200"/>
                  </a:lnTo>
                  <a:lnTo>
                    <a:pt x="731423" y="2349500"/>
                  </a:lnTo>
                  <a:lnTo>
                    <a:pt x="494512" y="2349500"/>
                  </a:lnTo>
                  <a:lnTo>
                    <a:pt x="405544" y="2324100"/>
                  </a:lnTo>
                  <a:lnTo>
                    <a:pt x="363217" y="2311400"/>
                  </a:lnTo>
                  <a:lnTo>
                    <a:pt x="322529" y="2286000"/>
                  </a:lnTo>
                  <a:lnTo>
                    <a:pt x="283631" y="2260600"/>
                  </a:lnTo>
                  <a:lnTo>
                    <a:pt x="246673" y="2235200"/>
                  </a:lnTo>
                  <a:lnTo>
                    <a:pt x="211805" y="2209800"/>
                  </a:lnTo>
                  <a:lnTo>
                    <a:pt x="179180" y="2184400"/>
                  </a:lnTo>
                  <a:lnTo>
                    <a:pt x="148946" y="2146300"/>
                  </a:lnTo>
                  <a:lnTo>
                    <a:pt x="121255" y="2120900"/>
                  </a:lnTo>
                  <a:lnTo>
                    <a:pt x="96258" y="2082800"/>
                  </a:lnTo>
                  <a:lnTo>
                    <a:pt x="74105" y="2044700"/>
                  </a:lnTo>
                  <a:lnTo>
                    <a:pt x="54947" y="1993900"/>
                  </a:lnTo>
                  <a:lnTo>
                    <a:pt x="38934" y="1955800"/>
                  </a:lnTo>
                  <a:lnTo>
                    <a:pt x="26217" y="1917700"/>
                  </a:lnTo>
                  <a:lnTo>
                    <a:pt x="16948" y="1866900"/>
                  </a:lnTo>
                  <a:close/>
                </a:path>
                <a:path w="1184910" h="2362200">
                  <a:moveTo>
                    <a:pt x="730515" y="1193800"/>
                  </a:moveTo>
                  <a:lnTo>
                    <a:pt x="635809" y="1193800"/>
                  </a:lnTo>
                  <a:lnTo>
                    <a:pt x="682333" y="1206500"/>
                  </a:lnTo>
                  <a:lnTo>
                    <a:pt x="727651" y="1206500"/>
                  </a:lnTo>
                  <a:lnTo>
                    <a:pt x="771613" y="1219200"/>
                  </a:lnTo>
                  <a:lnTo>
                    <a:pt x="814070" y="1244600"/>
                  </a:lnTo>
                  <a:lnTo>
                    <a:pt x="854871" y="1257300"/>
                  </a:lnTo>
                  <a:lnTo>
                    <a:pt x="893868" y="1282700"/>
                  </a:lnTo>
                  <a:lnTo>
                    <a:pt x="930910" y="1308100"/>
                  </a:lnTo>
                  <a:lnTo>
                    <a:pt x="965849" y="1333500"/>
                  </a:lnTo>
                  <a:lnTo>
                    <a:pt x="998534" y="1358900"/>
                  </a:lnTo>
                  <a:lnTo>
                    <a:pt x="1028817" y="1397000"/>
                  </a:lnTo>
                  <a:lnTo>
                    <a:pt x="1056546" y="1435100"/>
                  </a:lnTo>
                  <a:lnTo>
                    <a:pt x="1081574" y="1473200"/>
                  </a:lnTo>
                  <a:lnTo>
                    <a:pt x="1103750" y="1511300"/>
                  </a:lnTo>
                  <a:lnTo>
                    <a:pt x="1122925" y="1549400"/>
                  </a:lnTo>
                  <a:lnTo>
                    <a:pt x="1138948" y="1587500"/>
                  </a:lnTo>
                  <a:lnTo>
                    <a:pt x="1151672" y="1638300"/>
                  </a:lnTo>
                  <a:lnTo>
                    <a:pt x="1160945" y="1676400"/>
                  </a:lnTo>
                  <a:lnTo>
                    <a:pt x="1166619" y="1727200"/>
                  </a:lnTo>
                  <a:lnTo>
                    <a:pt x="1168543" y="1778000"/>
                  </a:lnTo>
                  <a:lnTo>
                    <a:pt x="1166619" y="1816100"/>
                  </a:lnTo>
                  <a:lnTo>
                    <a:pt x="1160945" y="1866900"/>
                  </a:lnTo>
                  <a:lnTo>
                    <a:pt x="1151672" y="1917700"/>
                  </a:lnTo>
                  <a:lnTo>
                    <a:pt x="1138948" y="1955800"/>
                  </a:lnTo>
                  <a:lnTo>
                    <a:pt x="1122925" y="1993900"/>
                  </a:lnTo>
                  <a:lnTo>
                    <a:pt x="1103750" y="2044700"/>
                  </a:lnTo>
                  <a:lnTo>
                    <a:pt x="1081574" y="2082800"/>
                  </a:lnTo>
                  <a:lnTo>
                    <a:pt x="1056546" y="2120900"/>
                  </a:lnTo>
                  <a:lnTo>
                    <a:pt x="1028817" y="2146300"/>
                  </a:lnTo>
                  <a:lnTo>
                    <a:pt x="998534" y="2184400"/>
                  </a:lnTo>
                  <a:lnTo>
                    <a:pt x="965849" y="2209800"/>
                  </a:lnTo>
                  <a:lnTo>
                    <a:pt x="930910" y="2235200"/>
                  </a:lnTo>
                  <a:lnTo>
                    <a:pt x="893868" y="2260600"/>
                  </a:lnTo>
                  <a:lnTo>
                    <a:pt x="854871" y="2286000"/>
                  </a:lnTo>
                  <a:lnTo>
                    <a:pt x="814070" y="2311400"/>
                  </a:lnTo>
                  <a:lnTo>
                    <a:pt x="771613" y="2324100"/>
                  </a:lnTo>
                  <a:lnTo>
                    <a:pt x="682333" y="2349500"/>
                  </a:lnTo>
                  <a:lnTo>
                    <a:pt x="731423" y="2349500"/>
                  </a:lnTo>
                  <a:lnTo>
                    <a:pt x="820191" y="2324100"/>
                  </a:lnTo>
                  <a:lnTo>
                    <a:pt x="862104" y="2298700"/>
                  </a:lnTo>
                  <a:lnTo>
                    <a:pt x="902165" y="2273300"/>
                  </a:lnTo>
                  <a:lnTo>
                    <a:pt x="940220" y="2247900"/>
                  </a:lnTo>
                  <a:lnTo>
                    <a:pt x="976115" y="2222500"/>
                  </a:lnTo>
                  <a:lnTo>
                    <a:pt x="1009696" y="2197100"/>
                  </a:lnTo>
                  <a:lnTo>
                    <a:pt x="1040809" y="2159000"/>
                  </a:lnTo>
                  <a:lnTo>
                    <a:pt x="1069300" y="2120900"/>
                  </a:lnTo>
                  <a:lnTo>
                    <a:pt x="1095016" y="2082800"/>
                  </a:lnTo>
                  <a:lnTo>
                    <a:pt x="1117803" y="2044700"/>
                  </a:lnTo>
                  <a:lnTo>
                    <a:pt x="1137506" y="2006600"/>
                  </a:lnTo>
                  <a:lnTo>
                    <a:pt x="1153971" y="1955800"/>
                  </a:lnTo>
                  <a:lnTo>
                    <a:pt x="1167046" y="1917700"/>
                  </a:lnTo>
                  <a:lnTo>
                    <a:pt x="1176575" y="1866900"/>
                  </a:lnTo>
                  <a:lnTo>
                    <a:pt x="1182406" y="1828800"/>
                  </a:lnTo>
                  <a:lnTo>
                    <a:pt x="1184384" y="1778000"/>
                  </a:lnTo>
                  <a:lnTo>
                    <a:pt x="1182396" y="1727200"/>
                  </a:lnTo>
                  <a:lnTo>
                    <a:pt x="1176539" y="1676400"/>
                  </a:lnTo>
                  <a:lnTo>
                    <a:pt x="1166967" y="1625600"/>
                  </a:lnTo>
                  <a:lnTo>
                    <a:pt x="1153838" y="1587500"/>
                  </a:lnTo>
                  <a:lnTo>
                    <a:pt x="1137307" y="1536700"/>
                  </a:lnTo>
                  <a:lnTo>
                    <a:pt x="1117531" y="1498600"/>
                  </a:lnTo>
                  <a:lnTo>
                    <a:pt x="1094666" y="1460500"/>
                  </a:lnTo>
                  <a:lnTo>
                    <a:pt x="1068869" y="1422400"/>
                  </a:lnTo>
                  <a:lnTo>
                    <a:pt x="1040295" y="1384300"/>
                  </a:lnTo>
                  <a:lnTo>
                    <a:pt x="1009101" y="1358900"/>
                  </a:lnTo>
                  <a:lnTo>
                    <a:pt x="975444" y="1320800"/>
                  </a:lnTo>
                  <a:lnTo>
                    <a:pt x="939479" y="1295400"/>
                  </a:lnTo>
                  <a:lnTo>
                    <a:pt x="901364" y="1270000"/>
                  </a:lnTo>
                  <a:lnTo>
                    <a:pt x="861253" y="1244600"/>
                  </a:lnTo>
                  <a:lnTo>
                    <a:pt x="819304" y="1219200"/>
                  </a:lnTo>
                  <a:lnTo>
                    <a:pt x="730515" y="1193800"/>
                  </a:lnTo>
                  <a:close/>
                </a:path>
                <a:path w="1184910" h="2362200">
                  <a:moveTo>
                    <a:pt x="683989" y="1181100"/>
                  </a:moveTo>
                  <a:lnTo>
                    <a:pt x="493910" y="1181100"/>
                  </a:lnTo>
                  <a:lnTo>
                    <a:pt x="447302" y="1193800"/>
                  </a:lnTo>
                  <a:lnTo>
                    <a:pt x="358401" y="1219200"/>
                  </a:lnTo>
                  <a:lnTo>
                    <a:pt x="316418" y="1244600"/>
                  </a:lnTo>
                  <a:lnTo>
                    <a:pt x="276288" y="1270000"/>
                  </a:lnTo>
                  <a:lnTo>
                    <a:pt x="238165" y="1295400"/>
                  </a:lnTo>
                  <a:lnTo>
                    <a:pt x="202204" y="1320800"/>
                  </a:lnTo>
                  <a:lnTo>
                    <a:pt x="168560" y="1358900"/>
                  </a:lnTo>
                  <a:lnTo>
                    <a:pt x="137389" y="1384300"/>
                  </a:lnTo>
                  <a:lnTo>
                    <a:pt x="108844" y="1422400"/>
                  </a:lnTo>
                  <a:lnTo>
                    <a:pt x="83082" y="1460500"/>
                  </a:lnTo>
                  <a:lnTo>
                    <a:pt x="60258" y="1498600"/>
                  </a:lnTo>
                  <a:lnTo>
                    <a:pt x="40525" y="1549400"/>
                  </a:lnTo>
                  <a:lnTo>
                    <a:pt x="24040" y="1587500"/>
                  </a:lnTo>
                  <a:lnTo>
                    <a:pt x="10958" y="1638300"/>
                  </a:lnTo>
                  <a:lnTo>
                    <a:pt x="1433" y="1676400"/>
                  </a:lnTo>
                  <a:lnTo>
                    <a:pt x="0" y="1676400"/>
                  </a:lnTo>
                  <a:lnTo>
                    <a:pt x="0" y="1879600"/>
                  </a:lnTo>
                  <a:lnTo>
                    <a:pt x="1433" y="1866900"/>
                  </a:lnTo>
                  <a:lnTo>
                    <a:pt x="16948" y="1866900"/>
                  </a:lnTo>
                  <a:lnTo>
                    <a:pt x="11275" y="1816100"/>
                  </a:lnTo>
                  <a:lnTo>
                    <a:pt x="9351" y="1778000"/>
                  </a:lnTo>
                  <a:lnTo>
                    <a:pt x="11275" y="1727200"/>
                  </a:lnTo>
                  <a:lnTo>
                    <a:pt x="16948" y="1676400"/>
                  </a:lnTo>
                  <a:lnTo>
                    <a:pt x="26217" y="1638300"/>
                  </a:lnTo>
                  <a:lnTo>
                    <a:pt x="38934" y="1587500"/>
                  </a:lnTo>
                  <a:lnTo>
                    <a:pt x="54947" y="1549400"/>
                  </a:lnTo>
                  <a:lnTo>
                    <a:pt x="74105" y="1511300"/>
                  </a:lnTo>
                  <a:lnTo>
                    <a:pt x="96258" y="1473200"/>
                  </a:lnTo>
                  <a:lnTo>
                    <a:pt x="121255" y="1435100"/>
                  </a:lnTo>
                  <a:lnTo>
                    <a:pt x="148946" y="1397000"/>
                  </a:lnTo>
                  <a:lnTo>
                    <a:pt x="179180" y="1358900"/>
                  </a:lnTo>
                  <a:lnTo>
                    <a:pt x="211805" y="1333500"/>
                  </a:lnTo>
                  <a:lnTo>
                    <a:pt x="246673" y="1308100"/>
                  </a:lnTo>
                  <a:lnTo>
                    <a:pt x="283631" y="1282700"/>
                  </a:lnTo>
                  <a:lnTo>
                    <a:pt x="322529" y="1257300"/>
                  </a:lnTo>
                  <a:lnTo>
                    <a:pt x="363217" y="1244600"/>
                  </a:lnTo>
                  <a:lnTo>
                    <a:pt x="405544" y="1219200"/>
                  </a:lnTo>
                  <a:lnTo>
                    <a:pt x="449360" y="1206500"/>
                  </a:lnTo>
                  <a:lnTo>
                    <a:pt x="494512" y="1206500"/>
                  </a:lnTo>
                  <a:lnTo>
                    <a:pt x="540852" y="1193800"/>
                  </a:lnTo>
                  <a:lnTo>
                    <a:pt x="730515" y="1193800"/>
                  </a:lnTo>
                  <a:lnTo>
                    <a:pt x="683989" y="1181100"/>
                  </a:lnTo>
                  <a:close/>
                </a:path>
                <a:path w="1184910" h="2362200">
                  <a:moveTo>
                    <a:pt x="0" y="495300"/>
                  </a:moveTo>
                  <a:lnTo>
                    <a:pt x="0" y="698500"/>
                  </a:lnTo>
                  <a:lnTo>
                    <a:pt x="1433" y="698500"/>
                  </a:lnTo>
                  <a:lnTo>
                    <a:pt x="10958" y="736600"/>
                  </a:lnTo>
                  <a:lnTo>
                    <a:pt x="24040" y="787400"/>
                  </a:lnTo>
                  <a:lnTo>
                    <a:pt x="40525" y="825500"/>
                  </a:lnTo>
                  <a:lnTo>
                    <a:pt x="60258" y="876300"/>
                  </a:lnTo>
                  <a:lnTo>
                    <a:pt x="83082" y="914400"/>
                  </a:lnTo>
                  <a:lnTo>
                    <a:pt x="108844" y="952500"/>
                  </a:lnTo>
                  <a:lnTo>
                    <a:pt x="137389" y="990600"/>
                  </a:lnTo>
                  <a:lnTo>
                    <a:pt x="168560" y="1016000"/>
                  </a:lnTo>
                  <a:lnTo>
                    <a:pt x="202204" y="1054100"/>
                  </a:lnTo>
                  <a:lnTo>
                    <a:pt x="238165" y="1079500"/>
                  </a:lnTo>
                  <a:lnTo>
                    <a:pt x="276288" y="1104900"/>
                  </a:lnTo>
                  <a:lnTo>
                    <a:pt x="316418" y="1130300"/>
                  </a:lnTo>
                  <a:lnTo>
                    <a:pt x="358401" y="1143000"/>
                  </a:lnTo>
                  <a:lnTo>
                    <a:pt x="402080" y="1168400"/>
                  </a:lnTo>
                  <a:lnTo>
                    <a:pt x="447302" y="1181100"/>
                  </a:lnTo>
                  <a:lnTo>
                    <a:pt x="540852" y="1181100"/>
                  </a:lnTo>
                  <a:lnTo>
                    <a:pt x="449360" y="1155700"/>
                  </a:lnTo>
                  <a:lnTo>
                    <a:pt x="405544" y="1143000"/>
                  </a:lnTo>
                  <a:lnTo>
                    <a:pt x="363217" y="1130300"/>
                  </a:lnTo>
                  <a:lnTo>
                    <a:pt x="322529" y="1117600"/>
                  </a:lnTo>
                  <a:lnTo>
                    <a:pt x="283631" y="1092200"/>
                  </a:lnTo>
                  <a:lnTo>
                    <a:pt x="246673" y="1066800"/>
                  </a:lnTo>
                  <a:lnTo>
                    <a:pt x="211805" y="1041400"/>
                  </a:lnTo>
                  <a:lnTo>
                    <a:pt x="179180" y="1003300"/>
                  </a:lnTo>
                  <a:lnTo>
                    <a:pt x="148946" y="977900"/>
                  </a:lnTo>
                  <a:lnTo>
                    <a:pt x="121255" y="939800"/>
                  </a:lnTo>
                  <a:lnTo>
                    <a:pt x="96258" y="901700"/>
                  </a:lnTo>
                  <a:lnTo>
                    <a:pt x="74105" y="863600"/>
                  </a:lnTo>
                  <a:lnTo>
                    <a:pt x="54947" y="825500"/>
                  </a:lnTo>
                  <a:lnTo>
                    <a:pt x="38934" y="787400"/>
                  </a:lnTo>
                  <a:lnTo>
                    <a:pt x="26217" y="736600"/>
                  </a:lnTo>
                  <a:lnTo>
                    <a:pt x="16948" y="698500"/>
                  </a:lnTo>
                  <a:lnTo>
                    <a:pt x="11275" y="647700"/>
                  </a:lnTo>
                  <a:lnTo>
                    <a:pt x="9351" y="596900"/>
                  </a:lnTo>
                  <a:lnTo>
                    <a:pt x="11275" y="546100"/>
                  </a:lnTo>
                  <a:lnTo>
                    <a:pt x="16948" y="508000"/>
                  </a:lnTo>
                  <a:lnTo>
                    <a:pt x="1433" y="508000"/>
                  </a:lnTo>
                  <a:lnTo>
                    <a:pt x="0" y="495300"/>
                  </a:lnTo>
                  <a:close/>
                </a:path>
                <a:path w="1184910" h="2362200">
                  <a:moveTo>
                    <a:pt x="731423" y="25400"/>
                  </a:moveTo>
                  <a:lnTo>
                    <a:pt x="682333" y="25400"/>
                  </a:lnTo>
                  <a:lnTo>
                    <a:pt x="771613" y="50800"/>
                  </a:lnTo>
                  <a:lnTo>
                    <a:pt x="814070" y="63500"/>
                  </a:lnTo>
                  <a:lnTo>
                    <a:pt x="854871" y="88900"/>
                  </a:lnTo>
                  <a:lnTo>
                    <a:pt x="893868" y="101600"/>
                  </a:lnTo>
                  <a:lnTo>
                    <a:pt x="930910" y="127000"/>
                  </a:lnTo>
                  <a:lnTo>
                    <a:pt x="965849" y="165100"/>
                  </a:lnTo>
                  <a:lnTo>
                    <a:pt x="998534" y="190500"/>
                  </a:lnTo>
                  <a:lnTo>
                    <a:pt x="1028817" y="215900"/>
                  </a:lnTo>
                  <a:lnTo>
                    <a:pt x="1056546" y="254000"/>
                  </a:lnTo>
                  <a:lnTo>
                    <a:pt x="1081574" y="292100"/>
                  </a:lnTo>
                  <a:lnTo>
                    <a:pt x="1103750" y="330200"/>
                  </a:lnTo>
                  <a:lnTo>
                    <a:pt x="1122925" y="368300"/>
                  </a:lnTo>
                  <a:lnTo>
                    <a:pt x="1138948" y="419100"/>
                  </a:lnTo>
                  <a:lnTo>
                    <a:pt x="1151672" y="457200"/>
                  </a:lnTo>
                  <a:lnTo>
                    <a:pt x="1160945" y="508000"/>
                  </a:lnTo>
                  <a:lnTo>
                    <a:pt x="1166619" y="546100"/>
                  </a:lnTo>
                  <a:lnTo>
                    <a:pt x="1168543" y="596900"/>
                  </a:lnTo>
                  <a:lnTo>
                    <a:pt x="1166619" y="647700"/>
                  </a:lnTo>
                  <a:lnTo>
                    <a:pt x="1160945" y="698500"/>
                  </a:lnTo>
                  <a:lnTo>
                    <a:pt x="1151672" y="736600"/>
                  </a:lnTo>
                  <a:lnTo>
                    <a:pt x="1138948" y="787400"/>
                  </a:lnTo>
                  <a:lnTo>
                    <a:pt x="1122925" y="825500"/>
                  </a:lnTo>
                  <a:lnTo>
                    <a:pt x="1103750" y="863600"/>
                  </a:lnTo>
                  <a:lnTo>
                    <a:pt x="1081574" y="901700"/>
                  </a:lnTo>
                  <a:lnTo>
                    <a:pt x="1056546" y="939800"/>
                  </a:lnTo>
                  <a:lnTo>
                    <a:pt x="1028817" y="977900"/>
                  </a:lnTo>
                  <a:lnTo>
                    <a:pt x="998534" y="1003300"/>
                  </a:lnTo>
                  <a:lnTo>
                    <a:pt x="965849" y="1041400"/>
                  </a:lnTo>
                  <a:lnTo>
                    <a:pt x="930910" y="1066800"/>
                  </a:lnTo>
                  <a:lnTo>
                    <a:pt x="893868" y="1092200"/>
                  </a:lnTo>
                  <a:lnTo>
                    <a:pt x="854871" y="1117600"/>
                  </a:lnTo>
                  <a:lnTo>
                    <a:pt x="814070" y="1130300"/>
                  </a:lnTo>
                  <a:lnTo>
                    <a:pt x="771613" y="1143000"/>
                  </a:lnTo>
                  <a:lnTo>
                    <a:pt x="727651" y="1155700"/>
                  </a:lnTo>
                  <a:lnTo>
                    <a:pt x="635809" y="1181100"/>
                  </a:lnTo>
                  <a:lnTo>
                    <a:pt x="730515" y="1181100"/>
                  </a:lnTo>
                  <a:lnTo>
                    <a:pt x="775673" y="1168400"/>
                  </a:lnTo>
                  <a:lnTo>
                    <a:pt x="819304" y="1143000"/>
                  </a:lnTo>
                  <a:lnTo>
                    <a:pt x="861253" y="1130300"/>
                  </a:lnTo>
                  <a:lnTo>
                    <a:pt x="901364" y="1104900"/>
                  </a:lnTo>
                  <a:lnTo>
                    <a:pt x="939479" y="1079500"/>
                  </a:lnTo>
                  <a:lnTo>
                    <a:pt x="975444" y="1054100"/>
                  </a:lnTo>
                  <a:lnTo>
                    <a:pt x="1009101" y="1016000"/>
                  </a:lnTo>
                  <a:lnTo>
                    <a:pt x="1040295" y="990600"/>
                  </a:lnTo>
                  <a:lnTo>
                    <a:pt x="1068869" y="952500"/>
                  </a:lnTo>
                  <a:lnTo>
                    <a:pt x="1094666" y="914400"/>
                  </a:lnTo>
                  <a:lnTo>
                    <a:pt x="1117531" y="876300"/>
                  </a:lnTo>
                  <a:lnTo>
                    <a:pt x="1137307" y="825500"/>
                  </a:lnTo>
                  <a:lnTo>
                    <a:pt x="1153838" y="787400"/>
                  </a:lnTo>
                  <a:lnTo>
                    <a:pt x="1166967" y="736600"/>
                  </a:lnTo>
                  <a:lnTo>
                    <a:pt x="1176539" y="698500"/>
                  </a:lnTo>
                  <a:lnTo>
                    <a:pt x="1182396" y="647700"/>
                  </a:lnTo>
                  <a:lnTo>
                    <a:pt x="1184384" y="596900"/>
                  </a:lnTo>
                  <a:lnTo>
                    <a:pt x="1182406" y="546100"/>
                  </a:lnTo>
                  <a:lnTo>
                    <a:pt x="1176575" y="508000"/>
                  </a:lnTo>
                  <a:lnTo>
                    <a:pt x="1167046" y="457200"/>
                  </a:lnTo>
                  <a:lnTo>
                    <a:pt x="1153971" y="406400"/>
                  </a:lnTo>
                  <a:lnTo>
                    <a:pt x="1137506" y="368300"/>
                  </a:lnTo>
                  <a:lnTo>
                    <a:pt x="1117803" y="330200"/>
                  </a:lnTo>
                  <a:lnTo>
                    <a:pt x="1095016" y="279400"/>
                  </a:lnTo>
                  <a:lnTo>
                    <a:pt x="1069300" y="241300"/>
                  </a:lnTo>
                  <a:lnTo>
                    <a:pt x="1040809" y="215900"/>
                  </a:lnTo>
                  <a:lnTo>
                    <a:pt x="1009696" y="177800"/>
                  </a:lnTo>
                  <a:lnTo>
                    <a:pt x="976115" y="152400"/>
                  </a:lnTo>
                  <a:lnTo>
                    <a:pt x="940220" y="114300"/>
                  </a:lnTo>
                  <a:lnTo>
                    <a:pt x="902165" y="88900"/>
                  </a:lnTo>
                  <a:lnTo>
                    <a:pt x="862104" y="76200"/>
                  </a:lnTo>
                  <a:lnTo>
                    <a:pt x="820191" y="50800"/>
                  </a:lnTo>
                  <a:lnTo>
                    <a:pt x="731423" y="25400"/>
                  </a:lnTo>
                  <a:close/>
                </a:path>
                <a:path w="1184910" h="2362200">
                  <a:moveTo>
                    <a:pt x="637094" y="0"/>
                  </a:moveTo>
                  <a:lnTo>
                    <a:pt x="539621" y="0"/>
                  </a:lnTo>
                  <a:lnTo>
                    <a:pt x="445713" y="25400"/>
                  </a:lnTo>
                  <a:lnTo>
                    <a:pt x="357253" y="50800"/>
                  </a:lnTo>
                  <a:lnTo>
                    <a:pt x="315457" y="76200"/>
                  </a:lnTo>
                  <a:lnTo>
                    <a:pt x="275492" y="88900"/>
                  </a:lnTo>
                  <a:lnTo>
                    <a:pt x="237515" y="114300"/>
                  </a:lnTo>
                  <a:lnTo>
                    <a:pt x="201681" y="152400"/>
                  </a:lnTo>
                  <a:lnTo>
                    <a:pt x="168147" y="177800"/>
                  </a:lnTo>
                  <a:lnTo>
                    <a:pt x="137070" y="215900"/>
                  </a:lnTo>
                  <a:lnTo>
                    <a:pt x="108605" y="254000"/>
                  </a:lnTo>
                  <a:lnTo>
                    <a:pt x="82909" y="292100"/>
                  </a:lnTo>
                  <a:lnTo>
                    <a:pt x="60138" y="330200"/>
                  </a:lnTo>
                  <a:lnTo>
                    <a:pt x="40449" y="368300"/>
                  </a:lnTo>
                  <a:lnTo>
                    <a:pt x="23997" y="406400"/>
                  </a:lnTo>
                  <a:lnTo>
                    <a:pt x="10940" y="457200"/>
                  </a:lnTo>
                  <a:lnTo>
                    <a:pt x="1433" y="508000"/>
                  </a:lnTo>
                  <a:lnTo>
                    <a:pt x="16948" y="508000"/>
                  </a:lnTo>
                  <a:lnTo>
                    <a:pt x="26217" y="457200"/>
                  </a:lnTo>
                  <a:lnTo>
                    <a:pt x="38934" y="419100"/>
                  </a:lnTo>
                  <a:lnTo>
                    <a:pt x="54947" y="368300"/>
                  </a:lnTo>
                  <a:lnTo>
                    <a:pt x="74105" y="330200"/>
                  </a:lnTo>
                  <a:lnTo>
                    <a:pt x="96258" y="292100"/>
                  </a:lnTo>
                  <a:lnTo>
                    <a:pt x="121255" y="254000"/>
                  </a:lnTo>
                  <a:lnTo>
                    <a:pt x="148946" y="215900"/>
                  </a:lnTo>
                  <a:lnTo>
                    <a:pt x="179180" y="190500"/>
                  </a:lnTo>
                  <a:lnTo>
                    <a:pt x="211805" y="165100"/>
                  </a:lnTo>
                  <a:lnTo>
                    <a:pt x="246673" y="127000"/>
                  </a:lnTo>
                  <a:lnTo>
                    <a:pt x="283631" y="101600"/>
                  </a:lnTo>
                  <a:lnTo>
                    <a:pt x="322529" y="88900"/>
                  </a:lnTo>
                  <a:lnTo>
                    <a:pt x="363217" y="63500"/>
                  </a:lnTo>
                  <a:lnTo>
                    <a:pt x="405544" y="50800"/>
                  </a:lnTo>
                  <a:lnTo>
                    <a:pt x="494512" y="25400"/>
                  </a:lnTo>
                  <a:lnTo>
                    <a:pt x="731423" y="25400"/>
                  </a:lnTo>
                  <a:lnTo>
                    <a:pt x="637094" y="0"/>
                  </a:lnTo>
                  <a:close/>
                </a:path>
              </a:pathLst>
            </a:custGeom>
            <a:solidFill>
              <a:srgbClr val="36D636"/>
            </a:solidFill>
          </p:spPr>
          <p:txBody>
            <a:bodyPr wrap="square" lIns="0" tIns="0" rIns="0" bIns="0" rtlCol="0"/>
            <a:lstStyle/>
            <a:p>
              <a:endParaRPr/>
            </a:p>
          </p:txBody>
        </p:sp>
        <p:sp>
          <p:nvSpPr>
            <p:cNvPr id="7" name="object 7"/>
            <p:cNvSpPr/>
            <p:nvPr/>
          </p:nvSpPr>
          <p:spPr>
            <a:xfrm>
              <a:off x="0" y="7921434"/>
              <a:ext cx="1184910" cy="2364740"/>
            </a:xfrm>
            <a:custGeom>
              <a:avLst/>
              <a:gdLst/>
              <a:ahLst/>
              <a:cxnLst/>
              <a:rect l="l" t="t" r="r" b="b"/>
              <a:pathLst>
                <a:path w="1184910" h="2364740">
                  <a:moveTo>
                    <a:pt x="683988" y="1182236"/>
                  </a:moveTo>
                  <a:lnTo>
                    <a:pt x="730515" y="1172735"/>
                  </a:lnTo>
                  <a:lnTo>
                    <a:pt x="775673" y="1159695"/>
                  </a:lnTo>
                  <a:lnTo>
                    <a:pt x="819304" y="1143267"/>
                  </a:lnTo>
                  <a:lnTo>
                    <a:pt x="861253" y="1123606"/>
                  </a:lnTo>
                  <a:lnTo>
                    <a:pt x="901364" y="1100865"/>
                  </a:lnTo>
                  <a:lnTo>
                    <a:pt x="939479" y="1075198"/>
                  </a:lnTo>
                  <a:lnTo>
                    <a:pt x="975444" y="1046757"/>
                  </a:lnTo>
                  <a:lnTo>
                    <a:pt x="1009101" y="1015696"/>
                  </a:lnTo>
                  <a:lnTo>
                    <a:pt x="1040295" y="982169"/>
                  </a:lnTo>
                  <a:lnTo>
                    <a:pt x="1068869" y="946328"/>
                  </a:lnTo>
                  <a:lnTo>
                    <a:pt x="1094666" y="908328"/>
                  </a:lnTo>
                  <a:lnTo>
                    <a:pt x="1117531" y="868321"/>
                  </a:lnTo>
                  <a:lnTo>
                    <a:pt x="1137307" y="826460"/>
                  </a:lnTo>
                  <a:lnTo>
                    <a:pt x="1153838" y="782900"/>
                  </a:lnTo>
                  <a:lnTo>
                    <a:pt x="1166967" y="737794"/>
                  </a:lnTo>
                  <a:lnTo>
                    <a:pt x="1176539" y="691294"/>
                  </a:lnTo>
                  <a:lnTo>
                    <a:pt x="1182396" y="643554"/>
                  </a:lnTo>
                  <a:lnTo>
                    <a:pt x="1184384" y="594728"/>
                  </a:lnTo>
                  <a:lnTo>
                    <a:pt x="1182406" y="545970"/>
                  </a:lnTo>
                  <a:lnTo>
                    <a:pt x="1176575" y="498294"/>
                  </a:lnTo>
                  <a:lnTo>
                    <a:pt x="1167046" y="451853"/>
                  </a:lnTo>
                  <a:lnTo>
                    <a:pt x="1153971" y="406801"/>
                  </a:lnTo>
                  <a:lnTo>
                    <a:pt x="1137506" y="363291"/>
                  </a:lnTo>
                  <a:lnTo>
                    <a:pt x="1117803" y="321477"/>
                  </a:lnTo>
                  <a:lnTo>
                    <a:pt x="1095016" y="281512"/>
                  </a:lnTo>
                  <a:lnTo>
                    <a:pt x="1069300" y="243549"/>
                  </a:lnTo>
                  <a:lnTo>
                    <a:pt x="1040809" y="207742"/>
                  </a:lnTo>
                  <a:lnTo>
                    <a:pt x="1009696" y="174244"/>
                  </a:lnTo>
                  <a:lnTo>
                    <a:pt x="976115" y="143208"/>
                  </a:lnTo>
                  <a:lnTo>
                    <a:pt x="940220" y="114788"/>
                  </a:lnTo>
                  <a:lnTo>
                    <a:pt x="902165" y="89137"/>
                  </a:lnTo>
                  <a:lnTo>
                    <a:pt x="862104" y="66408"/>
                  </a:lnTo>
                  <a:lnTo>
                    <a:pt x="820191" y="46756"/>
                  </a:lnTo>
                  <a:lnTo>
                    <a:pt x="776579" y="30332"/>
                  </a:lnTo>
                  <a:lnTo>
                    <a:pt x="731423" y="17292"/>
                  </a:lnTo>
                  <a:lnTo>
                    <a:pt x="684877" y="7787"/>
                  </a:lnTo>
                  <a:lnTo>
                    <a:pt x="637094" y="1972"/>
                  </a:lnTo>
                  <a:lnTo>
                    <a:pt x="588228" y="0"/>
                  </a:lnTo>
                  <a:lnTo>
                    <a:pt x="539621" y="1974"/>
                  </a:lnTo>
                  <a:lnTo>
                    <a:pt x="492064" y="7796"/>
                  </a:lnTo>
                  <a:lnTo>
                    <a:pt x="445713" y="17313"/>
                  </a:lnTo>
                  <a:lnTo>
                    <a:pt x="400724" y="30372"/>
                  </a:lnTo>
                  <a:lnTo>
                    <a:pt x="357253" y="46821"/>
                  </a:lnTo>
                  <a:lnTo>
                    <a:pt x="315457" y="66507"/>
                  </a:lnTo>
                  <a:lnTo>
                    <a:pt x="275492" y="89277"/>
                  </a:lnTo>
                  <a:lnTo>
                    <a:pt x="237515" y="114979"/>
                  </a:lnTo>
                  <a:lnTo>
                    <a:pt x="201681" y="143460"/>
                  </a:lnTo>
                  <a:lnTo>
                    <a:pt x="168147" y="174568"/>
                  </a:lnTo>
                  <a:lnTo>
                    <a:pt x="137070" y="208150"/>
                  </a:lnTo>
                  <a:lnTo>
                    <a:pt x="108605" y="244054"/>
                  </a:lnTo>
                  <a:lnTo>
                    <a:pt x="82909" y="282126"/>
                  </a:lnTo>
                  <a:lnTo>
                    <a:pt x="60138" y="322215"/>
                  </a:lnTo>
                  <a:lnTo>
                    <a:pt x="40449" y="364168"/>
                  </a:lnTo>
                  <a:lnTo>
                    <a:pt x="23997" y="407831"/>
                  </a:lnTo>
                  <a:lnTo>
                    <a:pt x="10940" y="453053"/>
                  </a:lnTo>
                  <a:lnTo>
                    <a:pt x="1433" y="499681"/>
                  </a:lnTo>
                  <a:lnTo>
                    <a:pt x="0" y="492565"/>
                  </a:lnTo>
                </a:path>
                <a:path w="1184910" h="2364740">
                  <a:moveTo>
                    <a:pt x="0" y="1871907"/>
                  </a:moveTo>
                  <a:lnTo>
                    <a:pt x="1433" y="1864791"/>
                  </a:lnTo>
                  <a:lnTo>
                    <a:pt x="10940" y="1911419"/>
                  </a:lnTo>
                  <a:lnTo>
                    <a:pt x="23997" y="1956642"/>
                  </a:lnTo>
                  <a:lnTo>
                    <a:pt x="40449" y="2000305"/>
                  </a:lnTo>
                  <a:lnTo>
                    <a:pt x="60138" y="2042258"/>
                  </a:lnTo>
                  <a:lnTo>
                    <a:pt x="82909" y="2082346"/>
                  </a:lnTo>
                  <a:lnTo>
                    <a:pt x="108605" y="2120419"/>
                  </a:lnTo>
                  <a:lnTo>
                    <a:pt x="137070" y="2156322"/>
                  </a:lnTo>
                  <a:lnTo>
                    <a:pt x="168147" y="2189904"/>
                  </a:lnTo>
                  <a:lnTo>
                    <a:pt x="201681" y="2221012"/>
                  </a:lnTo>
                  <a:lnTo>
                    <a:pt x="237515" y="2249493"/>
                  </a:lnTo>
                  <a:lnTo>
                    <a:pt x="275492" y="2275195"/>
                  </a:lnTo>
                  <a:lnTo>
                    <a:pt x="315457" y="2297965"/>
                  </a:lnTo>
                  <a:lnTo>
                    <a:pt x="357253" y="2317651"/>
                  </a:lnTo>
                  <a:lnTo>
                    <a:pt x="400724" y="2334099"/>
                  </a:lnTo>
                  <a:lnTo>
                    <a:pt x="445713" y="2347158"/>
                  </a:lnTo>
                  <a:lnTo>
                    <a:pt x="492064" y="2356675"/>
                  </a:lnTo>
                  <a:lnTo>
                    <a:pt x="539621" y="2362497"/>
                  </a:lnTo>
                  <a:lnTo>
                    <a:pt x="588228" y="2364472"/>
                  </a:lnTo>
                  <a:lnTo>
                    <a:pt x="637094" y="2362499"/>
                  </a:lnTo>
                  <a:lnTo>
                    <a:pt x="684877" y="2356684"/>
                  </a:lnTo>
                  <a:lnTo>
                    <a:pt x="731423" y="2347180"/>
                  </a:lnTo>
                  <a:lnTo>
                    <a:pt x="776579" y="2334139"/>
                  </a:lnTo>
                  <a:lnTo>
                    <a:pt x="820191" y="2317716"/>
                  </a:lnTo>
                  <a:lnTo>
                    <a:pt x="862104" y="2298064"/>
                  </a:lnTo>
                  <a:lnTo>
                    <a:pt x="902165" y="2275336"/>
                  </a:lnTo>
                  <a:lnTo>
                    <a:pt x="940220" y="2249686"/>
                  </a:lnTo>
                  <a:lnTo>
                    <a:pt x="976115" y="2221266"/>
                  </a:lnTo>
                  <a:lnTo>
                    <a:pt x="1009696" y="2190231"/>
                  </a:lnTo>
                  <a:lnTo>
                    <a:pt x="1040809" y="2156733"/>
                  </a:lnTo>
                  <a:lnTo>
                    <a:pt x="1069300" y="2120927"/>
                  </a:lnTo>
                  <a:lnTo>
                    <a:pt x="1095016" y="2082965"/>
                  </a:lnTo>
                  <a:lnTo>
                    <a:pt x="1117803" y="2043000"/>
                  </a:lnTo>
                  <a:lnTo>
                    <a:pt x="1137506" y="2001187"/>
                  </a:lnTo>
                  <a:lnTo>
                    <a:pt x="1153971" y="1957678"/>
                  </a:lnTo>
                  <a:lnTo>
                    <a:pt x="1167046" y="1912627"/>
                  </a:lnTo>
                  <a:lnTo>
                    <a:pt x="1176575" y="1866187"/>
                  </a:lnTo>
                  <a:lnTo>
                    <a:pt x="1182406" y="1818512"/>
                  </a:lnTo>
                  <a:lnTo>
                    <a:pt x="1184384" y="1769755"/>
                  </a:lnTo>
                  <a:lnTo>
                    <a:pt x="1182396" y="1721034"/>
                  </a:lnTo>
                  <a:lnTo>
                    <a:pt x="1176539" y="1673375"/>
                  </a:lnTo>
                  <a:lnTo>
                    <a:pt x="1166967" y="1626934"/>
                  </a:lnTo>
                  <a:lnTo>
                    <a:pt x="1153838" y="1581867"/>
                  </a:lnTo>
                  <a:lnTo>
                    <a:pt x="1137307" y="1538329"/>
                  </a:lnTo>
                  <a:lnTo>
                    <a:pt x="1117531" y="1496475"/>
                  </a:lnTo>
                  <a:lnTo>
                    <a:pt x="1094666" y="1456461"/>
                  </a:lnTo>
                  <a:lnTo>
                    <a:pt x="1068869" y="1418443"/>
                  </a:lnTo>
                  <a:lnTo>
                    <a:pt x="1040295" y="1382576"/>
                  </a:lnTo>
                  <a:lnTo>
                    <a:pt x="1009101" y="1349015"/>
                  </a:lnTo>
                  <a:lnTo>
                    <a:pt x="975444" y="1317917"/>
                  </a:lnTo>
                  <a:lnTo>
                    <a:pt x="939479" y="1289436"/>
                  </a:lnTo>
                  <a:lnTo>
                    <a:pt x="901364" y="1263729"/>
                  </a:lnTo>
                  <a:lnTo>
                    <a:pt x="861253" y="1240951"/>
                  </a:lnTo>
                  <a:lnTo>
                    <a:pt x="819304" y="1221257"/>
                  </a:lnTo>
                  <a:lnTo>
                    <a:pt x="775673" y="1204803"/>
                  </a:lnTo>
                  <a:lnTo>
                    <a:pt x="730515" y="1191744"/>
                  </a:lnTo>
                  <a:lnTo>
                    <a:pt x="683988" y="1182236"/>
                  </a:lnTo>
                </a:path>
                <a:path w="1184910" h="2364740">
                  <a:moveTo>
                    <a:pt x="588228" y="15125"/>
                  </a:moveTo>
                  <a:lnTo>
                    <a:pt x="635809" y="17050"/>
                  </a:lnTo>
                  <a:lnTo>
                    <a:pt x="682333" y="22723"/>
                  </a:lnTo>
                  <a:lnTo>
                    <a:pt x="727651" y="31994"/>
                  </a:lnTo>
                  <a:lnTo>
                    <a:pt x="771613" y="44714"/>
                  </a:lnTo>
                  <a:lnTo>
                    <a:pt x="814070" y="60732"/>
                  </a:lnTo>
                  <a:lnTo>
                    <a:pt x="854871" y="79899"/>
                  </a:lnTo>
                  <a:lnTo>
                    <a:pt x="893868" y="102064"/>
                  </a:lnTo>
                  <a:lnTo>
                    <a:pt x="930910" y="127076"/>
                  </a:lnTo>
                  <a:lnTo>
                    <a:pt x="965849" y="154787"/>
                  </a:lnTo>
                  <a:lnTo>
                    <a:pt x="998534" y="185045"/>
                  </a:lnTo>
                  <a:lnTo>
                    <a:pt x="1028817" y="217701"/>
                  </a:lnTo>
                  <a:lnTo>
                    <a:pt x="1056546" y="252604"/>
                  </a:lnTo>
                  <a:lnTo>
                    <a:pt x="1081574" y="289605"/>
                  </a:lnTo>
                  <a:lnTo>
                    <a:pt x="1103750" y="328553"/>
                  </a:lnTo>
                  <a:lnTo>
                    <a:pt x="1122925" y="369298"/>
                  </a:lnTo>
                  <a:lnTo>
                    <a:pt x="1138948" y="411690"/>
                  </a:lnTo>
                  <a:lnTo>
                    <a:pt x="1151672" y="455580"/>
                  </a:lnTo>
                  <a:lnTo>
                    <a:pt x="1160945" y="500816"/>
                  </a:lnTo>
                  <a:lnTo>
                    <a:pt x="1166619" y="547248"/>
                  </a:lnTo>
                  <a:lnTo>
                    <a:pt x="1168543" y="594728"/>
                  </a:lnTo>
                  <a:lnTo>
                    <a:pt x="1166619" y="642205"/>
                  </a:lnTo>
                  <a:lnTo>
                    <a:pt x="1160945" y="688637"/>
                  </a:lnTo>
                  <a:lnTo>
                    <a:pt x="1151672" y="733871"/>
                  </a:lnTo>
                  <a:lnTo>
                    <a:pt x="1138948" y="777759"/>
                  </a:lnTo>
                  <a:lnTo>
                    <a:pt x="1122925" y="820150"/>
                  </a:lnTo>
                  <a:lnTo>
                    <a:pt x="1103750" y="860894"/>
                  </a:lnTo>
                  <a:lnTo>
                    <a:pt x="1081574" y="899842"/>
                  </a:lnTo>
                  <a:lnTo>
                    <a:pt x="1056546" y="936842"/>
                  </a:lnTo>
                  <a:lnTo>
                    <a:pt x="1028817" y="971744"/>
                  </a:lnTo>
                  <a:lnTo>
                    <a:pt x="998534" y="1004400"/>
                  </a:lnTo>
                  <a:lnTo>
                    <a:pt x="965849" y="1034657"/>
                  </a:lnTo>
                  <a:lnTo>
                    <a:pt x="930910" y="1062368"/>
                  </a:lnTo>
                  <a:lnTo>
                    <a:pt x="893868" y="1087380"/>
                  </a:lnTo>
                  <a:lnTo>
                    <a:pt x="854871" y="1109544"/>
                  </a:lnTo>
                  <a:lnTo>
                    <a:pt x="814070" y="1128711"/>
                  </a:lnTo>
                  <a:lnTo>
                    <a:pt x="771613" y="1144729"/>
                  </a:lnTo>
                  <a:lnTo>
                    <a:pt x="727651" y="1157449"/>
                  </a:lnTo>
                  <a:lnTo>
                    <a:pt x="682333" y="1166720"/>
                  </a:lnTo>
                  <a:lnTo>
                    <a:pt x="635809" y="1172393"/>
                  </a:lnTo>
                  <a:lnTo>
                    <a:pt x="588228" y="1174318"/>
                  </a:lnTo>
                  <a:lnTo>
                    <a:pt x="540852" y="1172393"/>
                  </a:lnTo>
                  <a:lnTo>
                    <a:pt x="494512" y="1166720"/>
                  </a:lnTo>
                  <a:lnTo>
                    <a:pt x="449360" y="1157449"/>
                  </a:lnTo>
                  <a:lnTo>
                    <a:pt x="405544" y="1144729"/>
                  </a:lnTo>
                  <a:lnTo>
                    <a:pt x="363217" y="1128711"/>
                  </a:lnTo>
                  <a:lnTo>
                    <a:pt x="322529" y="1109544"/>
                  </a:lnTo>
                  <a:lnTo>
                    <a:pt x="283631" y="1087380"/>
                  </a:lnTo>
                  <a:lnTo>
                    <a:pt x="246673" y="1062368"/>
                  </a:lnTo>
                  <a:lnTo>
                    <a:pt x="211805" y="1034657"/>
                  </a:lnTo>
                  <a:lnTo>
                    <a:pt x="179180" y="1004400"/>
                  </a:lnTo>
                  <a:lnTo>
                    <a:pt x="148946" y="971744"/>
                  </a:lnTo>
                  <a:lnTo>
                    <a:pt x="121255" y="936842"/>
                  </a:lnTo>
                  <a:lnTo>
                    <a:pt x="96258" y="899842"/>
                  </a:lnTo>
                  <a:lnTo>
                    <a:pt x="74105" y="860894"/>
                  </a:lnTo>
                  <a:lnTo>
                    <a:pt x="54947" y="820150"/>
                  </a:lnTo>
                  <a:lnTo>
                    <a:pt x="38934" y="777759"/>
                  </a:lnTo>
                  <a:lnTo>
                    <a:pt x="26217" y="733871"/>
                  </a:lnTo>
                  <a:lnTo>
                    <a:pt x="16948" y="688637"/>
                  </a:lnTo>
                  <a:lnTo>
                    <a:pt x="11275" y="642205"/>
                  </a:lnTo>
                  <a:lnTo>
                    <a:pt x="9351" y="594728"/>
                  </a:lnTo>
                  <a:lnTo>
                    <a:pt x="11275" y="547248"/>
                  </a:lnTo>
                  <a:lnTo>
                    <a:pt x="16948" y="500816"/>
                  </a:lnTo>
                  <a:lnTo>
                    <a:pt x="26217" y="455580"/>
                  </a:lnTo>
                  <a:lnTo>
                    <a:pt x="38934" y="411690"/>
                  </a:lnTo>
                  <a:lnTo>
                    <a:pt x="54947" y="369298"/>
                  </a:lnTo>
                  <a:lnTo>
                    <a:pt x="74105" y="328553"/>
                  </a:lnTo>
                  <a:lnTo>
                    <a:pt x="96258" y="289605"/>
                  </a:lnTo>
                  <a:lnTo>
                    <a:pt x="121255" y="252604"/>
                  </a:lnTo>
                  <a:lnTo>
                    <a:pt x="148946" y="217701"/>
                  </a:lnTo>
                  <a:lnTo>
                    <a:pt x="179180" y="185045"/>
                  </a:lnTo>
                  <a:lnTo>
                    <a:pt x="211805" y="154787"/>
                  </a:lnTo>
                  <a:lnTo>
                    <a:pt x="246673" y="127076"/>
                  </a:lnTo>
                  <a:lnTo>
                    <a:pt x="283631" y="102064"/>
                  </a:lnTo>
                  <a:lnTo>
                    <a:pt x="322529" y="79899"/>
                  </a:lnTo>
                  <a:lnTo>
                    <a:pt x="363217" y="60732"/>
                  </a:lnTo>
                  <a:lnTo>
                    <a:pt x="405544" y="44714"/>
                  </a:lnTo>
                  <a:lnTo>
                    <a:pt x="449360" y="31994"/>
                  </a:lnTo>
                  <a:lnTo>
                    <a:pt x="494512" y="22723"/>
                  </a:lnTo>
                  <a:lnTo>
                    <a:pt x="540852" y="17050"/>
                  </a:lnTo>
                  <a:lnTo>
                    <a:pt x="588228" y="15125"/>
                  </a:lnTo>
                  <a:close/>
                </a:path>
                <a:path w="1184910" h="2364740">
                  <a:moveTo>
                    <a:pt x="493910" y="1182236"/>
                  </a:moveTo>
                  <a:lnTo>
                    <a:pt x="447302" y="1191644"/>
                  </a:lnTo>
                  <a:lnTo>
                    <a:pt x="402080" y="1204640"/>
                  </a:lnTo>
                  <a:lnTo>
                    <a:pt x="358401" y="1221068"/>
                  </a:lnTo>
                  <a:lnTo>
                    <a:pt x="316418" y="1240771"/>
                  </a:lnTo>
                  <a:lnTo>
                    <a:pt x="276288" y="1263592"/>
                  </a:lnTo>
                  <a:lnTo>
                    <a:pt x="238165" y="1289372"/>
                  </a:lnTo>
                  <a:lnTo>
                    <a:pt x="202204" y="1317957"/>
                  </a:lnTo>
                  <a:lnTo>
                    <a:pt x="168560" y="1349187"/>
                  </a:lnTo>
                  <a:lnTo>
                    <a:pt x="137389" y="1382906"/>
                  </a:lnTo>
                  <a:lnTo>
                    <a:pt x="108844" y="1418957"/>
                  </a:lnTo>
                  <a:lnTo>
                    <a:pt x="83082" y="1457183"/>
                  </a:lnTo>
                  <a:lnTo>
                    <a:pt x="60258" y="1497426"/>
                  </a:lnTo>
                  <a:lnTo>
                    <a:pt x="40525" y="1539530"/>
                  </a:lnTo>
                  <a:lnTo>
                    <a:pt x="24040" y="1583337"/>
                  </a:lnTo>
                  <a:lnTo>
                    <a:pt x="10958" y="1628690"/>
                  </a:lnTo>
                  <a:lnTo>
                    <a:pt x="1433" y="1675432"/>
                  </a:lnTo>
                  <a:lnTo>
                    <a:pt x="0" y="1668308"/>
                  </a:lnTo>
                </a:path>
                <a:path w="1184910" h="2364740">
                  <a:moveTo>
                    <a:pt x="0" y="697571"/>
                  </a:moveTo>
                  <a:lnTo>
                    <a:pt x="1433" y="690486"/>
                  </a:lnTo>
                  <a:lnTo>
                    <a:pt x="10958" y="736973"/>
                  </a:lnTo>
                  <a:lnTo>
                    <a:pt x="24040" y="782104"/>
                  </a:lnTo>
                  <a:lnTo>
                    <a:pt x="40525" y="825718"/>
                  </a:lnTo>
                  <a:lnTo>
                    <a:pt x="60258" y="867656"/>
                  </a:lnTo>
                  <a:lnTo>
                    <a:pt x="83082" y="907760"/>
                  </a:lnTo>
                  <a:lnTo>
                    <a:pt x="108844" y="945869"/>
                  </a:lnTo>
                  <a:lnTo>
                    <a:pt x="137389" y="981825"/>
                  </a:lnTo>
                  <a:lnTo>
                    <a:pt x="168560" y="1015468"/>
                  </a:lnTo>
                  <a:lnTo>
                    <a:pt x="202204" y="1046638"/>
                  </a:lnTo>
                  <a:lnTo>
                    <a:pt x="238165" y="1075178"/>
                  </a:lnTo>
                  <a:lnTo>
                    <a:pt x="276288" y="1100927"/>
                  </a:lnTo>
                  <a:lnTo>
                    <a:pt x="316418" y="1123726"/>
                  </a:lnTo>
                  <a:lnTo>
                    <a:pt x="358401" y="1143415"/>
                  </a:lnTo>
                  <a:lnTo>
                    <a:pt x="402080" y="1159836"/>
                  </a:lnTo>
                  <a:lnTo>
                    <a:pt x="447302" y="1172830"/>
                  </a:lnTo>
                  <a:lnTo>
                    <a:pt x="493910" y="1182236"/>
                  </a:lnTo>
                </a:path>
                <a:path w="1184910" h="2364740">
                  <a:moveTo>
                    <a:pt x="588228" y="2349351"/>
                  </a:moveTo>
                  <a:lnTo>
                    <a:pt x="540852" y="2347426"/>
                  </a:lnTo>
                  <a:lnTo>
                    <a:pt x="494512" y="2341753"/>
                  </a:lnTo>
                  <a:lnTo>
                    <a:pt x="449360" y="2332482"/>
                  </a:lnTo>
                  <a:lnTo>
                    <a:pt x="405544" y="2319762"/>
                  </a:lnTo>
                  <a:lnTo>
                    <a:pt x="363217" y="2303744"/>
                  </a:lnTo>
                  <a:lnTo>
                    <a:pt x="322529" y="2284577"/>
                  </a:lnTo>
                  <a:lnTo>
                    <a:pt x="283631" y="2262413"/>
                  </a:lnTo>
                  <a:lnTo>
                    <a:pt x="246673" y="2237400"/>
                  </a:lnTo>
                  <a:lnTo>
                    <a:pt x="211805" y="2209690"/>
                  </a:lnTo>
                  <a:lnTo>
                    <a:pt x="179180" y="2179432"/>
                  </a:lnTo>
                  <a:lnTo>
                    <a:pt x="148946" y="2146776"/>
                  </a:lnTo>
                  <a:lnTo>
                    <a:pt x="121255" y="2111873"/>
                  </a:lnTo>
                  <a:lnTo>
                    <a:pt x="96258" y="2074873"/>
                  </a:lnTo>
                  <a:lnTo>
                    <a:pt x="74105" y="2035925"/>
                  </a:lnTo>
                  <a:lnTo>
                    <a:pt x="54947" y="1995181"/>
                  </a:lnTo>
                  <a:lnTo>
                    <a:pt x="38934" y="1952789"/>
                  </a:lnTo>
                  <a:lnTo>
                    <a:pt x="26217" y="1908900"/>
                  </a:lnTo>
                  <a:lnTo>
                    <a:pt x="16948" y="1863665"/>
                  </a:lnTo>
                  <a:lnTo>
                    <a:pt x="11275" y="1817233"/>
                  </a:lnTo>
                  <a:lnTo>
                    <a:pt x="9351" y="1769755"/>
                  </a:lnTo>
                  <a:lnTo>
                    <a:pt x="11275" y="1722276"/>
                  </a:lnTo>
                  <a:lnTo>
                    <a:pt x="16948" y="1675844"/>
                  </a:lnTo>
                  <a:lnTo>
                    <a:pt x="26217" y="1630609"/>
                  </a:lnTo>
                  <a:lnTo>
                    <a:pt x="38934" y="1586720"/>
                  </a:lnTo>
                  <a:lnTo>
                    <a:pt x="54947" y="1544329"/>
                  </a:lnTo>
                  <a:lnTo>
                    <a:pt x="74105" y="1503584"/>
                  </a:lnTo>
                  <a:lnTo>
                    <a:pt x="96258" y="1464636"/>
                  </a:lnTo>
                  <a:lnTo>
                    <a:pt x="121255" y="1427636"/>
                  </a:lnTo>
                  <a:lnTo>
                    <a:pt x="148946" y="1392733"/>
                  </a:lnTo>
                  <a:lnTo>
                    <a:pt x="179180" y="1360077"/>
                  </a:lnTo>
                  <a:lnTo>
                    <a:pt x="211805" y="1329819"/>
                  </a:lnTo>
                  <a:lnTo>
                    <a:pt x="246673" y="1302109"/>
                  </a:lnTo>
                  <a:lnTo>
                    <a:pt x="283631" y="1277097"/>
                  </a:lnTo>
                  <a:lnTo>
                    <a:pt x="322529" y="1254932"/>
                  </a:lnTo>
                  <a:lnTo>
                    <a:pt x="363217" y="1235766"/>
                  </a:lnTo>
                  <a:lnTo>
                    <a:pt x="405544" y="1219747"/>
                  </a:lnTo>
                  <a:lnTo>
                    <a:pt x="449360" y="1207027"/>
                  </a:lnTo>
                  <a:lnTo>
                    <a:pt x="494512" y="1197756"/>
                  </a:lnTo>
                  <a:lnTo>
                    <a:pt x="540852" y="1192083"/>
                  </a:lnTo>
                  <a:lnTo>
                    <a:pt x="588228" y="1190158"/>
                  </a:lnTo>
                  <a:lnTo>
                    <a:pt x="635809" y="1192083"/>
                  </a:lnTo>
                  <a:lnTo>
                    <a:pt x="682333" y="1197756"/>
                  </a:lnTo>
                  <a:lnTo>
                    <a:pt x="727651" y="1207027"/>
                  </a:lnTo>
                  <a:lnTo>
                    <a:pt x="771613" y="1219747"/>
                  </a:lnTo>
                  <a:lnTo>
                    <a:pt x="814070" y="1235766"/>
                  </a:lnTo>
                  <a:lnTo>
                    <a:pt x="854871" y="1254932"/>
                  </a:lnTo>
                  <a:lnTo>
                    <a:pt x="893868" y="1277097"/>
                  </a:lnTo>
                  <a:lnTo>
                    <a:pt x="930910" y="1302109"/>
                  </a:lnTo>
                  <a:lnTo>
                    <a:pt x="965849" y="1329819"/>
                  </a:lnTo>
                  <a:lnTo>
                    <a:pt x="998534" y="1360077"/>
                  </a:lnTo>
                  <a:lnTo>
                    <a:pt x="1028817" y="1392733"/>
                  </a:lnTo>
                  <a:lnTo>
                    <a:pt x="1056546" y="1427636"/>
                  </a:lnTo>
                  <a:lnTo>
                    <a:pt x="1081574" y="1464636"/>
                  </a:lnTo>
                  <a:lnTo>
                    <a:pt x="1103750" y="1503584"/>
                  </a:lnTo>
                  <a:lnTo>
                    <a:pt x="1122925" y="1544329"/>
                  </a:lnTo>
                  <a:lnTo>
                    <a:pt x="1138948" y="1586720"/>
                  </a:lnTo>
                  <a:lnTo>
                    <a:pt x="1151672" y="1630609"/>
                  </a:lnTo>
                  <a:lnTo>
                    <a:pt x="1160945" y="1675844"/>
                  </a:lnTo>
                  <a:lnTo>
                    <a:pt x="1166619" y="1722276"/>
                  </a:lnTo>
                  <a:lnTo>
                    <a:pt x="1168543" y="1769755"/>
                  </a:lnTo>
                  <a:lnTo>
                    <a:pt x="1166619" y="1817233"/>
                  </a:lnTo>
                  <a:lnTo>
                    <a:pt x="1160945" y="1863665"/>
                  </a:lnTo>
                  <a:lnTo>
                    <a:pt x="1151672" y="1908900"/>
                  </a:lnTo>
                  <a:lnTo>
                    <a:pt x="1138948" y="1952789"/>
                  </a:lnTo>
                  <a:lnTo>
                    <a:pt x="1122925" y="1995181"/>
                  </a:lnTo>
                  <a:lnTo>
                    <a:pt x="1103750" y="2035925"/>
                  </a:lnTo>
                  <a:lnTo>
                    <a:pt x="1081574" y="2074873"/>
                  </a:lnTo>
                  <a:lnTo>
                    <a:pt x="1056546" y="2111873"/>
                  </a:lnTo>
                  <a:lnTo>
                    <a:pt x="1028817" y="2146776"/>
                  </a:lnTo>
                  <a:lnTo>
                    <a:pt x="998534" y="2179432"/>
                  </a:lnTo>
                  <a:lnTo>
                    <a:pt x="965849" y="2209690"/>
                  </a:lnTo>
                  <a:lnTo>
                    <a:pt x="930910" y="2237400"/>
                  </a:lnTo>
                  <a:lnTo>
                    <a:pt x="893868" y="2262413"/>
                  </a:lnTo>
                  <a:lnTo>
                    <a:pt x="854871" y="2284577"/>
                  </a:lnTo>
                  <a:lnTo>
                    <a:pt x="814070" y="2303744"/>
                  </a:lnTo>
                  <a:lnTo>
                    <a:pt x="771613" y="2319762"/>
                  </a:lnTo>
                  <a:lnTo>
                    <a:pt x="727651" y="2332482"/>
                  </a:lnTo>
                  <a:lnTo>
                    <a:pt x="682333" y="2341753"/>
                  </a:lnTo>
                  <a:lnTo>
                    <a:pt x="635809" y="2347426"/>
                  </a:lnTo>
                  <a:lnTo>
                    <a:pt x="588228" y="2349351"/>
                  </a:lnTo>
                  <a:close/>
                </a:path>
              </a:pathLst>
            </a:custGeom>
            <a:ln w="18719">
              <a:solidFill>
                <a:srgbClr val="36D636"/>
              </a:solidFill>
            </a:ln>
          </p:spPr>
          <p:txBody>
            <a:bodyPr wrap="square" lIns="0" tIns="0" rIns="0" bIns="0" rtlCol="0"/>
            <a:lstStyle/>
            <a:p>
              <a:endParaRPr/>
            </a:p>
          </p:txBody>
        </p:sp>
        <p:sp>
          <p:nvSpPr>
            <p:cNvPr id="8" name="object 8"/>
            <p:cNvSpPr/>
            <p:nvPr/>
          </p:nvSpPr>
          <p:spPr>
            <a:xfrm>
              <a:off x="174952" y="9276469"/>
              <a:ext cx="829944" cy="829944"/>
            </a:xfrm>
            <a:custGeom>
              <a:avLst/>
              <a:gdLst/>
              <a:ahLst/>
              <a:cxnLst/>
              <a:rect l="l" t="t" r="r" b="b"/>
              <a:pathLst>
                <a:path w="829944" h="829945">
                  <a:moveTo>
                    <a:pt x="10800" y="0"/>
                  </a:moveTo>
                  <a:lnTo>
                    <a:pt x="0" y="10800"/>
                  </a:lnTo>
                  <a:lnTo>
                    <a:pt x="817914" y="829434"/>
                  </a:lnTo>
                  <a:lnTo>
                    <a:pt x="829433" y="817914"/>
                  </a:lnTo>
                  <a:lnTo>
                    <a:pt x="10800" y="0"/>
                  </a:lnTo>
                  <a:close/>
                </a:path>
              </a:pathLst>
            </a:custGeom>
            <a:solidFill>
              <a:srgbClr val="36D636"/>
            </a:solidFill>
          </p:spPr>
          <p:txBody>
            <a:bodyPr wrap="square" lIns="0" tIns="0" rIns="0" bIns="0" rtlCol="0"/>
            <a:lstStyle/>
            <a:p>
              <a:endParaRPr/>
            </a:p>
          </p:txBody>
        </p:sp>
        <p:sp>
          <p:nvSpPr>
            <p:cNvPr id="9" name="object 9"/>
            <p:cNvSpPr/>
            <p:nvPr/>
          </p:nvSpPr>
          <p:spPr>
            <a:xfrm>
              <a:off x="174952" y="9276469"/>
              <a:ext cx="829944" cy="829944"/>
            </a:xfrm>
            <a:custGeom>
              <a:avLst/>
              <a:gdLst/>
              <a:ahLst/>
              <a:cxnLst/>
              <a:rect l="l" t="t" r="r" b="b"/>
              <a:pathLst>
                <a:path w="829944" h="829945">
                  <a:moveTo>
                    <a:pt x="0" y="10800"/>
                  </a:moveTo>
                  <a:lnTo>
                    <a:pt x="817914" y="829434"/>
                  </a:lnTo>
                  <a:lnTo>
                    <a:pt x="829433" y="817914"/>
                  </a:lnTo>
                  <a:lnTo>
                    <a:pt x="10800" y="0"/>
                  </a:lnTo>
                  <a:lnTo>
                    <a:pt x="0" y="10800"/>
                  </a:lnTo>
                  <a:close/>
                </a:path>
              </a:pathLst>
            </a:custGeom>
            <a:ln w="18719">
              <a:solidFill>
                <a:srgbClr val="36D636"/>
              </a:solidFill>
            </a:ln>
          </p:spPr>
          <p:txBody>
            <a:bodyPr wrap="square" lIns="0" tIns="0" rIns="0" bIns="0" rtlCol="0"/>
            <a:lstStyle/>
            <a:p>
              <a:endParaRPr/>
            </a:p>
          </p:txBody>
        </p:sp>
        <p:sp>
          <p:nvSpPr>
            <p:cNvPr id="10" name="object 10"/>
            <p:cNvSpPr/>
            <p:nvPr/>
          </p:nvSpPr>
          <p:spPr>
            <a:xfrm>
              <a:off x="566628" y="7936560"/>
              <a:ext cx="14604" cy="1157605"/>
            </a:xfrm>
            <a:custGeom>
              <a:avLst/>
              <a:gdLst/>
              <a:ahLst/>
              <a:cxnLst/>
              <a:rect l="l" t="t" r="r" b="b"/>
              <a:pathLst>
                <a:path w="14604" h="1157604">
                  <a:moveTo>
                    <a:pt x="14401" y="0"/>
                  </a:moveTo>
                  <a:lnTo>
                    <a:pt x="0" y="0"/>
                  </a:lnTo>
                  <a:lnTo>
                    <a:pt x="0" y="1157029"/>
                  </a:lnTo>
                  <a:lnTo>
                    <a:pt x="7198" y="1157029"/>
                  </a:lnTo>
                  <a:lnTo>
                    <a:pt x="14401" y="1157029"/>
                  </a:lnTo>
                  <a:lnTo>
                    <a:pt x="14401" y="0"/>
                  </a:lnTo>
                  <a:close/>
                </a:path>
              </a:pathLst>
            </a:custGeom>
            <a:solidFill>
              <a:srgbClr val="959595"/>
            </a:solidFill>
          </p:spPr>
          <p:txBody>
            <a:bodyPr wrap="square" lIns="0" tIns="0" rIns="0" bIns="0" rtlCol="0"/>
            <a:lstStyle/>
            <a:p>
              <a:endParaRPr/>
            </a:p>
          </p:txBody>
        </p:sp>
        <p:sp>
          <p:nvSpPr>
            <p:cNvPr id="11" name="object 11"/>
            <p:cNvSpPr/>
            <p:nvPr/>
          </p:nvSpPr>
          <p:spPr>
            <a:xfrm>
              <a:off x="566628" y="7936560"/>
              <a:ext cx="14604" cy="1157605"/>
            </a:xfrm>
            <a:custGeom>
              <a:avLst/>
              <a:gdLst/>
              <a:ahLst/>
              <a:cxnLst/>
              <a:rect l="l" t="t" r="r" b="b"/>
              <a:pathLst>
                <a:path w="14604" h="1157604">
                  <a:moveTo>
                    <a:pt x="7198" y="1157029"/>
                  </a:moveTo>
                  <a:lnTo>
                    <a:pt x="0" y="1157029"/>
                  </a:lnTo>
                  <a:lnTo>
                    <a:pt x="0" y="0"/>
                  </a:lnTo>
                  <a:lnTo>
                    <a:pt x="14401" y="0"/>
                  </a:lnTo>
                  <a:lnTo>
                    <a:pt x="14401" y="1157029"/>
                  </a:lnTo>
                  <a:lnTo>
                    <a:pt x="7198" y="1157029"/>
                  </a:lnTo>
                  <a:close/>
                </a:path>
              </a:pathLst>
            </a:custGeom>
            <a:ln w="18719">
              <a:solidFill>
                <a:srgbClr val="959595"/>
              </a:solidFill>
            </a:ln>
          </p:spPr>
          <p:txBody>
            <a:bodyPr wrap="square" lIns="0" tIns="0" rIns="0" bIns="0" rtlCol="0"/>
            <a:lstStyle/>
            <a:p>
              <a:endParaRPr/>
            </a:p>
          </p:txBody>
        </p:sp>
        <p:pic>
          <p:nvPicPr>
            <p:cNvPr id="12" name="object 12"/>
            <p:cNvPicPr/>
            <p:nvPr/>
          </p:nvPicPr>
          <p:blipFill>
            <a:blip r:embed="rId2" cstate="print"/>
            <a:stretch>
              <a:fillRect/>
            </a:stretch>
          </p:blipFill>
          <p:spPr>
            <a:xfrm>
              <a:off x="0" y="9009854"/>
              <a:ext cx="126712" cy="197202"/>
            </a:xfrm>
            <a:prstGeom prst="rect">
              <a:avLst/>
            </a:prstGeom>
          </p:spPr>
        </p:pic>
      </p:grpSp>
      <p:grpSp>
        <p:nvGrpSpPr>
          <p:cNvPr id="13" name="object 13"/>
          <p:cNvGrpSpPr/>
          <p:nvPr/>
        </p:nvGrpSpPr>
        <p:grpSpPr>
          <a:xfrm>
            <a:off x="17210098" y="8875438"/>
            <a:ext cx="671195" cy="669290"/>
            <a:chOff x="17210098" y="8875438"/>
            <a:chExt cx="671195" cy="669290"/>
          </a:xfrm>
        </p:grpSpPr>
        <p:sp>
          <p:nvSpPr>
            <p:cNvPr id="14" name="object 14"/>
            <p:cNvSpPr/>
            <p:nvPr/>
          </p:nvSpPr>
          <p:spPr>
            <a:xfrm>
              <a:off x="17219549" y="8884793"/>
              <a:ext cx="652145" cy="650240"/>
            </a:xfrm>
            <a:custGeom>
              <a:avLst/>
              <a:gdLst/>
              <a:ahLst/>
              <a:cxnLst/>
              <a:rect l="l" t="t" r="r" b="b"/>
              <a:pathLst>
                <a:path w="652144" h="650240">
                  <a:moveTo>
                    <a:pt x="326009" y="0"/>
                  </a:moveTo>
                  <a:lnTo>
                    <a:pt x="322097" y="44058"/>
                  </a:lnTo>
                  <a:lnTo>
                    <a:pt x="310848" y="87386"/>
                  </a:lnTo>
                  <a:lnTo>
                    <a:pt x="292994" y="129253"/>
                  </a:lnTo>
                  <a:lnTo>
                    <a:pt x="269264" y="168929"/>
                  </a:lnTo>
                  <a:lnTo>
                    <a:pt x="240388" y="205684"/>
                  </a:lnTo>
                  <a:lnTo>
                    <a:pt x="207099" y="238787"/>
                  </a:lnTo>
                  <a:lnTo>
                    <a:pt x="170125" y="267509"/>
                  </a:lnTo>
                  <a:lnTo>
                    <a:pt x="130198" y="291119"/>
                  </a:lnTo>
                  <a:lnTo>
                    <a:pt x="88047" y="308888"/>
                  </a:lnTo>
                  <a:lnTo>
                    <a:pt x="44404" y="320085"/>
                  </a:lnTo>
                  <a:lnTo>
                    <a:pt x="0" y="323979"/>
                  </a:lnTo>
                  <a:lnTo>
                    <a:pt x="44404" y="327908"/>
                  </a:lnTo>
                  <a:lnTo>
                    <a:pt x="88047" y="339201"/>
                  </a:lnTo>
                  <a:lnTo>
                    <a:pt x="130198" y="357118"/>
                  </a:lnTo>
                  <a:lnTo>
                    <a:pt x="170125" y="380919"/>
                  </a:lnTo>
                  <a:lnTo>
                    <a:pt x="207099" y="409864"/>
                  </a:lnTo>
                  <a:lnTo>
                    <a:pt x="240388" y="443213"/>
                  </a:lnTo>
                  <a:lnTo>
                    <a:pt x="269264" y="480227"/>
                  </a:lnTo>
                  <a:lnTo>
                    <a:pt x="292994" y="520164"/>
                  </a:lnTo>
                  <a:lnTo>
                    <a:pt x="310848" y="562286"/>
                  </a:lnTo>
                  <a:lnTo>
                    <a:pt x="322097" y="605852"/>
                  </a:lnTo>
                  <a:lnTo>
                    <a:pt x="326009" y="650121"/>
                  </a:lnTo>
                  <a:lnTo>
                    <a:pt x="329906" y="605852"/>
                  </a:lnTo>
                  <a:lnTo>
                    <a:pt x="341118" y="562286"/>
                  </a:lnTo>
                  <a:lnTo>
                    <a:pt x="358923" y="520164"/>
                  </a:lnTo>
                  <a:lnTo>
                    <a:pt x="382599" y="480227"/>
                  </a:lnTo>
                  <a:lnTo>
                    <a:pt x="411426" y="443213"/>
                  </a:lnTo>
                  <a:lnTo>
                    <a:pt x="444681" y="409864"/>
                  </a:lnTo>
                  <a:lnTo>
                    <a:pt x="481644" y="380919"/>
                  </a:lnTo>
                  <a:lnTo>
                    <a:pt x="521593" y="357118"/>
                  </a:lnTo>
                  <a:lnTo>
                    <a:pt x="563807" y="339201"/>
                  </a:lnTo>
                  <a:lnTo>
                    <a:pt x="607565" y="327908"/>
                  </a:lnTo>
                  <a:lnTo>
                    <a:pt x="652145" y="323979"/>
                  </a:lnTo>
                  <a:lnTo>
                    <a:pt x="607565" y="320085"/>
                  </a:lnTo>
                  <a:lnTo>
                    <a:pt x="563807" y="308888"/>
                  </a:lnTo>
                  <a:lnTo>
                    <a:pt x="521593" y="291119"/>
                  </a:lnTo>
                  <a:lnTo>
                    <a:pt x="481644" y="267509"/>
                  </a:lnTo>
                  <a:lnTo>
                    <a:pt x="444681" y="238787"/>
                  </a:lnTo>
                  <a:lnTo>
                    <a:pt x="411426" y="205684"/>
                  </a:lnTo>
                  <a:lnTo>
                    <a:pt x="382599" y="168929"/>
                  </a:lnTo>
                  <a:lnTo>
                    <a:pt x="358923" y="129253"/>
                  </a:lnTo>
                  <a:lnTo>
                    <a:pt x="341118" y="87386"/>
                  </a:lnTo>
                  <a:lnTo>
                    <a:pt x="329906" y="44058"/>
                  </a:lnTo>
                  <a:lnTo>
                    <a:pt x="326009" y="0"/>
                  </a:lnTo>
                  <a:close/>
                </a:path>
              </a:pathLst>
            </a:custGeom>
            <a:solidFill>
              <a:srgbClr val="36D636"/>
            </a:solidFill>
          </p:spPr>
          <p:txBody>
            <a:bodyPr wrap="square" lIns="0" tIns="0" rIns="0" bIns="0" rtlCol="0"/>
            <a:lstStyle/>
            <a:p>
              <a:endParaRPr/>
            </a:p>
          </p:txBody>
        </p:sp>
        <p:sp>
          <p:nvSpPr>
            <p:cNvPr id="15" name="object 15"/>
            <p:cNvSpPr/>
            <p:nvPr/>
          </p:nvSpPr>
          <p:spPr>
            <a:xfrm>
              <a:off x="17219457" y="8884797"/>
              <a:ext cx="652780" cy="650240"/>
            </a:xfrm>
            <a:custGeom>
              <a:avLst/>
              <a:gdLst/>
              <a:ahLst/>
              <a:cxnLst/>
              <a:rect l="l" t="t" r="r" b="b"/>
              <a:pathLst>
                <a:path w="652780" h="650240">
                  <a:moveTo>
                    <a:pt x="0" y="323972"/>
                  </a:moveTo>
                  <a:lnTo>
                    <a:pt x="44433" y="320077"/>
                  </a:lnTo>
                  <a:lnTo>
                    <a:pt x="88100" y="308881"/>
                  </a:lnTo>
                  <a:lnTo>
                    <a:pt x="130268" y="291112"/>
                  </a:lnTo>
                  <a:lnTo>
                    <a:pt x="170209" y="267502"/>
                  </a:lnTo>
                  <a:lnTo>
                    <a:pt x="207193" y="238781"/>
                  </a:lnTo>
                  <a:lnTo>
                    <a:pt x="240490" y="205678"/>
                  </a:lnTo>
                  <a:lnTo>
                    <a:pt x="269369" y="168924"/>
                  </a:lnTo>
                  <a:lnTo>
                    <a:pt x="293101" y="129248"/>
                  </a:lnTo>
                  <a:lnTo>
                    <a:pt x="310957" y="87383"/>
                  </a:lnTo>
                  <a:lnTo>
                    <a:pt x="322205" y="44056"/>
                  </a:lnTo>
                  <a:lnTo>
                    <a:pt x="326117" y="0"/>
                  </a:lnTo>
                  <a:lnTo>
                    <a:pt x="330014" y="44056"/>
                  </a:lnTo>
                  <a:lnTo>
                    <a:pt x="341226" y="87383"/>
                  </a:lnTo>
                  <a:lnTo>
                    <a:pt x="359029" y="129248"/>
                  </a:lnTo>
                  <a:lnTo>
                    <a:pt x="382704" y="168924"/>
                  </a:lnTo>
                  <a:lnTo>
                    <a:pt x="411529" y="205678"/>
                  </a:lnTo>
                  <a:lnTo>
                    <a:pt x="444783" y="238781"/>
                  </a:lnTo>
                  <a:lnTo>
                    <a:pt x="481744" y="267502"/>
                  </a:lnTo>
                  <a:lnTo>
                    <a:pt x="521691" y="291112"/>
                  </a:lnTo>
                  <a:lnTo>
                    <a:pt x="563902" y="308881"/>
                  </a:lnTo>
                  <a:lnTo>
                    <a:pt x="607657" y="320077"/>
                  </a:lnTo>
                  <a:lnTo>
                    <a:pt x="652234" y="323972"/>
                  </a:lnTo>
                  <a:lnTo>
                    <a:pt x="607657" y="327901"/>
                  </a:lnTo>
                  <a:lnTo>
                    <a:pt x="563902" y="339193"/>
                  </a:lnTo>
                  <a:lnTo>
                    <a:pt x="521691" y="357110"/>
                  </a:lnTo>
                  <a:lnTo>
                    <a:pt x="481744" y="380912"/>
                  </a:lnTo>
                  <a:lnTo>
                    <a:pt x="444783" y="409857"/>
                  </a:lnTo>
                  <a:lnTo>
                    <a:pt x="411529" y="443206"/>
                  </a:lnTo>
                  <a:lnTo>
                    <a:pt x="382704" y="480220"/>
                  </a:lnTo>
                  <a:lnTo>
                    <a:pt x="359029" y="520157"/>
                  </a:lnTo>
                  <a:lnTo>
                    <a:pt x="341226" y="562279"/>
                  </a:lnTo>
                  <a:lnTo>
                    <a:pt x="330014" y="605845"/>
                  </a:lnTo>
                  <a:lnTo>
                    <a:pt x="326117" y="650115"/>
                  </a:lnTo>
                  <a:lnTo>
                    <a:pt x="322205" y="605845"/>
                  </a:lnTo>
                  <a:lnTo>
                    <a:pt x="310957" y="562279"/>
                  </a:lnTo>
                  <a:lnTo>
                    <a:pt x="293101" y="520157"/>
                  </a:lnTo>
                  <a:lnTo>
                    <a:pt x="269369" y="480220"/>
                  </a:lnTo>
                  <a:lnTo>
                    <a:pt x="240490" y="443206"/>
                  </a:lnTo>
                  <a:lnTo>
                    <a:pt x="207193" y="409857"/>
                  </a:lnTo>
                  <a:lnTo>
                    <a:pt x="170209" y="380912"/>
                  </a:lnTo>
                  <a:lnTo>
                    <a:pt x="130268" y="357110"/>
                  </a:lnTo>
                  <a:lnTo>
                    <a:pt x="88100" y="339193"/>
                  </a:lnTo>
                  <a:lnTo>
                    <a:pt x="44433" y="327901"/>
                  </a:lnTo>
                  <a:lnTo>
                    <a:pt x="0" y="323972"/>
                  </a:lnTo>
                  <a:close/>
                </a:path>
              </a:pathLst>
            </a:custGeom>
            <a:ln w="18717">
              <a:solidFill>
                <a:srgbClr val="36D636"/>
              </a:solidFill>
            </a:ln>
          </p:spPr>
          <p:txBody>
            <a:bodyPr wrap="square" lIns="0" tIns="0" rIns="0" bIns="0" rtlCol="0"/>
            <a:lstStyle/>
            <a:p>
              <a:endParaRPr/>
            </a:p>
          </p:txBody>
        </p:sp>
      </p:grpSp>
      <p:grpSp>
        <p:nvGrpSpPr>
          <p:cNvPr id="16" name="object 16"/>
          <p:cNvGrpSpPr/>
          <p:nvPr/>
        </p:nvGrpSpPr>
        <p:grpSpPr>
          <a:xfrm>
            <a:off x="524879" y="848158"/>
            <a:ext cx="459740" cy="459740"/>
            <a:chOff x="524879" y="848158"/>
            <a:chExt cx="459740" cy="459740"/>
          </a:xfrm>
        </p:grpSpPr>
        <p:sp>
          <p:nvSpPr>
            <p:cNvPr id="17" name="object 17"/>
            <p:cNvSpPr/>
            <p:nvPr/>
          </p:nvSpPr>
          <p:spPr>
            <a:xfrm>
              <a:off x="534238" y="857516"/>
              <a:ext cx="440690" cy="440690"/>
            </a:xfrm>
            <a:custGeom>
              <a:avLst/>
              <a:gdLst/>
              <a:ahLst/>
              <a:cxnLst/>
              <a:rect l="l" t="t" r="r" b="b"/>
              <a:pathLst>
                <a:path w="440690" h="440690">
                  <a:moveTo>
                    <a:pt x="220285" y="0"/>
                  </a:moveTo>
                  <a:lnTo>
                    <a:pt x="208766" y="0"/>
                  </a:lnTo>
                  <a:lnTo>
                    <a:pt x="185727" y="2882"/>
                  </a:lnTo>
                  <a:lnTo>
                    <a:pt x="174932" y="5041"/>
                  </a:lnTo>
                  <a:lnTo>
                    <a:pt x="163413" y="7924"/>
                  </a:lnTo>
                  <a:lnTo>
                    <a:pt x="152613" y="10795"/>
                  </a:lnTo>
                  <a:lnTo>
                    <a:pt x="141818" y="15125"/>
                  </a:lnTo>
                  <a:lnTo>
                    <a:pt x="131018" y="19431"/>
                  </a:lnTo>
                  <a:lnTo>
                    <a:pt x="91424" y="42468"/>
                  </a:lnTo>
                  <a:lnTo>
                    <a:pt x="56871" y="73431"/>
                  </a:lnTo>
                  <a:lnTo>
                    <a:pt x="30237" y="110147"/>
                  </a:lnTo>
                  <a:lnTo>
                    <a:pt x="7918" y="163410"/>
                  </a:lnTo>
                  <a:lnTo>
                    <a:pt x="5759" y="174929"/>
                  </a:lnTo>
                  <a:lnTo>
                    <a:pt x="3601" y="185737"/>
                  </a:lnTo>
                  <a:lnTo>
                    <a:pt x="720" y="208762"/>
                  </a:lnTo>
                  <a:lnTo>
                    <a:pt x="720" y="220281"/>
                  </a:lnTo>
                  <a:lnTo>
                    <a:pt x="0" y="220281"/>
                  </a:lnTo>
                  <a:lnTo>
                    <a:pt x="0" y="231800"/>
                  </a:lnTo>
                  <a:lnTo>
                    <a:pt x="2877" y="254838"/>
                  </a:lnTo>
                  <a:lnTo>
                    <a:pt x="14396" y="299466"/>
                  </a:lnTo>
                  <a:lnTo>
                    <a:pt x="35272" y="340499"/>
                  </a:lnTo>
                  <a:lnTo>
                    <a:pt x="72707" y="383692"/>
                  </a:lnTo>
                  <a:lnTo>
                    <a:pt x="120218" y="416814"/>
                  </a:lnTo>
                  <a:lnTo>
                    <a:pt x="163413" y="433374"/>
                  </a:lnTo>
                  <a:lnTo>
                    <a:pt x="208766" y="440575"/>
                  </a:lnTo>
                  <a:lnTo>
                    <a:pt x="231800" y="440575"/>
                  </a:lnTo>
                  <a:lnTo>
                    <a:pt x="277153" y="433374"/>
                  </a:lnTo>
                  <a:lnTo>
                    <a:pt x="320347" y="416814"/>
                  </a:lnTo>
                  <a:lnTo>
                    <a:pt x="359222" y="391617"/>
                  </a:lnTo>
                  <a:lnTo>
                    <a:pt x="391617" y="359219"/>
                  </a:lnTo>
                  <a:lnTo>
                    <a:pt x="416812" y="320344"/>
                  </a:lnTo>
                  <a:lnTo>
                    <a:pt x="433368" y="277152"/>
                  </a:lnTo>
                  <a:lnTo>
                    <a:pt x="440566" y="231800"/>
                  </a:lnTo>
                  <a:lnTo>
                    <a:pt x="440566" y="220281"/>
                  </a:lnTo>
                  <a:lnTo>
                    <a:pt x="440566" y="208762"/>
                  </a:lnTo>
                  <a:lnTo>
                    <a:pt x="432648" y="163410"/>
                  </a:lnTo>
                  <a:lnTo>
                    <a:pt x="416088" y="120218"/>
                  </a:lnTo>
                  <a:lnTo>
                    <a:pt x="390897" y="82067"/>
                  </a:lnTo>
                  <a:lnTo>
                    <a:pt x="349860" y="42468"/>
                  </a:lnTo>
                  <a:lnTo>
                    <a:pt x="309547" y="19431"/>
                  </a:lnTo>
                  <a:lnTo>
                    <a:pt x="265638" y="5753"/>
                  </a:lnTo>
                  <a:lnTo>
                    <a:pt x="254838" y="3606"/>
                  </a:lnTo>
                  <a:lnTo>
                    <a:pt x="231800" y="723"/>
                  </a:lnTo>
                  <a:lnTo>
                    <a:pt x="220285" y="723"/>
                  </a:lnTo>
                  <a:lnTo>
                    <a:pt x="220285" y="0"/>
                  </a:lnTo>
                  <a:close/>
                </a:path>
              </a:pathLst>
            </a:custGeom>
            <a:solidFill>
              <a:srgbClr val="959595"/>
            </a:solidFill>
          </p:spPr>
          <p:txBody>
            <a:bodyPr wrap="square" lIns="0" tIns="0" rIns="0" bIns="0" rtlCol="0"/>
            <a:lstStyle/>
            <a:p>
              <a:endParaRPr/>
            </a:p>
          </p:txBody>
        </p:sp>
        <p:sp>
          <p:nvSpPr>
            <p:cNvPr id="18" name="object 18"/>
            <p:cNvSpPr/>
            <p:nvPr/>
          </p:nvSpPr>
          <p:spPr>
            <a:xfrm>
              <a:off x="534238" y="857516"/>
              <a:ext cx="440690" cy="440690"/>
            </a:xfrm>
            <a:custGeom>
              <a:avLst/>
              <a:gdLst/>
              <a:ahLst/>
              <a:cxnLst/>
              <a:rect l="l" t="t" r="r" b="b"/>
              <a:pathLst>
                <a:path w="440690" h="440690">
                  <a:moveTo>
                    <a:pt x="440566" y="220281"/>
                  </a:moveTo>
                  <a:lnTo>
                    <a:pt x="440566" y="231800"/>
                  </a:lnTo>
                  <a:lnTo>
                    <a:pt x="439127" y="243319"/>
                  </a:lnTo>
                  <a:lnTo>
                    <a:pt x="437688" y="254838"/>
                  </a:lnTo>
                  <a:lnTo>
                    <a:pt x="426170" y="299466"/>
                  </a:lnTo>
                  <a:lnTo>
                    <a:pt x="405293" y="340499"/>
                  </a:lnTo>
                  <a:lnTo>
                    <a:pt x="375776" y="375780"/>
                  </a:lnTo>
                  <a:lnTo>
                    <a:pt x="367859" y="383692"/>
                  </a:lnTo>
                  <a:lnTo>
                    <a:pt x="359222" y="391617"/>
                  </a:lnTo>
                  <a:lnTo>
                    <a:pt x="349860" y="398818"/>
                  </a:lnTo>
                  <a:lnTo>
                    <a:pt x="340503" y="405295"/>
                  </a:lnTo>
                  <a:lnTo>
                    <a:pt x="330423" y="411048"/>
                  </a:lnTo>
                  <a:lnTo>
                    <a:pt x="320347" y="416814"/>
                  </a:lnTo>
                  <a:lnTo>
                    <a:pt x="277153" y="433374"/>
                  </a:lnTo>
                  <a:lnTo>
                    <a:pt x="243319" y="439127"/>
                  </a:lnTo>
                  <a:lnTo>
                    <a:pt x="231800" y="440575"/>
                  </a:lnTo>
                  <a:lnTo>
                    <a:pt x="220285" y="440575"/>
                  </a:lnTo>
                  <a:lnTo>
                    <a:pt x="208766" y="440575"/>
                  </a:lnTo>
                  <a:lnTo>
                    <a:pt x="197247" y="439127"/>
                  </a:lnTo>
                  <a:lnTo>
                    <a:pt x="151894" y="429768"/>
                  </a:lnTo>
                  <a:lnTo>
                    <a:pt x="110143" y="411048"/>
                  </a:lnTo>
                  <a:lnTo>
                    <a:pt x="100062" y="405295"/>
                  </a:lnTo>
                  <a:lnTo>
                    <a:pt x="90705" y="398818"/>
                  </a:lnTo>
                  <a:lnTo>
                    <a:pt x="81344" y="391617"/>
                  </a:lnTo>
                  <a:lnTo>
                    <a:pt x="72707" y="383692"/>
                  </a:lnTo>
                  <a:lnTo>
                    <a:pt x="64790" y="375780"/>
                  </a:lnTo>
                  <a:lnTo>
                    <a:pt x="56871" y="367868"/>
                  </a:lnTo>
                  <a:lnTo>
                    <a:pt x="29517" y="330428"/>
                  </a:lnTo>
                  <a:lnTo>
                    <a:pt x="10800" y="288671"/>
                  </a:lnTo>
                  <a:lnTo>
                    <a:pt x="1438" y="243319"/>
                  </a:lnTo>
                  <a:lnTo>
                    <a:pt x="0" y="231800"/>
                  </a:lnTo>
                  <a:lnTo>
                    <a:pt x="0" y="220281"/>
                  </a:lnTo>
                  <a:lnTo>
                    <a:pt x="720" y="220281"/>
                  </a:lnTo>
                  <a:lnTo>
                    <a:pt x="720" y="208762"/>
                  </a:lnTo>
                  <a:lnTo>
                    <a:pt x="2157" y="197256"/>
                  </a:lnTo>
                  <a:lnTo>
                    <a:pt x="3601" y="185737"/>
                  </a:lnTo>
                  <a:lnTo>
                    <a:pt x="5759" y="174929"/>
                  </a:lnTo>
                  <a:lnTo>
                    <a:pt x="7918" y="163410"/>
                  </a:lnTo>
                  <a:lnTo>
                    <a:pt x="11518" y="152615"/>
                  </a:lnTo>
                  <a:lnTo>
                    <a:pt x="15116" y="141820"/>
                  </a:lnTo>
                  <a:lnTo>
                    <a:pt x="19437" y="131013"/>
                  </a:lnTo>
                  <a:lnTo>
                    <a:pt x="42475" y="90703"/>
                  </a:lnTo>
                  <a:lnTo>
                    <a:pt x="73427" y="56870"/>
                  </a:lnTo>
                  <a:lnTo>
                    <a:pt x="110143" y="29514"/>
                  </a:lnTo>
                  <a:lnTo>
                    <a:pt x="141818" y="15125"/>
                  </a:lnTo>
                  <a:lnTo>
                    <a:pt x="152613" y="10795"/>
                  </a:lnTo>
                  <a:lnTo>
                    <a:pt x="163413" y="7924"/>
                  </a:lnTo>
                  <a:lnTo>
                    <a:pt x="174932" y="5041"/>
                  </a:lnTo>
                  <a:lnTo>
                    <a:pt x="185727" y="2882"/>
                  </a:lnTo>
                  <a:lnTo>
                    <a:pt x="197247" y="1447"/>
                  </a:lnTo>
                  <a:lnTo>
                    <a:pt x="208766" y="0"/>
                  </a:lnTo>
                  <a:lnTo>
                    <a:pt x="220285" y="0"/>
                  </a:lnTo>
                  <a:lnTo>
                    <a:pt x="220285" y="723"/>
                  </a:lnTo>
                  <a:lnTo>
                    <a:pt x="231800" y="723"/>
                  </a:lnTo>
                  <a:lnTo>
                    <a:pt x="243319" y="2159"/>
                  </a:lnTo>
                  <a:lnTo>
                    <a:pt x="254838" y="3606"/>
                  </a:lnTo>
                  <a:lnTo>
                    <a:pt x="265638" y="5753"/>
                  </a:lnTo>
                  <a:lnTo>
                    <a:pt x="277153" y="7924"/>
                  </a:lnTo>
                  <a:lnTo>
                    <a:pt x="320347" y="24472"/>
                  </a:lnTo>
                  <a:lnTo>
                    <a:pt x="358501" y="49669"/>
                  </a:lnTo>
                  <a:lnTo>
                    <a:pt x="390897" y="82067"/>
                  </a:lnTo>
                  <a:lnTo>
                    <a:pt x="416088" y="120218"/>
                  </a:lnTo>
                  <a:lnTo>
                    <a:pt x="425450" y="141820"/>
                  </a:lnTo>
                  <a:lnTo>
                    <a:pt x="429771" y="152615"/>
                  </a:lnTo>
                  <a:lnTo>
                    <a:pt x="432648" y="163410"/>
                  </a:lnTo>
                  <a:lnTo>
                    <a:pt x="435526" y="174929"/>
                  </a:lnTo>
                  <a:lnTo>
                    <a:pt x="437688" y="185737"/>
                  </a:lnTo>
                  <a:lnTo>
                    <a:pt x="439127" y="197256"/>
                  </a:lnTo>
                  <a:lnTo>
                    <a:pt x="440566" y="208762"/>
                  </a:lnTo>
                  <a:lnTo>
                    <a:pt x="440566" y="220281"/>
                  </a:lnTo>
                  <a:close/>
                </a:path>
              </a:pathLst>
            </a:custGeom>
            <a:ln w="18716">
              <a:solidFill>
                <a:srgbClr val="959595"/>
              </a:solidFill>
            </a:ln>
          </p:spPr>
          <p:txBody>
            <a:bodyPr wrap="square" lIns="0" tIns="0" rIns="0" bIns="0" rtlCol="0"/>
            <a:lstStyle/>
            <a:p>
              <a:endParaRPr/>
            </a:p>
          </p:txBody>
        </p:sp>
      </p:grpSp>
      <p:pic>
        <p:nvPicPr>
          <p:cNvPr id="26" name="object 26"/>
          <p:cNvPicPr/>
          <p:nvPr/>
        </p:nvPicPr>
        <p:blipFill>
          <a:blip r:embed="rId3" cstate="print"/>
          <a:stretch>
            <a:fillRect/>
          </a:stretch>
        </p:blipFill>
        <p:spPr>
          <a:xfrm>
            <a:off x="1626361" y="6056231"/>
            <a:ext cx="7219949" cy="3209925"/>
          </a:xfrm>
          <a:prstGeom prst="rect">
            <a:avLst/>
          </a:prstGeom>
        </p:spPr>
      </p:pic>
      <p:pic>
        <p:nvPicPr>
          <p:cNvPr id="27" name="object 27"/>
          <p:cNvPicPr/>
          <p:nvPr/>
        </p:nvPicPr>
        <p:blipFill>
          <a:blip r:embed="rId4" cstate="print"/>
          <a:stretch>
            <a:fillRect/>
          </a:stretch>
        </p:blipFill>
        <p:spPr>
          <a:xfrm>
            <a:off x="9303156" y="6056231"/>
            <a:ext cx="7219949" cy="3209925"/>
          </a:xfrm>
          <a:prstGeom prst="rect">
            <a:avLst/>
          </a:prstGeom>
        </p:spPr>
      </p:pic>
      <p:sp>
        <p:nvSpPr>
          <p:cNvPr id="31" name="TextBox 30">
            <a:extLst>
              <a:ext uri="{FF2B5EF4-FFF2-40B4-BE49-F238E27FC236}">
                <a16:creationId xmlns:a16="http://schemas.microsoft.com/office/drawing/2014/main" id="{B7BFD2C1-4F1A-87CC-C1FF-45A1C50345BA}"/>
              </a:ext>
            </a:extLst>
          </p:cNvPr>
          <p:cNvSpPr txBox="1"/>
          <p:nvPr/>
        </p:nvSpPr>
        <p:spPr>
          <a:xfrm>
            <a:off x="1626361" y="1152780"/>
            <a:ext cx="3124200" cy="923330"/>
          </a:xfrm>
          <a:prstGeom prst="rect">
            <a:avLst/>
          </a:prstGeom>
          <a:noFill/>
        </p:spPr>
        <p:txBody>
          <a:bodyPr wrap="square" rtlCol="0">
            <a:spAutoFit/>
          </a:bodyPr>
          <a:lstStyle/>
          <a:p>
            <a:r>
              <a:rPr lang="en-IN" sz="5400" spc="-585" dirty="0"/>
              <a:t>Aim</a:t>
            </a:r>
            <a:endParaRPr lang="en-IN" sz="5400" dirty="0"/>
          </a:p>
        </p:txBody>
      </p:sp>
      <p:sp>
        <p:nvSpPr>
          <p:cNvPr id="36" name="TextBox 35">
            <a:extLst>
              <a:ext uri="{FF2B5EF4-FFF2-40B4-BE49-F238E27FC236}">
                <a16:creationId xmlns:a16="http://schemas.microsoft.com/office/drawing/2014/main" id="{15A1AECF-5CD7-4610-614B-3345CA070568}"/>
              </a:ext>
            </a:extLst>
          </p:cNvPr>
          <p:cNvSpPr txBox="1"/>
          <p:nvPr/>
        </p:nvSpPr>
        <p:spPr>
          <a:xfrm>
            <a:off x="1911350" y="2482850"/>
            <a:ext cx="14401800" cy="181588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Objective:</a:t>
            </a:r>
            <a:r>
              <a:rPr kumimoji="0" lang="en-US" altLang="en-US" sz="2800" b="0" i="0" u="none" strike="noStrike" cap="none" normalizeH="0" baseline="0" dirty="0">
                <a:ln>
                  <a:noFill/>
                </a:ln>
                <a:solidFill>
                  <a:schemeClr val="tx1"/>
                </a:solidFill>
                <a:effectLst/>
                <a:latin typeface="Arial" panose="020B0604020202020204" pitchFamily="34" charset="0"/>
              </a:rPr>
              <a:t> To identify key factors affecting coffee quality and understand the relationships between different variables in the dataset.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Goal:</a:t>
            </a:r>
            <a:r>
              <a:rPr kumimoji="0" lang="en-US" altLang="en-US" sz="2800" b="0" i="0" u="none" strike="noStrike" cap="none" normalizeH="0" baseline="0" dirty="0">
                <a:ln>
                  <a:noFill/>
                </a:ln>
                <a:solidFill>
                  <a:schemeClr val="tx1"/>
                </a:solidFill>
                <a:effectLst/>
                <a:latin typeface="Arial" panose="020B0604020202020204" pitchFamily="34" charset="0"/>
              </a:rPr>
              <a:t> Provide actionable recommendations to enhance coffee quality and production practices.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2412802" y="1"/>
            <a:ext cx="5875134" cy="10286996"/>
          </a:xfrm>
          <a:prstGeom prst="rect">
            <a:avLst/>
          </a:prstGeom>
        </p:spPr>
      </p:pic>
      <p:grpSp>
        <p:nvGrpSpPr>
          <p:cNvPr id="3" name="object 3"/>
          <p:cNvGrpSpPr/>
          <p:nvPr/>
        </p:nvGrpSpPr>
        <p:grpSpPr>
          <a:xfrm>
            <a:off x="7650901" y="609200"/>
            <a:ext cx="1019175" cy="1016635"/>
            <a:chOff x="7650901" y="609200"/>
            <a:chExt cx="1019175" cy="1016635"/>
          </a:xfrm>
        </p:grpSpPr>
        <p:sp>
          <p:nvSpPr>
            <p:cNvPr id="4" name="object 4"/>
            <p:cNvSpPr/>
            <p:nvPr/>
          </p:nvSpPr>
          <p:spPr>
            <a:xfrm>
              <a:off x="7660221" y="618553"/>
              <a:ext cx="1000125" cy="998219"/>
            </a:xfrm>
            <a:custGeom>
              <a:avLst/>
              <a:gdLst/>
              <a:ahLst/>
              <a:cxnLst/>
              <a:rect l="l" t="t" r="r" b="b"/>
              <a:pathLst>
                <a:path w="1000125" h="998219">
                  <a:moveTo>
                    <a:pt x="499643" y="0"/>
                  </a:moveTo>
                  <a:lnTo>
                    <a:pt x="497115" y="43787"/>
                  </a:lnTo>
                  <a:lnTo>
                    <a:pt x="489730" y="87284"/>
                  </a:lnTo>
                  <a:lnTo>
                    <a:pt x="477787" y="130185"/>
                  </a:lnTo>
                  <a:lnTo>
                    <a:pt x="461588" y="172186"/>
                  </a:lnTo>
                  <a:lnTo>
                    <a:pt x="441432" y="212982"/>
                  </a:lnTo>
                  <a:lnTo>
                    <a:pt x="417617" y="252267"/>
                  </a:lnTo>
                  <a:lnTo>
                    <a:pt x="390445" y="289737"/>
                  </a:lnTo>
                  <a:lnTo>
                    <a:pt x="360215" y="325085"/>
                  </a:lnTo>
                  <a:lnTo>
                    <a:pt x="327227" y="358008"/>
                  </a:lnTo>
                  <a:lnTo>
                    <a:pt x="291780" y="388201"/>
                  </a:lnTo>
                  <a:lnTo>
                    <a:pt x="254175" y="415357"/>
                  </a:lnTo>
                  <a:lnTo>
                    <a:pt x="214711" y="439173"/>
                  </a:lnTo>
                  <a:lnTo>
                    <a:pt x="173688" y="459342"/>
                  </a:lnTo>
                  <a:lnTo>
                    <a:pt x="131405" y="475560"/>
                  </a:lnTo>
                  <a:lnTo>
                    <a:pt x="88163" y="487523"/>
                  </a:lnTo>
                  <a:lnTo>
                    <a:pt x="44261" y="494924"/>
                  </a:lnTo>
                  <a:lnTo>
                    <a:pt x="0" y="497459"/>
                  </a:lnTo>
                  <a:lnTo>
                    <a:pt x="44261" y="500015"/>
                  </a:lnTo>
                  <a:lnTo>
                    <a:pt x="88163" y="507478"/>
                  </a:lnTo>
                  <a:lnTo>
                    <a:pt x="131405" y="519539"/>
                  </a:lnTo>
                  <a:lnTo>
                    <a:pt x="173688" y="535887"/>
                  </a:lnTo>
                  <a:lnTo>
                    <a:pt x="214711" y="556213"/>
                  </a:lnTo>
                  <a:lnTo>
                    <a:pt x="254175" y="580208"/>
                  </a:lnTo>
                  <a:lnTo>
                    <a:pt x="291780" y="607563"/>
                  </a:lnTo>
                  <a:lnTo>
                    <a:pt x="327227" y="637967"/>
                  </a:lnTo>
                  <a:lnTo>
                    <a:pt x="360215" y="671112"/>
                  </a:lnTo>
                  <a:lnTo>
                    <a:pt x="390445" y="706687"/>
                  </a:lnTo>
                  <a:lnTo>
                    <a:pt x="417617" y="744385"/>
                  </a:lnTo>
                  <a:lnTo>
                    <a:pt x="441432" y="783894"/>
                  </a:lnTo>
                  <a:lnTo>
                    <a:pt x="461588" y="824905"/>
                  </a:lnTo>
                  <a:lnTo>
                    <a:pt x="477787" y="867110"/>
                  </a:lnTo>
                  <a:lnTo>
                    <a:pt x="489730" y="910198"/>
                  </a:lnTo>
                  <a:lnTo>
                    <a:pt x="497115" y="953861"/>
                  </a:lnTo>
                  <a:lnTo>
                    <a:pt x="499643" y="997788"/>
                  </a:lnTo>
                  <a:lnTo>
                    <a:pt x="502171" y="953861"/>
                  </a:lnTo>
                  <a:lnTo>
                    <a:pt x="509558" y="910198"/>
                  </a:lnTo>
                  <a:lnTo>
                    <a:pt x="521503" y="867110"/>
                  </a:lnTo>
                  <a:lnTo>
                    <a:pt x="537709" y="824905"/>
                  </a:lnTo>
                  <a:lnTo>
                    <a:pt x="557875" y="783894"/>
                  </a:lnTo>
                  <a:lnTo>
                    <a:pt x="581703" y="744385"/>
                  </a:lnTo>
                  <a:lnTo>
                    <a:pt x="608895" y="706687"/>
                  </a:lnTo>
                  <a:lnTo>
                    <a:pt x="639150" y="671112"/>
                  </a:lnTo>
                  <a:lnTo>
                    <a:pt x="672171" y="637967"/>
                  </a:lnTo>
                  <a:lnTo>
                    <a:pt x="707658" y="607563"/>
                  </a:lnTo>
                  <a:lnTo>
                    <a:pt x="745313" y="580208"/>
                  </a:lnTo>
                  <a:lnTo>
                    <a:pt x="784835" y="556213"/>
                  </a:lnTo>
                  <a:lnTo>
                    <a:pt x="825927" y="535887"/>
                  </a:lnTo>
                  <a:lnTo>
                    <a:pt x="868290" y="519539"/>
                  </a:lnTo>
                  <a:lnTo>
                    <a:pt x="911624" y="507478"/>
                  </a:lnTo>
                  <a:lnTo>
                    <a:pt x="955630" y="500015"/>
                  </a:lnTo>
                  <a:lnTo>
                    <a:pt x="1000010" y="497459"/>
                  </a:lnTo>
                  <a:lnTo>
                    <a:pt x="955630" y="494924"/>
                  </a:lnTo>
                  <a:lnTo>
                    <a:pt x="911624" y="487523"/>
                  </a:lnTo>
                  <a:lnTo>
                    <a:pt x="868290" y="475560"/>
                  </a:lnTo>
                  <a:lnTo>
                    <a:pt x="825927" y="459342"/>
                  </a:lnTo>
                  <a:lnTo>
                    <a:pt x="784835" y="439173"/>
                  </a:lnTo>
                  <a:lnTo>
                    <a:pt x="745313" y="415357"/>
                  </a:lnTo>
                  <a:lnTo>
                    <a:pt x="707658" y="388201"/>
                  </a:lnTo>
                  <a:lnTo>
                    <a:pt x="672171" y="358008"/>
                  </a:lnTo>
                  <a:lnTo>
                    <a:pt x="639150" y="325085"/>
                  </a:lnTo>
                  <a:lnTo>
                    <a:pt x="608895" y="289737"/>
                  </a:lnTo>
                  <a:lnTo>
                    <a:pt x="581703" y="252267"/>
                  </a:lnTo>
                  <a:lnTo>
                    <a:pt x="557875" y="212982"/>
                  </a:lnTo>
                  <a:lnTo>
                    <a:pt x="537709" y="172186"/>
                  </a:lnTo>
                  <a:lnTo>
                    <a:pt x="521503" y="130185"/>
                  </a:lnTo>
                  <a:lnTo>
                    <a:pt x="509558" y="87284"/>
                  </a:lnTo>
                  <a:lnTo>
                    <a:pt x="502171" y="43787"/>
                  </a:lnTo>
                  <a:lnTo>
                    <a:pt x="499643" y="0"/>
                  </a:lnTo>
                  <a:close/>
                </a:path>
              </a:pathLst>
            </a:custGeom>
            <a:solidFill>
              <a:srgbClr val="959595"/>
            </a:solidFill>
          </p:spPr>
          <p:txBody>
            <a:bodyPr wrap="square" lIns="0" tIns="0" rIns="0" bIns="0" rtlCol="0"/>
            <a:lstStyle/>
            <a:p>
              <a:endParaRPr/>
            </a:p>
          </p:txBody>
        </p:sp>
        <p:sp>
          <p:nvSpPr>
            <p:cNvPr id="5" name="object 5"/>
            <p:cNvSpPr/>
            <p:nvPr/>
          </p:nvSpPr>
          <p:spPr>
            <a:xfrm>
              <a:off x="7660261" y="618559"/>
              <a:ext cx="1000125" cy="998219"/>
            </a:xfrm>
            <a:custGeom>
              <a:avLst/>
              <a:gdLst/>
              <a:ahLst/>
              <a:cxnLst/>
              <a:rect l="l" t="t" r="r" b="b"/>
              <a:pathLst>
                <a:path w="1000125" h="998219">
                  <a:moveTo>
                    <a:pt x="0" y="497453"/>
                  </a:moveTo>
                  <a:lnTo>
                    <a:pt x="44259" y="494918"/>
                  </a:lnTo>
                  <a:lnTo>
                    <a:pt x="88158" y="487517"/>
                  </a:lnTo>
                  <a:lnTo>
                    <a:pt x="131399" y="475555"/>
                  </a:lnTo>
                  <a:lnTo>
                    <a:pt x="173680" y="459336"/>
                  </a:lnTo>
                  <a:lnTo>
                    <a:pt x="214703" y="439167"/>
                  </a:lnTo>
                  <a:lnTo>
                    <a:pt x="254167" y="415351"/>
                  </a:lnTo>
                  <a:lnTo>
                    <a:pt x="291772" y="388195"/>
                  </a:lnTo>
                  <a:lnTo>
                    <a:pt x="327219" y="358002"/>
                  </a:lnTo>
                  <a:lnTo>
                    <a:pt x="360207" y="325079"/>
                  </a:lnTo>
                  <a:lnTo>
                    <a:pt x="390437" y="289731"/>
                  </a:lnTo>
                  <a:lnTo>
                    <a:pt x="417610" y="252262"/>
                  </a:lnTo>
                  <a:lnTo>
                    <a:pt x="441425" y="212977"/>
                  </a:lnTo>
                  <a:lnTo>
                    <a:pt x="461582" y="172182"/>
                  </a:lnTo>
                  <a:lnTo>
                    <a:pt x="477781" y="130182"/>
                  </a:lnTo>
                  <a:lnTo>
                    <a:pt x="489724" y="87281"/>
                  </a:lnTo>
                  <a:lnTo>
                    <a:pt x="497109" y="43785"/>
                  </a:lnTo>
                  <a:lnTo>
                    <a:pt x="499637" y="0"/>
                  </a:lnTo>
                  <a:lnTo>
                    <a:pt x="502166" y="43785"/>
                  </a:lnTo>
                  <a:lnTo>
                    <a:pt x="509553" y="87281"/>
                  </a:lnTo>
                  <a:lnTo>
                    <a:pt x="521499" y="130182"/>
                  </a:lnTo>
                  <a:lnTo>
                    <a:pt x="537705" y="172182"/>
                  </a:lnTo>
                  <a:lnTo>
                    <a:pt x="557872" y="212977"/>
                  </a:lnTo>
                  <a:lnTo>
                    <a:pt x="581701" y="252262"/>
                  </a:lnTo>
                  <a:lnTo>
                    <a:pt x="608893" y="289731"/>
                  </a:lnTo>
                  <a:lnTo>
                    <a:pt x="639149" y="325079"/>
                  </a:lnTo>
                  <a:lnTo>
                    <a:pt x="672171" y="358002"/>
                  </a:lnTo>
                  <a:lnTo>
                    <a:pt x="707659" y="388195"/>
                  </a:lnTo>
                  <a:lnTo>
                    <a:pt x="745314" y="415351"/>
                  </a:lnTo>
                  <a:lnTo>
                    <a:pt x="784837" y="439167"/>
                  </a:lnTo>
                  <a:lnTo>
                    <a:pt x="825929" y="459336"/>
                  </a:lnTo>
                  <a:lnTo>
                    <a:pt x="868292" y="475555"/>
                  </a:lnTo>
                  <a:lnTo>
                    <a:pt x="911626" y="487517"/>
                  </a:lnTo>
                  <a:lnTo>
                    <a:pt x="955632" y="494918"/>
                  </a:lnTo>
                  <a:lnTo>
                    <a:pt x="1000012" y="497453"/>
                  </a:lnTo>
                  <a:lnTo>
                    <a:pt x="955632" y="500010"/>
                  </a:lnTo>
                  <a:lnTo>
                    <a:pt x="911626" y="507473"/>
                  </a:lnTo>
                  <a:lnTo>
                    <a:pt x="868292" y="519534"/>
                  </a:lnTo>
                  <a:lnTo>
                    <a:pt x="825929" y="535882"/>
                  </a:lnTo>
                  <a:lnTo>
                    <a:pt x="784837" y="556208"/>
                  </a:lnTo>
                  <a:lnTo>
                    <a:pt x="745314" y="580204"/>
                  </a:lnTo>
                  <a:lnTo>
                    <a:pt x="707659" y="607558"/>
                  </a:lnTo>
                  <a:lnTo>
                    <a:pt x="672171" y="637963"/>
                  </a:lnTo>
                  <a:lnTo>
                    <a:pt x="639149" y="671107"/>
                  </a:lnTo>
                  <a:lnTo>
                    <a:pt x="608893" y="706683"/>
                  </a:lnTo>
                  <a:lnTo>
                    <a:pt x="581701" y="744380"/>
                  </a:lnTo>
                  <a:lnTo>
                    <a:pt x="557872" y="783888"/>
                  </a:lnTo>
                  <a:lnTo>
                    <a:pt x="537705" y="824899"/>
                  </a:lnTo>
                  <a:lnTo>
                    <a:pt x="521499" y="867103"/>
                  </a:lnTo>
                  <a:lnTo>
                    <a:pt x="509553" y="910190"/>
                  </a:lnTo>
                  <a:lnTo>
                    <a:pt x="502166" y="953852"/>
                  </a:lnTo>
                  <a:lnTo>
                    <a:pt x="499637" y="997777"/>
                  </a:lnTo>
                  <a:lnTo>
                    <a:pt x="497109" y="953852"/>
                  </a:lnTo>
                  <a:lnTo>
                    <a:pt x="489724" y="910190"/>
                  </a:lnTo>
                  <a:lnTo>
                    <a:pt x="477781" y="867103"/>
                  </a:lnTo>
                  <a:lnTo>
                    <a:pt x="461582" y="824899"/>
                  </a:lnTo>
                  <a:lnTo>
                    <a:pt x="441425" y="783888"/>
                  </a:lnTo>
                  <a:lnTo>
                    <a:pt x="417610" y="744380"/>
                  </a:lnTo>
                  <a:lnTo>
                    <a:pt x="390437" y="706683"/>
                  </a:lnTo>
                  <a:lnTo>
                    <a:pt x="360207" y="671107"/>
                  </a:lnTo>
                  <a:lnTo>
                    <a:pt x="327219" y="637963"/>
                  </a:lnTo>
                  <a:lnTo>
                    <a:pt x="291772" y="607558"/>
                  </a:lnTo>
                  <a:lnTo>
                    <a:pt x="254167" y="580204"/>
                  </a:lnTo>
                  <a:lnTo>
                    <a:pt x="214703" y="556208"/>
                  </a:lnTo>
                  <a:lnTo>
                    <a:pt x="173680" y="535882"/>
                  </a:lnTo>
                  <a:lnTo>
                    <a:pt x="131399" y="519534"/>
                  </a:lnTo>
                  <a:lnTo>
                    <a:pt x="88158" y="507473"/>
                  </a:lnTo>
                  <a:lnTo>
                    <a:pt x="44259" y="500010"/>
                  </a:lnTo>
                  <a:lnTo>
                    <a:pt x="0" y="497453"/>
                  </a:lnTo>
                  <a:close/>
                </a:path>
              </a:pathLst>
            </a:custGeom>
            <a:ln w="18718">
              <a:solidFill>
                <a:srgbClr val="959595"/>
              </a:solidFill>
            </a:ln>
          </p:spPr>
          <p:txBody>
            <a:bodyPr wrap="square" lIns="0" tIns="0" rIns="0" bIns="0" rtlCol="0"/>
            <a:lstStyle/>
            <a:p>
              <a:endParaRPr/>
            </a:p>
          </p:txBody>
        </p:sp>
      </p:grpSp>
      <p:grpSp>
        <p:nvGrpSpPr>
          <p:cNvPr id="6" name="object 6"/>
          <p:cNvGrpSpPr/>
          <p:nvPr/>
        </p:nvGrpSpPr>
        <p:grpSpPr>
          <a:xfrm>
            <a:off x="10170007" y="0"/>
            <a:ext cx="2238375" cy="4457700"/>
            <a:chOff x="10170007" y="0"/>
            <a:chExt cx="2238375" cy="4457700"/>
          </a:xfrm>
        </p:grpSpPr>
        <p:sp>
          <p:nvSpPr>
            <p:cNvPr id="7" name="object 7"/>
            <p:cNvSpPr/>
            <p:nvPr/>
          </p:nvSpPr>
          <p:spPr>
            <a:xfrm>
              <a:off x="10170007" y="0"/>
              <a:ext cx="2238375" cy="4457700"/>
            </a:xfrm>
            <a:custGeom>
              <a:avLst/>
              <a:gdLst/>
              <a:ahLst/>
              <a:cxnLst/>
              <a:rect l="l" t="t" r="r" b="b"/>
              <a:pathLst>
                <a:path w="2238375" h="4457700">
                  <a:moveTo>
                    <a:pt x="582447" y="3351541"/>
                  </a:moveTo>
                  <a:lnTo>
                    <a:pt x="527723" y="3351541"/>
                  </a:lnTo>
                  <a:lnTo>
                    <a:pt x="0" y="3874261"/>
                  </a:lnTo>
                  <a:lnTo>
                    <a:pt x="0" y="4457699"/>
                  </a:lnTo>
                  <a:lnTo>
                    <a:pt x="582447" y="4457699"/>
                  </a:lnTo>
                  <a:lnTo>
                    <a:pt x="582447" y="4428654"/>
                  </a:lnTo>
                  <a:lnTo>
                    <a:pt x="29514" y="4428654"/>
                  </a:lnTo>
                  <a:lnTo>
                    <a:pt x="29514" y="3904499"/>
                  </a:lnTo>
                  <a:lnTo>
                    <a:pt x="1136815" y="3904499"/>
                  </a:lnTo>
                  <a:lnTo>
                    <a:pt x="1136815" y="3874261"/>
                  </a:lnTo>
                  <a:lnTo>
                    <a:pt x="42468" y="3874261"/>
                  </a:lnTo>
                  <a:lnTo>
                    <a:pt x="552208" y="3370261"/>
                  </a:lnTo>
                  <a:lnTo>
                    <a:pt x="582447" y="3370261"/>
                  </a:lnTo>
                  <a:lnTo>
                    <a:pt x="582447" y="3351541"/>
                  </a:lnTo>
                  <a:close/>
                </a:path>
                <a:path w="2238375" h="4457700">
                  <a:moveTo>
                    <a:pt x="582447" y="3904499"/>
                  </a:moveTo>
                  <a:lnTo>
                    <a:pt x="552208" y="3904499"/>
                  </a:lnTo>
                  <a:lnTo>
                    <a:pt x="552208" y="4428654"/>
                  </a:lnTo>
                  <a:lnTo>
                    <a:pt x="582447" y="4428654"/>
                  </a:lnTo>
                  <a:lnTo>
                    <a:pt x="582447" y="3904499"/>
                  </a:lnTo>
                  <a:close/>
                </a:path>
                <a:path w="2238375" h="4457700">
                  <a:moveTo>
                    <a:pt x="582447" y="3370261"/>
                  </a:moveTo>
                  <a:lnTo>
                    <a:pt x="552208" y="3370261"/>
                  </a:lnTo>
                  <a:lnTo>
                    <a:pt x="552208" y="3874261"/>
                  </a:lnTo>
                  <a:lnTo>
                    <a:pt x="582447" y="3874261"/>
                  </a:lnTo>
                  <a:lnTo>
                    <a:pt x="582447" y="3370261"/>
                  </a:lnTo>
                  <a:close/>
                </a:path>
                <a:path w="2238375" h="4457700">
                  <a:moveTo>
                    <a:pt x="1136815" y="2245638"/>
                  </a:moveTo>
                  <a:lnTo>
                    <a:pt x="1106576" y="2245638"/>
                  </a:lnTo>
                  <a:lnTo>
                    <a:pt x="1106576" y="2768357"/>
                  </a:lnTo>
                  <a:lnTo>
                    <a:pt x="0" y="2768357"/>
                  </a:lnTo>
                  <a:lnTo>
                    <a:pt x="0" y="3351541"/>
                  </a:lnTo>
                  <a:lnTo>
                    <a:pt x="1106576" y="3351541"/>
                  </a:lnTo>
                  <a:lnTo>
                    <a:pt x="1106576" y="3874261"/>
                  </a:lnTo>
                  <a:lnTo>
                    <a:pt x="1136815" y="3874261"/>
                  </a:lnTo>
                  <a:lnTo>
                    <a:pt x="1136815" y="3321303"/>
                  </a:lnTo>
                  <a:lnTo>
                    <a:pt x="29514" y="3321303"/>
                  </a:lnTo>
                  <a:lnTo>
                    <a:pt x="29514" y="2797161"/>
                  </a:lnTo>
                  <a:lnTo>
                    <a:pt x="1136815" y="2797161"/>
                  </a:lnTo>
                  <a:lnTo>
                    <a:pt x="1136815" y="2791395"/>
                  </a:lnTo>
                  <a:lnTo>
                    <a:pt x="1179121" y="2749638"/>
                  </a:lnTo>
                  <a:lnTo>
                    <a:pt x="1136815" y="2749638"/>
                  </a:lnTo>
                  <a:lnTo>
                    <a:pt x="1136815" y="2245638"/>
                  </a:lnTo>
                  <a:close/>
                </a:path>
                <a:path w="2238375" h="4457700">
                  <a:moveTo>
                    <a:pt x="582447" y="2797161"/>
                  </a:moveTo>
                  <a:lnTo>
                    <a:pt x="552208" y="2797161"/>
                  </a:lnTo>
                  <a:lnTo>
                    <a:pt x="552208" y="3321303"/>
                  </a:lnTo>
                  <a:lnTo>
                    <a:pt x="602602" y="3321303"/>
                  </a:lnTo>
                  <a:lnTo>
                    <a:pt x="625829" y="3298265"/>
                  </a:lnTo>
                  <a:lnTo>
                    <a:pt x="582447" y="3298265"/>
                  </a:lnTo>
                  <a:lnTo>
                    <a:pt x="582447" y="2797161"/>
                  </a:lnTo>
                  <a:close/>
                </a:path>
                <a:path w="2238375" h="4457700">
                  <a:moveTo>
                    <a:pt x="1131062" y="2797161"/>
                  </a:moveTo>
                  <a:lnTo>
                    <a:pt x="1087856" y="2797161"/>
                  </a:lnTo>
                  <a:lnTo>
                    <a:pt x="582447" y="3298265"/>
                  </a:lnTo>
                  <a:lnTo>
                    <a:pt x="625829" y="3298265"/>
                  </a:lnTo>
                  <a:lnTo>
                    <a:pt x="1131062" y="2797161"/>
                  </a:lnTo>
                  <a:close/>
                </a:path>
                <a:path w="2238375" h="4457700">
                  <a:moveTo>
                    <a:pt x="1689747" y="1691258"/>
                  </a:moveTo>
                  <a:lnTo>
                    <a:pt x="1660944" y="1691258"/>
                  </a:lnTo>
                  <a:lnTo>
                    <a:pt x="1660944" y="2215399"/>
                  </a:lnTo>
                  <a:lnTo>
                    <a:pt x="552208" y="2215399"/>
                  </a:lnTo>
                  <a:lnTo>
                    <a:pt x="552208" y="2768357"/>
                  </a:lnTo>
                  <a:lnTo>
                    <a:pt x="582447" y="2768357"/>
                  </a:lnTo>
                  <a:lnTo>
                    <a:pt x="582447" y="2245638"/>
                  </a:lnTo>
                  <a:lnTo>
                    <a:pt x="1689747" y="2245638"/>
                  </a:lnTo>
                  <a:lnTo>
                    <a:pt x="1689747" y="1691258"/>
                  </a:lnTo>
                  <a:close/>
                </a:path>
                <a:path w="2238375" h="4457700">
                  <a:moveTo>
                    <a:pt x="1689747" y="2245638"/>
                  </a:moveTo>
                  <a:lnTo>
                    <a:pt x="1646555" y="2245638"/>
                  </a:lnTo>
                  <a:lnTo>
                    <a:pt x="1136815" y="2749638"/>
                  </a:lnTo>
                  <a:lnTo>
                    <a:pt x="1179121" y="2749638"/>
                  </a:lnTo>
                  <a:lnTo>
                    <a:pt x="1689747" y="2245638"/>
                  </a:lnTo>
                  <a:close/>
                </a:path>
                <a:path w="2238375" h="4457700">
                  <a:moveTo>
                    <a:pt x="2238374" y="0"/>
                  </a:moveTo>
                  <a:lnTo>
                    <a:pt x="1660943" y="0"/>
                  </a:lnTo>
                  <a:lnTo>
                    <a:pt x="1106576" y="553668"/>
                  </a:lnTo>
                  <a:lnTo>
                    <a:pt x="1106576" y="1136865"/>
                  </a:lnTo>
                  <a:lnTo>
                    <a:pt x="2212441" y="1136865"/>
                  </a:lnTo>
                  <a:lnTo>
                    <a:pt x="2212441" y="1661019"/>
                  </a:lnTo>
                  <a:lnTo>
                    <a:pt x="1106576" y="1661019"/>
                  </a:lnTo>
                  <a:lnTo>
                    <a:pt x="1106576" y="2215399"/>
                  </a:lnTo>
                  <a:lnTo>
                    <a:pt x="1136815" y="2215399"/>
                  </a:lnTo>
                  <a:lnTo>
                    <a:pt x="1136815" y="1691258"/>
                  </a:lnTo>
                  <a:lnTo>
                    <a:pt x="2238374" y="1691258"/>
                  </a:lnTo>
                  <a:lnTo>
                    <a:pt x="2238374" y="1106626"/>
                  </a:lnTo>
                  <a:lnTo>
                    <a:pt x="1136815" y="1106626"/>
                  </a:lnTo>
                  <a:lnTo>
                    <a:pt x="1136815" y="583907"/>
                  </a:lnTo>
                  <a:lnTo>
                    <a:pt x="2238374" y="583907"/>
                  </a:lnTo>
                  <a:lnTo>
                    <a:pt x="2238374" y="553668"/>
                  </a:lnTo>
                  <a:lnTo>
                    <a:pt x="1148334" y="553668"/>
                  </a:lnTo>
                  <a:lnTo>
                    <a:pt x="1660944" y="42480"/>
                  </a:lnTo>
                  <a:lnTo>
                    <a:pt x="1689747" y="42480"/>
                  </a:lnTo>
                  <a:lnTo>
                    <a:pt x="1689747" y="29513"/>
                  </a:lnTo>
                  <a:lnTo>
                    <a:pt x="2238374" y="29513"/>
                  </a:lnTo>
                  <a:lnTo>
                    <a:pt x="2238374" y="0"/>
                  </a:lnTo>
                  <a:close/>
                </a:path>
                <a:path w="2238375" h="4457700">
                  <a:moveTo>
                    <a:pt x="1689747" y="1136865"/>
                  </a:moveTo>
                  <a:lnTo>
                    <a:pt x="1660944" y="1136865"/>
                  </a:lnTo>
                  <a:lnTo>
                    <a:pt x="1660944" y="1661019"/>
                  </a:lnTo>
                  <a:lnTo>
                    <a:pt x="1689747" y="1661019"/>
                  </a:lnTo>
                  <a:lnTo>
                    <a:pt x="1689747" y="1136865"/>
                  </a:lnTo>
                  <a:close/>
                </a:path>
                <a:path w="2238375" h="4457700">
                  <a:moveTo>
                    <a:pt x="1689747" y="583907"/>
                  </a:moveTo>
                  <a:lnTo>
                    <a:pt x="1660944" y="583907"/>
                  </a:lnTo>
                  <a:lnTo>
                    <a:pt x="1660944" y="1106626"/>
                  </a:lnTo>
                  <a:lnTo>
                    <a:pt x="1689747" y="1106626"/>
                  </a:lnTo>
                  <a:lnTo>
                    <a:pt x="1689747" y="583907"/>
                  </a:lnTo>
                  <a:close/>
                </a:path>
                <a:path w="2238375" h="4457700">
                  <a:moveTo>
                    <a:pt x="1689747" y="42480"/>
                  </a:moveTo>
                  <a:lnTo>
                    <a:pt x="1660944" y="42480"/>
                  </a:lnTo>
                  <a:lnTo>
                    <a:pt x="1660944" y="553668"/>
                  </a:lnTo>
                  <a:lnTo>
                    <a:pt x="1689747" y="553668"/>
                  </a:lnTo>
                  <a:lnTo>
                    <a:pt x="1689747" y="42480"/>
                  </a:lnTo>
                  <a:close/>
                </a:path>
                <a:path w="2238375" h="4457700">
                  <a:moveTo>
                    <a:pt x="2238374" y="29513"/>
                  </a:moveTo>
                  <a:lnTo>
                    <a:pt x="2212441" y="29513"/>
                  </a:lnTo>
                  <a:lnTo>
                    <a:pt x="2212441" y="553668"/>
                  </a:lnTo>
                  <a:lnTo>
                    <a:pt x="2238374" y="553668"/>
                  </a:lnTo>
                  <a:lnTo>
                    <a:pt x="2238374" y="29513"/>
                  </a:lnTo>
                  <a:close/>
                </a:path>
              </a:pathLst>
            </a:custGeom>
            <a:solidFill>
              <a:srgbClr val="36D636"/>
            </a:solidFill>
          </p:spPr>
          <p:txBody>
            <a:bodyPr wrap="square" lIns="0" tIns="0" rIns="0" bIns="0" rtlCol="0"/>
            <a:lstStyle/>
            <a:p>
              <a:endParaRPr/>
            </a:p>
          </p:txBody>
        </p:sp>
        <p:sp>
          <p:nvSpPr>
            <p:cNvPr id="8" name="object 8"/>
            <p:cNvSpPr/>
            <p:nvPr/>
          </p:nvSpPr>
          <p:spPr>
            <a:xfrm>
              <a:off x="10878439" y="3466744"/>
              <a:ext cx="304165" cy="304165"/>
            </a:xfrm>
            <a:custGeom>
              <a:avLst/>
              <a:gdLst/>
              <a:ahLst/>
              <a:cxnLst/>
              <a:rect l="l" t="t" r="r" b="b"/>
              <a:pathLst>
                <a:path w="304165" h="304164">
                  <a:moveTo>
                    <a:pt x="159842" y="0"/>
                  </a:moveTo>
                  <a:lnTo>
                    <a:pt x="144005" y="0"/>
                  </a:lnTo>
                  <a:lnTo>
                    <a:pt x="136080" y="723"/>
                  </a:lnTo>
                  <a:lnTo>
                    <a:pt x="97205" y="10083"/>
                  </a:lnTo>
                  <a:lnTo>
                    <a:pt x="62636" y="28803"/>
                  </a:lnTo>
                  <a:lnTo>
                    <a:pt x="33845" y="56159"/>
                  </a:lnTo>
                  <a:lnTo>
                    <a:pt x="12966" y="89992"/>
                  </a:lnTo>
                  <a:lnTo>
                    <a:pt x="723" y="136080"/>
                  </a:lnTo>
                  <a:lnTo>
                    <a:pt x="0" y="143992"/>
                  </a:lnTo>
                  <a:lnTo>
                    <a:pt x="0" y="151917"/>
                  </a:lnTo>
                  <a:lnTo>
                    <a:pt x="0" y="159842"/>
                  </a:lnTo>
                  <a:lnTo>
                    <a:pt x="723" y="167754"/>
                  </a:lnTo>
                  <a:lnTo>
                    <a:pt x="3606" y="183603"/>
                  </a:lnTo>
                  <a:lnTo>
                    <a:pt x="5041" y="190804"/>
                  </a:lnTo>
                  <a:lnTo>
                    <a:pt x="7924" y="198716"/>
                  </a:lnTo>
                  <a:lnTo>
                    <a:pt x="10083" y="205917"/>
                  </a:lnTo>
                  <a:lnTo>
                    <a:pt x="13690" y="213118"/>
                  </a:lnTo>
                  <a:lnTo>
                    <a:pt x="16560" y="220319"/>
                  </a:lnTo>
                  <a:lnTo>
                    <a:pt x="20878" y="227520"/>
                  </a:lnTo>
                  <a:lnTo>
                    <a:pt x="24485" y="233997"/>
                  </a:lnTo>
                  <a:lnTo>
                    <a:pt x="29527" y="241198"/>
                  </a:lnTo>
                  <a:lnTo>
                    <a:pt x="33845" y="246951"/>
                  </a:lnTo>
                  <a:lnTo>
                    <a:pt x="39598" y="253441"/>
                  </a:lnTo>
                  <a:lnTo>
                    <a:pt x="44640" y="259194"/>
                  </a:lnTo>
                  <a:lnTo>
                    <a:pt x="50406" y="264236"/>
                  </a:lnTo>
                  <a:lnTo>
                    <a:pt x="56883" y="269278"/>
                  </a:lnTo>
                  <a:lnTo>
                    <a:pt x="62636" y="274320"/>
                  </a:lnTo>
                  <a:lnTo>
                    <a:pt x="97917" y="293039"/>
                  </a:lnTo>
                  <a:lnTo>
                    <a:pt x="105117" y="295910"/>
                  </a:lnTo>
                  <a:lnTo>
                    <a:pt x="113042" y="298069"/>
                  </a:lnTo>
                  <a:lnTo>
                    <a:pt x="120243" y="299516"/>
                  </a:lnTo>
                  <a:lnTo>
                    <a:pt x="136080" y="302399"/>
                  </a:lnTo>
                  <a:lnTo>
                    <a:pt x="144005" y="303110"/>
                  </a:lnTo>
                  <a:lnTo>
                    <a:pt x="151917" y="303110"/>
                  </a:lnTo>
                  <a:lnTo>
                    <a:pt x="151917" y="303834"/>
                  </a:lnTo>
                  <a:lnTo>
                    <a:pt x="159842" y="303834"/>
                  </a:lnTo>
                  <a:lnTo>
                    <a:pt x="167754" y="303110"/>
                  </a:lnTo>
                  <a:lnTo>
                    <a:pt x="183603" y="300240"/>
                  </a:lnTo>
                  <a:lnTo>
                    <a:pt x="190792" y="298792"/>
                  </a:lnTo>
                  <a:lnTo>
                    <a:pt x="198716" y="295910"/>
                  </a:lnTo>
                  <a:lnTo>
                    <a:pt x="205917" y="293763"/>
                  </a:lnTo>
                  <a:lnTo>
                    <a:pt x="213118" y="290156"/>
                  </a:lnTo>
                  <a:lnTo>
                    <a:pt x="220319" y="287274"/>
                  </a:lnTo>
                  <a:lnTo>
                    <a:pt x="227520" y="282956"/>
                  </a:lnTo>
                  <a:lnTo>
                    <a:pt x="233997" y="279361"/>
                  </a:lnTo>
                  <a:lnTo>
                    <a:pt x="241198" y="274320"/>
                  </a:lnTo>
                  <a:lnTo>
                    <a:pt x="246951" y="269989"/>
                  </a:lnTo>
                  <a:lnTo>
                    <a:pt x="253428" y="264236"/>
                  </a:lnTo>
                  <a:lnTo>
                    <a:pt x="259194" y="259194"/>
                  </a:lnTo>
                  <a:lnTo>
                    <a:pt x="264236" y="253441"/>
                  </a:lnTo>
                  <a:lnTo>
                    <a:pt x="269278" y="246951"/>
                  </a:lnTo>
                  <a:lnTo>
                    <a:pt x="274320" y="241198"/>
                  </a:lnTo>
                  <a:lnTo>
                    <a:pt x="293027" y="205917"/>
                  </a:lnTo>
                  <a:lnTo>
                    <a:pt x="295910" y="198716"/>
                  </a:lnTo>
                  <a:lnTo>
                    <a:pt x="298069" y="190804"/>
                  </a:lnTo>
                  <a:lnTo>
                    <a:pt x="299516" y="183603"/>
                  </a:lnTo>
                  <a:lnTo>
                    <a:pt x="302387" y="167754"/>
                  </a:lnTo>
                  <a:lnTo>
                    <a:pt x="303110" y="159842"/>
                  </a:lnTo>
                  <a:lnTo>
                    <a:pt x="303110" y="151917"/>
                  </a:lnTo>
                  <a:lnTo>
                    <a:pt x="303834" y="151917"/>
                  </a:lnTo>
                  <a:lnTo>
                    <a:pt x="303834" y="143992"/>
                  </a:lnTo>
                  <a:lnTo>
                    <a:pt x="303110" y="136080"/>
                  </a:lnTo>
                  <a:lnTo>
                    <a:pt x="293751" y="97205"/>
                  </a:lnTo>
                  <a:lnTo>
                    <a:pt x="275031" y="62636"/>
                  </a:lnTo>
                  <a:lnTo>
                    <a:pt x="247675" y="33845"/>
                  </a:lnTo>
                  <a:lnTo>
                    <a:pt x="213829" y="12954"/>
                  </a:lnTo>
                  <a:lnTo>
                    <a:pt x="167754" y="723"/>
                  </a:lnTo>
                  <a:lnTo>
                    <a:pt x="159842" y="0"/>
                  </a:lnTo>
                  <a:close/>
                </a:path>
              </a:pathLst>
            </a:custGeom>
            <a:solidFill>
              <a:srgbClr val="959595"/>
            </a:solidFill>
          </p:spPr>
          <p:txBody>
            <a:bodyPr wrap="square" lIns="0" tIns="0" rIns="0" bIns="0" rtlCol="0"/>
            <a:lstStyle/>
            <a:p>
              <a:endParaRPr/>
            </a:p>
          </p:txBody>
        </p:sp>
        <p:sp>
          <p:nvSpPr>
            <p:cNvPr id="9" name="object 9"/>
            <p:cNvSpPr/>
            <p:nvPr/>
          </p:nvSpPr>
          <p:spPr>
            <a:xfrm>
              <a:off x="10878432" y="3466722"/>
              <a:ext cx="304165" cy="304165"/>
            </a:xfrm>
            <a:custGeom>
              <a:avLst/>
              <a:gdLst/>
              <a:ahLst/>
              <a:cxnLst/>
              <a:rect l="l" t="t" r="r" b="b"/>
              <a:pathLst>
                <a:path w="304165" h="304164">
                  <a:moveTo>
                    <a:pt x="0" y="151920"/>
                  </a:moveTo>
                  <a:lnTo>
                    <a:pt x="0" y="143995"/>
                  </a:lnTo>
                  <a:lnTo>
                    <a:pt x="723" y="136083"/>
                  </a:lnTo>
                  <a:lnTo>
                    <a:pt x="2171" y="128158"/>
                  </a:lnTo>
                  <a:lnTo>
                    <a:pt x="3606" y="120233"/>
                  </a:lnTo>
                  <a:lnTo>
                    <a:pt x="16560" y="82792"/>
                  </a:lnTo>
                  <a:lnTo>
                    <a:pt x="38886" y="50394"/>
                  </a:lnTo>
                  <a:lnTo>
                    <a:pt x="44639" y="44641"/>
                  </a:lnTo>
                  <a:lnTo>
                    <a:pt x="50405" y="38875"/>
                  </a:lnTo>
                  <a:lnTo>
                    <a:pt x="82802" y="16561"/>
                  </a:lnTo>
                  <a:lnTo>
                    <a:pt x="120241" y="3606"/>
                  </a:lnTo>
                  <a:lnTo>
                    <a:pt x="128166" y="2159"/>
                  </a:lnTo>
                  <a:lnTo>
                    <a:pt x="136078" y="723"/>
                  </a:lnTo>
                  <a:lnTo>
                    <a:pt x="144002" y="0"/>
                  </a:lnTo>
                  <a:lnTo>
                    <a:pt x="151914" y="0"/>
                  </a:lnTo>
                  <a:lnTo>
                    <a:pt x="159839" y="0"/>
                  </a:lnTo>
                  <a:lnTo>
                    <a:pt x="167764" y="723"/>
                  </a:lnTo>
                  <a:lnTo>
                    <a:pt x="175676" y="2159"/>
                  </a:lnTo>
                  <a:lnTo>
                    <a:pt x="183600" y="3606"/>
                  </a:lnTo>
                  <a:lnTo>
                    <a:pt x="191512" y="5042"/>
                  </a:lnTo>
                  <a:lnTo>
                    <a:pt x="198713" y="7201"/>
                  </a:lnTo>
                  <a:lnTo>
                    <a:pt x="206638" y="10084"/>
                  </a:lnTo>
                  <a:lnTo>
                    <a:pt x="213838" y="12954"/>
                  </a:lnTo>
                  <a:lnTo>
                    <a:pt x="221039" y="16561"/>
                  </a:lnTo>
                  <a:lnTo>
                    <a:pt x="228240" y="20155"/>
                  </a:lnTo>
                  <a:lnTo>
                    <a:pt x="259189" y="44641"/>
                  </a:lnTo>
                  <a:lnTo>
                    <a:pt x="264955" y="50394"/>
                  </a:lnTo>
                  <a:lnTo>
                    <a:pt x="287269" y="82792"/>
                  </a:lnTo>
                  <a:lnTo>
                    <a:pt x="300235" y="120233"/>
                  </a:lnTo>
                  <a:lnTo>
                    <a:pt x="301670" y="128158"/>
                  </a:lnTo>
                  <a:lnTo>
                    <a:pt x="303118" y="136083"/>
                  </a:lnTo>
                  <a:lnTo>
                    <a:pt x="303829" y="143995"/>
                  </a:lnTo>
                  <a:lnTo>
                    <a:pt x="303829" y="151920"/>
                  </a:lnTo>
                  <a:lnTo>
                    <a:pt x="303118" y="151920"/>
                  </a:lnTo>
                  <a:lnTo>
                    <a:pt x="303118" y="159832"/>
                  </a:lnTo>
                  <a:lnTo>
                    <a:pt x="302394" y="167757"/>
                  </a:lnTo>
                  <a:lnTo>
                    <a:pt x="300946" y="175682"/>
                  </a:lnTo>
                  <a:lnTo>
                    <a:pt x="299511" y="183594"/>
                  </a:lnTo>
                  <a:lnTo>
                    <a:pt x="298076" y="190795"/>
                  </a:lnTo>
                  <a:lnTo>
                    <a:pt x="295917" y="198720"/>
                  </a:lnTo>
                  <a:lnTo>
                    <a:pt x="293034" y="205921"/>
                  </a:lnTo>
                  <a:lnTo>
                    <a:pt x="290151" y="213834"/>
                  </a:lnTo>
                  <a:lnTo>
                    <a:pt x="269273" y="246956"/>
                  </a:lnTo>
                  <a:lnTo>
                    <a:pt x="264231" y="253433"/>
                  </a:lnTo>
                  <a:lnTo>
                    <a:pt x="259189" y="259199"/>
                  </a:lnTo>
                  <a:lnTo>
                    <a:pt x="253436" y="264228"/>
                  </a:lnTo>
                  <a:lnTo>
                    <a:pt x="246960" y="269994"/>
                  </a:lnTo>
                  <a:lnTo>
                    <a:pt x="241194" y="274312"/>
                  </a:lnTo>
                  <a:lnTo>
                    <a:pt x="233993" y="279354"/>
                  </a:lnTo>
                  <a:lnTo>
                    <a:pt x="227516" y="282961"/>
                  </a:lnTo>
                  <a:lnTo>
                    <a:pt x="220315" y="287279"/>
                  </a:lnTo>
                  <a:lnTo>
                    <a:pt x="213115" y="290149"/>
                  </a:lnTo>
                  <a:lnTo>
                    <a:pt x="205914" y="293756"/>
                  </a:lnTo>
                  <a:lnTo>
                    <a:pt x="198713" y="295915"/>
                  </a:lnTo>
                  <a:lnTo>
                    <a:pt x="190801" y="298798"/>
                  </a:lnTo>
                  <a:lnTo>
                    <a:pt x="183600" y="300233"/>
                  </a:lnTo>
                  <a:lnTo>
                    <a:pt x="175676" y="301669"/>
                  </a:lnTo>
                  <a:lnTo>
                    <a:pt x="167764" y="303116"/>
                  </a:lnTo>
                  <a:lnTo>
                    <a:pt x="159839" y="303840"/>
                  </a:lnTo>
                  <a:lnTo>
                    <a:pt x="151914" y="303840"/>
                  </a:lnTo>
                  <a:lnTo>
                    <a:pt x="151914" y="303116"/>
                  </a:lnTo>
                  <a:lnTo>
                    <a:pt x="144002" y="303116"/>
                  </a:lnTo>
                  <a:lnTo>
                    <a:pt x="136078" y="302393"/>
                  </a:lnTo>
                  <a:lnTo>
                    <a:pt x="128166" y="300957"/>
                  </a:lnTo>
                  <a:lnTo>
                    <a:pt x="120241" y="299522"/>
                  </a:lnTo>
                  <a:lnTo>
                    <a:pt x="113040" y="298074"/>
                  </a:lnTo>
                  <a:lnTo>
                    <a:pt x="105128" y="295915"/>
                  </a:lnTo>
                  <a:lnTo>
                    <a:pt x="97928" y="293032"/>
                  </a:lnTo>
                  <a:lnTo>
                    <a:pt x="90003" y="290149"/>
                  </a:lnTo>
                  <a:lnTo>
                    <a:pt x="56882" y="269270"/>
                  </a:lnTo>
                  <a:lnTo>
                    <a:pt x="50405" y="264228"/>
                  </a:lnTo>
                  <a:lnTo>
                    <a:pt x="44639" y="259199"/>
                  </a:lnTo>
                  <a:lnTo>
                    <a:pt x="39597" y="253433"/>
                  </a:lnTo>
                  <a:lnTo>
                    <a:pt x="33844" y="246956"/>
                  </a:lnTo>
                  <a:lnTo>
                    <a:pt x="29526" y="241190"/>
                  </a:lnTo>
                  <a:lnTo>
                    <a:pt x="24485" y="234002"/>
                  </a:lnTo>
                  <a:lnTo>
                    <a:pt x="20891" y="227525"/>
                  </a:lnTo>
                  <a:lnTo>
                    <a:pt x="16560" y="220311"/>
                  </a:lnTo>
                  <a:lnTo>
                    <a:pt x="13690" y="213122"/>
                  </a:lnTo>
                  <a:lnTo>
                    <a:pt x="10083" y="205921"/>
                  </a:lnTo>
                  <a:lnTo>
                    <a:pt x="7924" y="198720"/>
                  </a:lnTo>
                  <a:lnTo>
                    <a:pt x="5041" y="190795"/>
                  </a:lnTo>
                  <a:lnTo>
                    <a:pt x="3606" y="183594"/>
                  </a:lnTo>
                  <a:lnTo>
                    <a:pt x="2171" y="175682"/>
                  </a:lnTo>
                  <a:lnTo>
                    <a:pt x="723" y="167757"/>
                  </a:lnTo>
                  <a:lnTo>
                    <a:pt x="0" y="159832"/>
                  </a:lnTo>
                  <a:lnTo>
                    <a:pt x="0" y="151920"/>
                  </a:lnTo>
                  <a:close/>
                </a:path>
              </a:pathLst>
            </a:custGeom>
            <a:ln w="18719">
              <a:solidFill>
                <a:srgbClr val="959595"/>
              </a:solidFill>
            </a:ln>
          </p:spPr>
          <p:txBody>
            <a:bodyPr wrap="square" lIns="0" tIns="0" rIns="0" bIns="0" rtlCol="0"/>
            <a:lstStyle/>
            <a:p>
              <a:endParaRPr/>
            </a:p>
          </p:txBody>
        </p:sp>
      </p:grpSp>
      <p:sp>
        <p:nvSpPr>
          <p:cNvPr id="10" name="object 10"/>
          <p:cNvSpPr txBox="1">
            <a:spLocks noGrp="1"/>
          </p:cNvSpPr>
          <p:nvPr>
            <p:ph type="title"/>
          </p:nvPr>
        </p:nvSpPr>
        <p:spPr>
          <a:xfrm>
            <a:off x="315571" y="1551081"/>
            <a:ext cx="10562861" cy="1708801"/>
          </a:xfrm>
          <a:prstGeom prst="rect">
            <a:avLst/>
          </a:prstGeom>
        </p:spPr>
        <p:txBody>
          <a:bodyPr vert="horz" wrap="square" lIns="0" tIns="15875" rIns="0" bIns="0" rtlCol="0">
            <a:spAutoFit/>
          </a:bodyPr>
          <a:lstStyle/>
          <a:p>
            <a:pPr marL="12700">
              <a:lnSpc>
                <a:spcPct val="100000"/>
              </a:lnSpc>
              <a:spcBef>
                <a:spcPts val="125"/>
              </a:spcBef>
            </a:pPr>
            <a:r>
              <a:rPr lang="en-IN" dirty="0"/>
              <a:t>Business Problem / Problem Statement</a:t>
            </a:r>
            <a:endParaRPr spc="-1110" dirty="0"/>
          </a:p>
        </p:txBody>
      </p:sp>
      <p:sp>
        <p:nvSpPr>
          <p:cNvPr id="15" name="object 15"/>
          <p:cNvSpPr txBox="1"/>
          <p:nvPr/>
        </p:nvSpPr>
        <p:spPr>
          <a:xfrm>
            <a:off x="539750" y="3633684"/>
            <a:ext cx="9112897" cy="3951082"/>
          </a:xfrm>
          <a:prstGeom prst="rect">
            <a:avLst/>
          </a:prstGeom>
        </p:spPr>
        <p:txBody>
          <a:bodyPr vert="horz" wrap="square" lIns="0" tIns="11430" rIns="0" bIns="0" rtlCol="0">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1" i="0" u="none" strike="noStrike" cap="none" normalizeH="0" baseline="0" dirty="0">
                <a:ln>
                  <a:noFill/>
                </a:ln>
                <a:solidFill>
                  <a:schemeClr val="tx1"/>
                </a:solidFill>
                <a:effectLst/>
                <a:latin typeface="Arial" panose="020B0604020202020204" pitchFamily="34" charset="0"/>
              </a:rPr>
              <a:t>Problem Statement:</a:t>
            </a:r>
            <a:r>
              <a:rPr kumimoji="0" lang="en-US" altLang="en-US" sz="3200" b="0" i="0" u="none" strike="noStrike" cap="none" normalizeH="0" baseline="0" dirty="0">
                <a:ln>
                  <a:noFill/>
                </a:ln>
                <a:solidFill>
                  <a:schemeClr val="tx1"/>
                </a:solidFill>
                <a:effectLst/>
                <a:latin typeface="Arial" panose="020B0604020202020204" pitchFamily="34" charset="0"/>
              </a:rPr>
              <a:t> The project aims to address the need for identifying critical factors influencing coffee quality and improving production methods based on data-driven insights.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1" i="0" u="none" strike="noStrike" cap="none" normalizeH="0" baseline="0" dirty="0">
                <a:ln>
                  <a:noFill/>
                </a:ln>
                <a:solidFill>
                  <a:schemeClr val="tx1"/>
                </a:solidFill>
                <a:effectLst/>
                <a:latin typeface="Arial" panose="020B0604020202020204" pitchFamily="34" charset="0"/>
              </a:rPr>
              <a:t>Key Questions:</a:t>
            </a:r>
            <a:endParaRPr kumimoji="0" lang="en-US" altLang="en-US" sz="3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0" i="0" u="none" strike="noStrike" cap="none" normalizeH="0" baseline="0" dirty="0">
                <a:ln>
                  <a:noFill/>
                </a:ln>
                <a:solidFill>
                  <a:schemeClr val="tx1"/>
                </a:solidFill>
                <a:effectLst/>
                <a:latin typeface="Arial" panose="020B0604020202020204" pitchFamily="34" charset="0"/>
              </a:rPr>
              <a:t>What are the key factors affecting coffee quality?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0" i="0" u="none" strike="noStrike" cap="none" normalizeH="0" baseline="0" dirty="0">
                <a:ln>
                  <a:noFill/>
                </a:ln>
                <a:solidFill>
                  <a:schemeClr val="tx1"/>
                </a:solidFill>
                <a:effectLst/>
                <a:latin typeface="Arial" panose="020B0604020202020204" pitchFamily="34" charset="0"/>
              </a:rPr>
              <a:t>How do different variables interact and influence the overall quality?</a:t>
            </a:r>
            <a:endParaRPr sz="3200" dirty="0">
              <a:latin typeface="Verdana"/>
              <a:cs typeface="Verdana"/>
            </a:endParaRPr>
          </a:p>
        </p:txBody>
      </p:sp>
      <p:sp>
        <p:nvSpPr>
          <p:cNvPr id="18" name="Rectangle 3">
            <a:extLst>
              <a:ext uri="{FF2B5EF4-FFF2-40B4-BE49-F238E27FC236}">
                <a16:creationId xmlns:a16="http://schemas.microsoft.com/office/drawing/2014/main" id="{A133C288-B2A9-C168-B58A-3AC9A9F05264}"/>
              </a:ext>
            </a:extLst>
          </p:cNvPr>
          <p:cNvSpPr>
            <a:spLocks noChangeArrowheads="1"/>
          </p:cNvSpPr>
          <p:nvPr/>
        </p:nvSpPr>
        <p:spPr bwMode="auto">
          <a:xfrm>
            <a:off x="0" y="-323165"/>
            <a:ext cx="26481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6837259" y="0"/>
            <a:ext cx="1460051" cy="2231931"/>
          </a:xfrm>
          <a:prstGeom prst="rect">
            <a:avLst/>
          </a:prstGeom>
        </p:spPr>
      </p:pic>
      <p:grpSp>
        <p:nvGrpSpPr>
          <p:cNvPr id="3" name="object 3"/>
          <p:cNvGrpSpPr/>
          <p:nvPr/>
        </p:nvGrpSpPr>
        <p:grpSpPr>
          <a:xfrm>
            <a:off x="0" y="9223145"/>
            <a:ext cx="2191385" cy="1064260"/>
            <a:chOff x="0" y="9223145"/>
            <a:chExt cx="2191385" cy="1064260"/>
          </a:xfrm>
        </p:grpSpPr>
        <p:sp>
          <p:nvSpPr>
            <p:cNvPr id="4" name="object 4"/>
            <p:cNvSpPr/>
            <p:nvPr/>
          </p:nvSpPr>
          <p:spPr>
            <a:xfrm>
              <a:off x="0" y="9223145"/>
              <a:ext cx="2191385" cy="1064260"/>
            </a:xfrm>
            <a:custGeom>
              <a:avLst/>
              <a:gdLst/>
              <a:ahLst/>
              <a:cxnLst/>
              <a:rect l="l" t="t" r="r" b="b"/>
              <a:pathLst>
                <a:path w="2191385" h="1064259">
                  <a:moveTo>
                    <a:pt x="531315" y="583172"/>
                  </a:moveTo>
                  <a:lnTo>
                    <a:pt x="501074" y="583172"/>
                  </a:lnTo>
                  <a:lnTo>
                    <a:pt x="501074" y="1063852"/>
                  </a:lnTo>
                  <a:lnTo>
                    <a:pt x="531315" y="1063852"/>
                  </a:lnTo>
                  <a:lnTo>
                    <a:pt x="531315" y="583172"/>
                  </a:lnTo>
                  <a:close/>
                </a:path>
                <a:path w="2191385" h="1064259">
                  <a:moveTo>
                    <a:pt x="1085706" y="583172"/>
                  </a:moveTo>
                  <a:lnTo>
                    <a:pt x="1055469" y="583172"/>
                  </a:lnTo>
                  <a:lnTo>
                    <a:pt x="1055469" y="1063852"/>
                  </a:lnTo>
                  <a:lnTo>
                    <a:pt x="1085706" y="1063852"/>
                  </a:lnTo>
                  <a:lnTo>
                    <a:pt x="1085706" y="583172"/>
                  </a:lnTo>
                  <a:close/>
                </a:path>
                <a:path w="2191385" h="1064259">
                  <a:moveTo>
                    <a:pt x="1638655" y="583172"/>
                  </a:moveTo>
                  <a:lnTo>
                    <a:pt x="1608416" y="583172"/>
                  </a:lnTo>
                  <a:lnTo>
                    <a:pt x="1608416" y="1063852"/>
                  </a:lnTo>
                  <a:lnTo>
                    <a:pt x="1638655" y="1063852"/>
                  </a:lnTo>
                  <a:lnTo>
                    <a:pt x="1638655" y="583172"/>
                  </a:lnTo>
                  <a:close/>
                </a:path>
                <a:path w="2191385" h="1064259">
                  <a:moveTo>
                    <a:pt x="1680364" y="41761"/>
                  </a:moveTo>
                  <a:lnTo>
                    <a:pt x="1638655" y="41761"/>
                  </a:lnTo>
                  <a:lnTo>
                    <a:pt x="2149856" y="554374"/>
                  </a:lnTo>
                  <a:lnTo>
                    <a:pt x="0" y="554374"/>
                  </a:lnTo>
                  <a:lnTo>
                    <a:pt x="0" y="583172"/>
                  </a:lnTo>
                  <a:lnTo>
                    <a:pt x="2162810" y="583172"/>
                  </a:lnTo>
                  <a:lnTo>
                    <a:pt x="2162810" y="1063852"/>
                  </a:lnTo>
                  <a:lnTo>
                    <a:pt x="2191143" y="1063852"/>
                  </a:lnTo>
                  <a:lnTo>
                    <a:pt x="2191143" y="553178"/>
                  </a:lnTo>
                  <a:lnTo>
                    <a:pt x="1680364" y="41761"/>
                  </a:lnTo>
                  <a:close/>
                </a:path>
                <a:path w="2191385" h="1064259">
                  <a:moveTo>
                    <a:pt x="531315" y="0"/>
                  </a:moveTo>
                  <a:lnTo>
                    <a:pt x="0" y="0"/>
                  </a:lnTo>
                  <a:lnTo>
                    <a:pt x="0" y="30241"/>
                  </a:lnTo>
                  <a:lnTo>
                    <a:pt x="501074" y="30241"/>
                  </a:lnTo>
                  <a:lnTo>
                    <a:pt x="501074" y="554374"/>
                  </a:lnTo>
                  <a:lnTo>
                    <a:pt x="531315" y="554374"/>
                  </a:lnTo>
                  <a:lnTo>
                    <a:pt x="531315" y="0"/>
                  </a:lnTo>
                  <a:close/>
                </a:path>
                <a:path w="2191385" h="1064259">
                  <a:moveTo>
                    <a:pt x="1638655" y="0"/>
                  </a:moveTo>
                  <a:lnTo>
                    <a:pt x="1055469" y="0"/>
                  </a:lnTo>
                  <a:lnTo>
                    <a:pt x="1055469" y="554374"/>
                  </a:lnTo>
                  <a:lnTo>
                    <a:pt x="1085706" y="554374"/>
                  </a:lnTo>
                  <a:lnTo>
                    <a:pt x="1085706" y="30241"/>
                  </a:lnTo>
                  <a:lnTo>
                    <a:pt x="1668859" y="30241"/>
                  </a:lnTo>
                  <a:lnTo>
                    <a:pt x="1638655" y="0"/>
                  </a:lnTo>
                  <a:close/>
                </a:path>
                <a:path w="2191385" h="1064259">
                  <a:moveTo>
                    <a:pt x="1668859" y="30241"/>
                  </a:moveTo>
                  <a:lnTo>
                    <a:pt x="1608416" y="30241"/>
                  </a:lnTo>
                  <a:lnTo>
                    <a:pt x="1608416" y="554374"/>
                  </a:lnTo>
                  <a:lnTo>
                    <a:pt x="1638655" y="554374"/>
                  </a:lnTo>
                  <a:lnTo>
                    <a:pt x="1638655" y="41761"/>
                  </a:lnTo>
                  <a:lnTo>
                    <a:pt x="1680364" y="41761"/>
                  </a:lnTo>
                  <a:lnTo>
                    <a:pt x="1668859" y="30241"/>
                  </a:lnTo>
                  <a:close/>
                </a:path>
              </a:pathLst>
            </a:custGeom>
            <a:solidFill>
              <a:srgbClr val="36D636"/>
            </a:solidFill>
          </p:spPr>
          <p:txBody>
            <a:bodyPr wrap="square" lIns="0" tIns="0" rIns="0" bIns="0" rtlCol="0"/>
            <a:lstStyle/>
            <a:p>
              <a:endParaRPr/>
            </a:p>
          </p:txBody>
        </p:sp>
        <p:sp>
          <p:nvSpPr>
            <p:cNvPr id="5" name="object 5"/>
            <p:cNvSpPr/>
            <p:nvPr/>
          </p:nvSpPr>
          <p:spPr>
            <a:xfrm>
              <a:off x="1182185" y="9899191"/>
              <a:ext cx="304165" cy="304165"/>
            </a:xfrm>
            <a:custGeom>
              <a:avLst/>
              <a:gdLst/>
              <a:ahLst/>
              <a:cxnLst/>
              <a:rect l="l" t="t" r="r" b="b"/>
              <a:pathLst>
                <a:path w="304165" h="304165">
                  <a:moveTo>
                    <a:pt x="159835" y="0"/>
                  </a:moveTo>
                  <a:lnTo>
                    <a:pt x="143998" y="0"/>
                  </a:lnTo>
                  <a:lnTo>
                    <a:pt x="136074" y="723"/>
                  </a:lnTo>
                  <a:lnTo>
                    <a:pt x="97199" y="10081"/>
                  </a:lnTo>
                  <a:lnTo>
                    <a:pt x="62637" y="28803"/>
                  </a:lnTo>
                  <a:lnTo>
                    <a:pt x="33839" y="56158"/>
                  </a:lnTo>
                  <a:lnTo>
                    <a:pt x="12959" y="89996"/>
                  </a:lnTo>
                  <a:lnTo>
                    <a:pt x="720" y="136074"/>
                  </a:lnTo>
                  <a:lnTo>
                    <a:pt x="0" y="143996"/>
                  </a:lnTo>
                  <a:lnTo>
                    <a:pt x="0" y="151913"/>
                  </a:lnTo>
                  <a:lnTo>
                    <a:pt x="720" y="151913"/>
                  </a:lnTo>
                  <a:lnTo>
                    <a:pt x="720" y="159837"/>
                  </a:lnTo>
                  <a:lnTo>
                    <a:pt x="7918" y="198710"/>
                  </a:lnTo>
                  <a:lnTo>
                    <a:pt x="10800" y="205913"/>
                  </a:lnTo>
                  <a:lnTo>
                    <a:pt x="13677" y="213831"/>
                  </a:lnTo>
                  <a:lnTo>
                    <a:pt x="34557" y="246950"/>
                  </a:lnTo>
                  <a:lnTo>
                    <a:pt x="39598" y="253429"/>
                  </a:lnTo>
                  <a:lnTo>
                    <a:pt x="44639" y="259189"/>
                  </a:lnTo>
                  <a:lnTo>
                    <a:pt x="50398" y="264229"/>
                  </a:lnTo>
                  <a:lnTo>
                    <a:pt x="56878" y="269989"/>
                  </a:lnTo>
                  <a:lnTo>
                    <a:pt x="62637" y="274310"/>
                  </a:lnTo>
                  <a:lnTo>
                    <a:pt x="69841" y="279350"/>
                  </a:lnTo>
                  <a:lnTo>
                    <a:pt x="76319" y="282947"/>
                  </a:lnTo>
                  <a:lnTo>
                    <a:pt x="83517" y="287268"/>
                  </a:lnTo>
                  <a:lnTo>
                    <a:pt x="90722" y="290150"/>
                  </a:lnTo>
                  <a:lnTo>
                    <a:pt x="97923" y="293747"/>
                  </a:lnTo>
                  <a:lnTo>
                    <a:pt x="105124" y="295910"/>
                  </a:lnTo>
                  <a:lnTo>
                    <a:pt x="113036" y="298787"/>
                  </a:lnTo>
                  <a:lnTo>
                    <a:pt x="120237" y="300226"/>
                  </a:lnTo>
                  <a:lnTo>
                    <a:pt x="136074" y="303108"/>
                  </a:lnTo>
                  <a:lnTo>
                    <a:pt x="143998" y="303827"/>
                  </a:lnTo>
                  <a:lnTo>
                    <a:pt x="151923" y="303827"/>
                  </a:lnTo>
                  <a:lnTo>
                    <a:pt x="151923" y="303108"/>
                  </a:lnTo>
                  <a:lnTo>
                    <a:pt x="159835" y="303108"/>
                  </a:lnTo>
                  <a:lnTo>
                    <a:pt x="198710" y="295910"/>
                  </a:lnTo>
                  <a:lnTo>
                    <a:pt x="205924" y="293027"/>
                  </a:lnTo>
                  <a:lnTo>
                    <a:pt x="213836" y="290150"/>
                  </a:lnTo>
                  <a:lnTo>
                    <a:pt x="246957" y="269269"/>
                  </a:lnTo>
                  <a:lnTo>
                    <a:pt x="253434" y="264229"/>
                  </a:lnTo>
                  <a:lnTo>
                    <a:pt x="259200" y="259189"/>
                  </a:lnTo>
                  <a:lnTo>
                    <a:pt x="264229" y="253429"/>
                  </a:lnTo>
                  <a:lnTo>
                    <a:pt x="269995" y="246950"/>
                  </a:lnTo>
                  <a:lnTo>
                    <a:pt x="274313" y="241190"/>
                  </a:lnTo>
                  <a:lnTo>
                    <a:pt x="279355" y="233992"/>
                  </a:lnTo>
                  <a:lnTo>
                    <a:pt x="282962" y="227514"/>
                  </a:lnTo>
                  <a:lnTo>
                    <a:pt x="287267" y="220310"/>
                  </a:lnTo>
                  <a:lnTo>
                    <a:pt x="290150" y="213112"/>
                  </a:lnTo>
                  <a:lnTo>
                    <a:pt x="293757" y="205913"/>
                  </a:lnTo>
                  <a:lnTo>
                    <a:pt x="295916" y="198710"/>
                  </a:lnTo>
                  <a:lnTo>
                    <a:pt x="298799" y="190793"/>
                  </a:lnTo>
                  <a:lnTo>
                    <a:pt x="300234" y="183595"/>
                  </a:lnTo>
                  <a:lnTo>
                    <a:pt x="303117" y="167754"/>
                  </a:lnTo>
                  <a:lnTo>
                    <a:pt x="303828" y="159837"/>
                  </a:lnTo>
                  <a:lnTo>
                    <a:pt x="303828" y="151913"/>
                  </a:lnTo>
                  <a:lnTo>
                    <a:pt x="303828" y="143996"/>
                  </a:lnTo>
                  <a:lnTo>
                    <a:pt x="296640" y="105117"/>
                  </a:lnTo>
                  <a:lnTo>
                    <a:pt x="275037" y="62636"/>
                  </a:lnTo>
                  <a:lnTo>
                    <a:pt x="247681" y="33839"/>
                  </a:lnTo>
                  <a:lnTo>
                    <a:pt x="213836" y="12962"/>
                  </a:lnTo>
                  <a:lnTo>
                    <a:pt x="167760" y="723"/>
                  </a:lnTo>
                  <a:lnTo>
                    <a:pt x="159835" y="0"/>
                  </a:lnTo>
                  <a:close/>
                </a:path>
              </a:pathLst>
            </a:custGeom>
            <a:solidFill>
              <a:srgbClr val="959595"/>
            </a:solidFill>
          </p:spPr>
          <p:txBody>
            <a:bodyPr wrap="square" lIns="0" tIns="0" rIns="0" bIns="0" rtlCol="0"/>
            <a:lstStyle/>
            <a:p>
              <a:endParaRPr/>
            </a:p>
          </p:txBody>
        </p:sp>
        <p:sp>
          <p:nvSpPr>
            <p:cNvPr id="6" name="object 6"/>
            <p:cNvSpPr/>
            <p:nvPr/>
          </p:nvSpPr>
          <p:spPr>
            <a:xfrm>
              <a:off x="1182190" y="9899192"/>
              <a:ext cx="304165" cy="304165"/>
            </a:xfrm>
            <a:custGeom>
              <a:avLst/>
              <a:gdLst/>
              <a:ahLst/>
              <a:cxnLst/>
              <a:rect l="l" t="t" r="r" b="b"/>
              <a:pathLst>
                <a:path w="304165" h="304165">
                  <a:moveTo>
                    <a:pt x="303828" y="151913"/>
                  </a:moveTo>
                  <a:lnTo>
                    <a:pt x="303828" y="143996"/>
                  </a:lnTo>
                  <a:lnTo>
                    <a:pt x="303116" y="136073"/>
                  </a:lnTo>
                  <a:lnTo>
                    <a:pt x="301681" y="128156"/>
                  </a:lnTo>
                  <a:lnTo>
                    <a:pt x="300233" y="120237"/>
                  </a:lnTo>
                  <a:lnTo>
                    <a:pt x="298798" y="112315"/>
                  </a:lnTo>
                  <a:lnTo>
                    <a:pt x="283672" y="75599"/>
                  </a:lnTo>
                  <a:lnTo>
                    <a:pt x="279354" y="69121"/>
                  </a:lnTo>
                  <a:lnTo>
                    <a:pt x="275036" y="62636"/>
                  </a:lnTo>
                  <a:lnTo>
                    <a:pt x="247680" y="33838"/>
                  </a:lnTo>
                  <a:lnTo>
                    <a:pt x="213834" y="12962"/>
                  </a:lnTo>
                  <a:lnTo>
                    <a:pt x="183594" y="3601"/>
                  </a:lnTo>
                  <a:lnTo>
                    <a:pt x="175682" y="2162"/>
                  </a:lnTo>
                  <a:lnTo>
                    <a:pt x="167757" y="723"/>
                  </a:lnTo>
                  <a:lnTo>
                    <a:pt x="159832" y="0"/>
                  </a:lnTo>
                  <a:lnTo>
                    <a:pt x="151920" y="0"/>
                  </a:lnTo>
                  <a:lnTo>
                    <a:pt x="143995" y="0"/>
                  </a:lnTo>
                  <a:lnTo>
                    <a:pt x="136083" y="723"/>
                  </a:lnTo>
                  <a:lnTo>
                    <a:pt x="128158" y="2162"/>
                  </a:lnTo>
                  <a:lnTo>
                    <a:pt x="120233" y="3601"/>
                  </a:lnTo>
                  <a:lnTo>
                    <a:pt x="82798" y="16559"/>
                  </a:lnTo>
                  <a:lnTo>
                    <a:pt x="69121" y="24482"/>
                  </a:lnTo>
                  <a:lnTo>
                    <a:pt x="62637" y="28803"/>
                  </a:lnTo>
                  <a:lnTo>
                    <a:pt x="56157" y="33838"/>
                  </a:lnTo>
                  <a:lnTo>
                    <a:pt x="50398" y="38879"/>
                  </a:lnTo>
                  <a:lnTo>
                    <a:pt x="44638" y="44638"/>
                  </a:lnTo>
                  <a:lnTo>
                    <a:pt x="38879" y="50397"/>
                  </a:lnTo>
                  <a:lnTo>
                    <a:pt x="16559" y="82797"/>
                  </a:lnTo>
                  <a:lnTo>
                    <a:pt x="3601" y="120237"/>
                  </a:lnTo>
                  <a:lnTo>
                    <a:pt x="2157" y="128156"/>
                  </a:lnTo>
                  <a:lnTo>
                    <a:pt x="720" y="136073"/>
                  </a:lnTo>
                  <a:lnTo>
                    <a:pt x="0" y="143996"/>
                  </a:lnTo>
                  <a:lnTo>
                    <a:pt x="0" y="151913"/>
                  </a:lnTo>
                  <a:lnTo>
                    <a:pt x="720" y="151913"/>
                  </a:lnTo>
                  <a:lnTo>
                    <a:pt x="720" y="159835"/>
                  </a:lnTo>
                  <a:lnTo>
                    <a:pt x="7917" y="198709"/>
                  </a:lnTo>
                  <a:lnTo>
                    <a:pt x="10800" y="205913"/>
                  </a:lnTo>
                  <a:lnTo>
                    <a:pt x="13678" y="213831"/>
                  </a:lnTo>
                  <a:lnTo>
                    <a:pt x="34558" y="246949"/>
                  </a:lnTo>
                  <a:lnTo>
                    <a:pt x="39598" y="253429"/>
                  </a:lnTo>
                  <a:lnTo>
                    <a:pt x="44638" y="259188"/>
                  </a:lnTo>
                  <a:lnTo>
                    <a:pt x="50398" y="264229"/>
                  </a:lnTo>
                  <a:lnTo>
                    <a:pt x="56878" y="269988"/>
                  </a:lnTo>
                  <a:lnTo>
                    <a:pt x="62637" y="274309"/>
                  </a:lnTo>
                  <a:lnTo>
                    <a:pt x="69839" y="279350"/>
                  </a:lnTo>
                  <a:lnTo>
                    <a:pt x="76319" y="282946"/>
                  </a:lnTo>
                  <a:lnTo>
                    <a:pt x="83518" y="287267"/>
                  </a:lnTo>
                  <a:lnTo>
                    <a:pt x="90717" y="290150"/>
                  </a:lnTo>
                  <a:lnTo>
                    <a:pt x="97918" y="293746"/>
                  </a:lnTo>
                  <a:lnTo>
                    <a:pt x="105120" y="295909"/>
                  </a:lnTo>
                  <a:lnTo>
                    <a:pt x="143995" y="303827"/>
                  </a:lnTo>
                  <a:lnTo>
                    <a:pt x="151920" y="303827"/>
                  </a:lnTo>
                  <a:lnTo>
                    <a:pt x="151920" y="303108"/>
                  </a:lnTo>
                  <a:lnTo>
                    <a:pt x="159832" y="303108"/>
                  </a:lnTo>
                  <a:lnTo>
                    <a:pt x="167757" y="302388"/>
                  </a:lnTo>
                  <a:lnTo>
                    <a:pt x="175682" y="300945"/>
                  </a:lnTo>
                  <a:lnTo>
                    <a:pt x="183594" y="299506"/>
                  </a:lnTo>
                  <a:lnTo>
                    <a:pt x="190795" y="298067"/>
                  </a:lnTo>
                  <a:lnTo>
                    <a:pt x="198720" y="295909"/>
                  </a:lnTo>
                  <a:lnTo>
                    <a:pt x="205921" y="293027"/>
                  </a:lnTo>
                  <a:lnTo>
                    <a:pt x="213834" y="290150"/>
                  </a:lnTo>
                  <a:lnTo>
                    <a:pt x="246956" y="269269"/>
                  </a:lnTo>
                  <a:lnTo>
                    <a:pt x="253433" y="264229"/>
                  </a:lnTo>
                  <a:lnTo>
                    <a:pt x="259199" y="259188"/>
                  </a:lnTo>
                  <a:lnTo>
                    <a:pt x="264241" y="253429"/>
                  </a:lnTo>
                  <a:lnTo>
                    <a:pt x="269994" y="246949"/>
                  </a:lnTo>
                  <a:lnTo>
                    <a:pt x="274312" y="241190"/>
                  </a:lnTo>
                  <a:lnTo>
                    <a:pt x="279354" y="233992"/>
                  </a:lnTo>
                  <a:lnTo>
                    <a:pt x="282961" y="227512"/>
                  </a:lnTo>
                  <a:lnTo>
                    <a:pt x="287279" y="220309"/>
                  </a:lnTo>
                  <a:lnTo>
                    <a:pt x="290162" y="213111"/>
                  </a:lnTo>
                  <a:lnTo>
                    <a:pt x="293756" y="205913"/>
                  </a:lnTo>
                  <a:lnTo>
                    <a:pt x="295915" y="198709"/>
                  </a:lnTo>
                  <a:lnTo>
                    <a:pt x="303828" y="159835"/>
                  </a:lnTo>
                  <a:lnTo>
                    <a:pt x="303828" y="151913"/>
                  </a:lnTo>
                  <a:close/>
                </a:path>
              </a:pathLst>
            </a:custGeom>
            <a:ln w="18719">
              <a:solidFill>
                <a:srgbClr val="959595"/>
              </a:solidFill>
            </a:ln>
          </p:spPr>
          <p:txBody>
            <a:bodyPr wrap="square" lIns="0" tIns="0" rIns="0" bIns="0" rtlCol="0"/>
            <a:lstStyle/>
            <a:p>
              <a:endParaRPr/>
            </a:p>
          </p:txBody>
        </p:sp>
      </p:grpSp>
      <p:grpSp>
        <p:nvGrpSpPr>
          <p:cNvPr id="7" name="object 7"/>
          <p:cNvGrpSpPr/>
          <p:nvPr/>
        </p:nvGrpSpPr>
        <p:grpSpPr>
          <a:xfrm>
            <a:off x="8634276" y="8106477"/>
            <a:ext cx="1019175" cy="1016635"/>
            <a:chOff x="8634276" y="8106477"/>
            <a:chExt cx="1019175" cy="1016635"/>
          </a:xfrm>
        </p:grpSpPr>
        <p:sp>
          <p:nvSpPr>
            <p:cNvPr id="8" name="object 8"/>
            <p:cNvSpPr/>
            <p:nvPr/>
          </p:nvSpPr>
          <p:spPr>
            <a:xfrm>
              <a:off x="8643594" y="8115833"/>
              <a:ext cx="1000125" cy="998219"/>
            </a:xfrm>
            <a:custGeom>
              <a:avLst/>
              <a:gdLst/>
              <a:ahLst/>
              <a:cxnLst/>
              <a:rect l="l" t="t" r="r" b="b"/>
              <a:pathLst>
                <a:path w="1000125" h="998220">
                  <a:moveTo>
                    <a:pt x="499656" y="0"/>
                  </a:moveTo>
                  <a:lnTo>
                    <a:pt x="497127" y="43787"/>
                  </a:lnTo>
                  <a:lnTo>
                    <a:pt x="489742" y="87284"/>
                  </a:lnTo>
                  <a:lnTo>
                    <a:pt x="477799" y="130185"/>
                  </a:lnTo>
                  <a:lnTo>
                    <a:pt x="461599" y="172186"/>
                  </a:lnTo>
                  <a:lnTo>
                    <a:pt x="441442" y="212982"/>
                  </a:lnTo>
                  <a:lnTo>
                    <a:pt x="417627" y="252267"/>
                  </a:lnTo>
                  <a:lnTo>
                    <a:pt x="390453" y="289737"/>
                  </a:lnTo>
                  <a:lnTo>
                    <a:pt x="360222" y="325085"/>
                  </a:lnTo>
                  <a:lnTo>
                    <a:pt x="327233" y="358008"/>
                  </a:lnTo>
                  <a:lnTo>
                    <a:pt x="291785" y="388201"/>
                  </a:lnTo>
                  <a:lnTo>
                    <a:pt x="254179" y="415357"/>
                  </a:lnTo>
                  <a:lnTo>
                    <a:pt x="214713" y="439173"/>
                  </a:lnTo>
                  <a:lnTo>
                    <a:pt x="173689" y="459342"/>
                  </a:lnTo>
                  <a:lnTo>
                    <a:pt x="131406" y="475560"/>
                  </a:lnTo>
                  <a:lnTo>
                    <a:pt x="88163" y="487523"/>
                  </a:lnTo>
                  <a:lnTo>
                    <a:pt x="44261" y="494924"/>
                  </a:lnTo>
                  <a:lnTo>
                    <a:pt x="0" y="497459"/>
                  </a:lnTo>
                  <a:lnTo>
                    <a:pt x="44261" y="500015"/>
                  </a:lnTo>
                  <a:lnTo>
                    <a:pt x="88163" y="507478"/>
                  </a:lnTo>
                  <a:lnTo>
                    <a:pt x="131406" y="519538"/>
                  </a:lnTo>
                  <a:lnTo>
                    <a:pt x="173689" y="535885"/>
                  </a:lnTo>
                  <a:lnTo>
                    <a:pt x="214713" y="556211"/>
                  </a:lnTo>
                  <a:lnTo>
                    <a:pt x="254179" y="580205"/>
                  </a:lnTo>
                  <a:lnTo>
                    <a:pt x="291785" y="607559"/>
                  </a:lnTo>
                  <a:lnTo>
                    <a:pt x="327233" y="637962"/>
                  </a:lnTo>
                  <a:lnTo>
                    <a:pt x="360222" y="671106"/>
                  </a:lnTo>
                  <a:lnTo>
                    <a:pt x="390453" y="706681"/>
                  </a:lnTo>
                  <a:lnTo>
                    <a:pt x="417627" y="744378"/>
                  </a:lnTo>
                  <a:lnTo>
                    <a:pt x="441442" y="783887"/>
                  </a:lnTo>
                  <a:lnTo>
                    <a:pt x="461599" y="824898"/>
                  </a:lnTo>
                  <a:lnTo>
                    <a:pt x="477799" y="867103"/>
                  </a:lnTo>
                  <a:lnTo>
                    <a:pt x="489742" y="910192"/>
                  </a:lnTo>
                  <a:lnTo>
                    <a:pt x="497127" y="953856"/>
                  </a:lnTo>
                  <a:lnTo>
                    <a:pt x="499656" y="997784"/>
                  </a:lnTo>
                  <a:lnTo>
                    <a:pt x="502184" y="953856"/>
                  </a:lnTo>
                  <a:lnTo>
                    <a:pt x="509570" y="910192"/>
                  </a:lnTo>
                  <a:lnTo>
                    <a:pt x="521515" y="867103"/>
                  </a:lnTo>
                  <a:lnTo>
                    <a:pt x="537720" y="824898"/>
                  </a:lnTo>
                  <a:lnTo>
                    <a:pt x="557885" y="783887"/>
                  </a:lnTo>
                  <a:lnTo>
                    <a:pt x="581712" y="744378"/>
                  </a:lnTo>
                  <a:lnTo>
                    <a:pt x="608903" y="706681"/>
                  </a:lnTo>
                  <a:lnTo>
                    <a:pt x="639157" y="671106"/>
                  </a:lnTo>
                  <a:lnTo>
                    <a:pt x="672177" y="637962"/>
                  </a:lnTo>
                  <a:lnTo>
                    <a:pt x="707663" y="607559"/>
                  </a:lnTo>
                  <a:lnTo>
                    <a:pt x="745316" y="580205"/>
                  </a:lnTo>
                  <a:lnTo>
                    <a:pt x="784838" y="556211"/>
                  </a:lnTo>
                  <a:lnTo>
                    <a:pt x="825929" y="535885"/>
                  </a:lnTo>
                  <a:lnTo>
                    <a:pt x="868291" y="519538"/>
                  </a:lnTo>
                  <a:lnTo>
                    <a:pt x="911624" y="507478"/>
                  </a:lnTo>
                  <a:lnTo>
                    <a:pt x="955630" y="500015"/>
                  </a:lnTo>
                  <a:lnTo>
                    <a:pt x="1000010" y="497459"/>
                  </a:lnTo>
                  <a:lnTo>
                    <a:pt x="955630" y="494924"/>
                  </a:lnTo>
                  <a:lnTo>
                    <a:pt x="911624" y="487523"/>
                  </a:lnTo>
                  <a:lnTo>
                    <a:pt x="868291" y="475560"/>
                  </a:lnTo>
                  <a:lnTo>
                    <a:pt x="825929" y="459342"/>
                  </a:lnTo>
                  <a:lnTo>
                    <a:pt x="784838" y="439173"/>
                  </a:lnTo>
                  <a:lnTo>
                    <a:pt x="745316" y="415357"/>
                  </a:lnTo>
                  <a:lnTo>
                    <a:pt x="707663" y="388201"/>
                  </a:lnTo>
                  <a:lnTo>
                    <a:pt x="672177" y="358008"/>
                  </a:lnTo>
                  <a:lnTo>
                    <a:pt x="639157" y="325085"/>
                  </a:lnTo>
                  <a:lnTo>
                    <a:pt x="608903" y="289737"/>
                  </a:lnTo>
                  <a:lnTo>
                    <a:pt x="581712" y="252267"/>
                  </a:lnTo>
                  <a:lnTo>
                    <a:pt x="557885" y="212982"/>
                  </a:lnTo>
                  <a:lnTo>
                    <a:pt x="537720" y="172186"/>
                  </a:lnTo>
                  <a:lnTo>
                    <a:pt x="521515" y="130185"/>
                  </a:lnTo>
                  <a:lnTo>
                    <a:pt x="509570" y="87284"/>
                  </a:lnTo>
                  <a:lnTo>
                    <a:pt x="502184" y="43787"/>
                  </a:lnTo>
                  <a:lnTo>
                    <a:pt x="499656" y="0"/>
                  </a:lnTo>
                  <a:close/>
                </a:path>
              </a:pathLst>
            </a:custGeom>
            <a:solidFill>
              <a:srgbClr val="959595"/>
            </a:solidFill>
          </p:spPr>
          <p:txBody>
            <a:bodyPr wrap="square" lIns="0" tIns="0" rIns="0" bIns="0" rtlCol="0"/>
            <a:lstStyle/>
            <a:p>
              <a:endParaRPr/>
            </a:p>
          </p:txBody>
        </p:sp>
        <p:sp>
          <p:nvSpPr>
            <p:cNvPr id="9" name="object 9"/>
            <p:cNvSpPr/>
            <p:nvPr/>
          </p:nvSpPr>
          <p:spPr>
            <a:xfrm>
              <a:off x="8643635" y="8115836"/>
              <a:ext cx="1000125" cy="998219"/>
            </a:xfrm>
            <a:custGeom>
              <a:avLst/>
              <a:gdLst/>
              <a:ahLst/>
              <a:cxnLst/>
              <a:rect l="l" t="t" r="r" b="b"/>
              <a:pathLst>
                <a:path w="1000125" h="998220">
                  <a:moveTo>
                    <a:pt x="0" y="497453"/>
                  </a:moveTo>
                  <a:lnTo>
                    <a:pt x="44261" y="494918"/>
                  </a:lnTo>
                  <a:lnTo>
                    <a:pt x="88162" y="487517"/>
                  </a:lnTo>
                  <a:lnTo>
                    <a:pt x="131405" y="475555"/>
                  </a:lnTo>
                  <a:lnTo>
                    <a:pt x="173687" y="459336"/>
                  </a:lnTo>
                  <a:lnTo>
                    <a:pt x="214711" y="439167"/>
                  </a:lnTo>
                  <a:lnTo>
                    <a:pt x="254176" y="415351"/>
                  </a:lnTo>
                  <a:lnTo>
                    <a:pt x="291782" y="388195"/>
                  </a:lnTo>
                  <a:lnTo>
                    <a:pt x="327229" y="358002"/>
                  </a:lnTo>
                  <a:lnTo>
                    <a:pt x="360218" y="325079"/>
                  </a:lnTo>
                  <a:lnTo>
                    <a:pt x="390449" y="289731"/>
                  </a:lnTo>
                  <a:lnTo>
                    <a:pt x="417622" y="252262"/>
                  </a:lnTo>
                  <a:lnTo>
                    <a:pt x="441437" y="212977"/>
                  </a:lnTo>
                  <a:lnTo>
                    <a:pt x="461594" y="172182"/>
                  </a:lnTo>
                  <a:lnTo>
                    <a:pt x="477794" y="130182"/>
                  </a:lnTo>
                  <a:lnTo>
                    <a:pt x="489736" y="87281"/>
                  </a:lnTo>
                  <a:lnTo>
                    <a:pt x="497122" y="43785"/>
                  </a:lnTo>
                  <a:lnTo>
                    <a:pt x="499650" y="0"/>
                  </a:lnTo>
                  <a:lnTo>
                    <a:pt x="502179" y="43785"/>
                  </a:lnTo>
                  <a:lnTo>
                    <a:pt x="509565" y="87281"/>
                  </a:lnTo>
                  <a:lnTo>
                    <a:pt x="521510" y="130182"/>
                  </a:lnTo>
                  <a:lnTo>
                    <a:pt x="537715" y="172182"/>
                  </a:lnTo>
                  <a:lnTo>
                    <a:pt x="557882" y="212977"/>
                  </a:lnTo>
                  <a:lnTo>
                    <a:pt x="581710" y="252262"/>
                  </a:lnTo>
                  <a:lnTo>
                    <a:pt x="608901" y="289731"/>
                  </a:lnTo>
                  <a:lnTo>
                    <a:pt x="639156" y="325079"/>
                  </a:lnTo>
                  <a:lnTo>
                    <a:pt x="672177" y="358002"/>
                  </a:lnTo>
                  <a:lnTo>
                    <a:pt x="707663" y="388195"/>
                  </a:lnTo>
                  <a:lnTo>
                    <a:pt x="745317" y="415351"/>
                  </a:lnTo>
                  <a:lnTo>
                    <a:pt x="784839" y="439167"/>
                  </a:lnTo>
                  <a:lnTo>
                    <a:pt x="825931" y="459336"/>
                  </a:lnTo>
                  <a:lnTo>
                    <a:pt x="868293" y="475555"/>
                  </a:lnTo>
                  <a:lnTo>
                    <a:pt x="911627" y="487517"/>
                  </a:lnTo>
                  <a:lnTo>
                    <a:pt x="955633" y="494918"/>
                  </a:lnTo>
                  <a:lnTo>
                    <a:pt x="1000012" y="497453"/>
                  </a:lnTo>
                  <a:lnTo>
                    <a:pt x="955633" y="500010"/>
                  </a:lnTo>
                  <a:lnTo>
                    <a:pt x="911627" y="507473"/>
                  </a:lnTo>
                  <a:lnTo>
                    <a:pt x="868293" y="519533"/>
                  </a:lnTo>
                  <a:lnTo>
                    <a:pt x="825931" y="535880"/>
                  </a:lnTo>
                  <a:lnTo>
                    <a:pt x="784839" y="556206"/>
                  </a:lnTo>
                  <a:lnTo>
                    <a:pt x="745317" y="580201"/>
                  </a:lnTo>
                  <a:lnTo>
                    <a:pt x="707663" y="607555"/>
                  </a:lnTo>
                  <a:lnTo>
                    <a:pt x="672177" y="637958"/>
                  </a:lnTo>
                  <a:lnTo>
                    <a:pt x="639156" y="671103"/>
                  </a:lnTo>
                  <a:lnTo>
                    <a:pt x="608901" y="706678"/>
                  </a:lnTo>
                  <a:lnTo>
                    <a:pt x="581710" y="744375"/>
                  </a:lnTo>
                  <a:lnTo>
                    <a:pt x="557882" y="783884"/>
                  </a:lnTo>
                  <a:lnTo>
                    <a:pt x="537715" y="824896"/>
                  </a:lnTo>
                  <a:lnTo>
                    <a:pt x="521510" y="867101"/>
                  </a:lnTo>
                  <a:lnTo>
                    <a:pt x="509565" y="910190"/>
                  </a:lnTo>
                  <a:lnTo>
                    <a:pt x="502179" y="953853"/>
                  </a:lnTo>
                  <a:lnTo>
                    <a:pt x="499650" y="997781"/>
                  </a:lnTo>
                  <a:lnTo>
                    <a:pt x="497122" y="953853"/>
                  </a:lnTo>
                  <a:lnTo>
                    <a:pt x="489736" y="910190"/>
                  </a:lnTo>
                  <a:lnTo>
                    <a:pt x="477794" y="867101"/>
                  </a:lnTo>
                  <a:lnTo>
                    <a:pt x="461594" y="824896"/>
                  </a:lnTo>
                  <a:lnTo>
                    <a:pt x="441437" y="783884"/>
                  </a:lnTo>
                  <a:lnTo>
                    <a:pt x="417622" y="744375"/>
                  </a:lnTo>
                  <a:lnTo>
                    <a:pt x="390449" y="706678"/>
                  </a:lnTo>
                  <a:lnTo>
                    <a:pt x="360218" y="671103"/>
                  </a:lnTo>
                  <a:lnTo>
                    <a:pt x="327229" y="637958"/>
                  </a:lnTo>
                  <a:lnTo>
                    <a:pt x="291782" y="607555"/>
                  </a:lnTo>
                  <a:lnTo>
                    <a:pt x="254176" y="580201"/>
                  </a:lnTo>
                  <a:lnTo>
                    <a:pt x="214711" y="556206"/>
                  </a:lnTo>
                  <a:lnTo>
                    <a:pt x="173687" y="535880"/>
                  </a:lnTo>
                  <a:lnTo>
                    <a:pt x="131405" y="519533"/>
                  </a:lnTo>
                  <a:lnTo>
                    <a:pt x="88162" y="507473"/>
                  </a:lnTo>
                  <a:lnTo>
                    <a:pt x="44261" y="500010"/>
                  </a:lnTo>
                  <a:lnTo>
                    <a:pt x="0" y="497453"/>
                  </a:lnTo>
                  <a:close/>
                </a:path>
              </a:pathLst>
            </a:custGeom>
            <a:ln w="18718">
              <a:solidFill>
                <a:srgbClr val="959595"/>
              </a:solidFill>
            </a:ln>
          </p:spPr>
          <p:txBody>
            <a:bodyPr wrap="square" lIns="0" tIns="0" rIns="0" bIns="0" rtlCol="0"/>
            <a:lstStyle/>
            <a:p>
              <a:endParaRPr/>
            </a:p>
          </p:txBody>
        </p:sp>
      </p:grpSp>
      <p:sp>
        <p:nvSpPr>
          <p:cNvPr id="14" name="object 14"/>
          <p:cNvSpPr txBox="1">
            <a:spLocks noGrp="1"/>
          </p:cNvSpPr>
          <p:nvPr>
            <p:ph type="title"/>
          </p:nvPr>
        </p:nvSpPr>
        <p:spPr>
          <a:xfrm>
            <a:off x="5694284" y="3092450"/>
            <a:ext cx="12115800" cy="2786019"/>
          </a:xfrm>
          <a:prstGeom prst="rect">
            <a:avLst/>
          </a:prstGeom>
        </p:spPr>
        <p:txBody>
          <a:bodyPr vert="horz" wrap="square" lIns="0" tIns="15875" rIns="0" bIns="0" rtlCol="0">
            <a:spAutoFit/>
          </a:bodyPr>
          <a:lstStyle/>
          <a:p>
            <a:r>
              <a:rPr lang="en-US" sz="3600" dirty="0"/>
              <a:t>Data Collection and Understanding</a:t>
            </a:r>
            <a:br>
              <a:rPr lang="en-US" sz="3600" dirty="0"/>
            </a:br>
            <a:r>
              <a:rPr lang="en-US" sz="3600" dirty="0"/>
              <a:t>Data Cleaning and Preprocessing</a:t>
            </a:r>
            <a:br>
              <a:rPr lang="en-US" sz="3600" dirty="0"/>
            </a:br>
            <a:r>
              <a:rPr lang="en-US" sz="3600" dirty="0"/>
              <a:t>Exploratory Data Analysis (EDA)</a:t>
            </a:r>
            <a:br>
              <a:rPr lang="en-US" sz="3600" dirty="0"/>
            </a:br>
            <a:r>
              <a:rPr lang="en-US" sz="3600" dirty="0"/>
              <a:t>Visualization and Interpretation</a:t>
            </a:r>
            <a:br>
              <a:rPr lang="en-US" sz="3600" dirty="0"/>
            </a:br>
            <a:r>
              <a:rPr lang="en-US" sz="3600" dirty="0"/>
              <a:t>Reporting and Recommendations</a:t>
            </a:r>
          </a:p>
        </p:txBody>
      </p:sp>
      <p:sp>
        <p:nvSpPr>
          <p:cNvPr id="15" name="TextBox 14">
            <a:extLst>
              <a:ext uri="{FF2B5EF4-FFF2-40B4-BE49-F238E27FC236}">
                <a16:creationId xmlns:a16="http://schemas.microsoft.com/office/drawing/2014/main" id="{B7C5F13B-5124-C319-A70D-CE98D51C77E5}"/>
              </a:ext>
            </a:extLst>
          </p:cNvPr>
          <p:cNvSpPr txBox="1"/>
          <p:nvPr/>
        </p:nvSpPr>
        <p:spPr>
          <a:xfrm>
            <a:off x="6548515" y="1308601"/>
            <a:ext cx="5203669" cy="923330"/>
          </a:xfrm>
          <a:prstGeom prst="rect">
            <a:avLst/>
          </a:prstGeom>
          <a:noFill/>
        </p:spPr>
        <p:txBody>
          <a:bodyPr wrap="none" rtlCol="0">
            <a:spAutoFit/>
          </a:bodyPr>
          <a:lstStyle/>
          <a:p>
            <a:r>
              <a:rPr lang="en-US" sz="5400" b="1" dirty="0"/>
              <a:t>Project Workflow</a:t>
            </a:r>
            <a:endParaRPr lang="en-IN" sz="5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6335854" y="0"/>
            <a:ext cx="1963420" cy="1420495"/>
            <a:chOff x="16335854" y="0"/>
            <a:chExt cx="1963420" cy="1420495"/>
          </a:xfrm>
        </p:grpSpPr>
        <p:sp>
          <p:nvSpPr>
            <p:cNvPr id="3" name="object 3"/>
            <p:cNvSpPr/>
            <p:nvPr/>
          </p:nvSpPr>
          <p:spPr>
            <a:xfrm>
              <a:off x="16355059" y="155448"/>
              <a:ext cx="1000125" cy="998219"/>
            </a:xfrm>
            <a:custGeom>
              <a:avLst/>
              <a:gdLst/>
              <a:ahLst/>
              <a:cxnLst/>
              <a:rect l="l" t="t" r="r" b="b"/>
              <a:pathLst>
                <a:path w="1000125" h="998219">
                  <a:moveTo>
                    <a:pt x="500380" y="0"/>
                  </a:moveTo>
                  <a:lnTo>
                    <a:pt x="497851" y="43931"/>
                  </a:lnTo>
                  <a:lnTo>
                    <a:pt x="490464" y="87598"/>
                  </a:lnTo>
                  <a:lnTo>
                    <a:pt x="478517" y="130690"/>
                  </a:lnTo>
                  <a:lnTo>
                    <a:pt x="462310" y="172899"/>
                  </a:lnTo>
                  <a:lnTo>
                    <a:pt x="442143" y="213915"/>
                  </a:lnTo>
                  <a:lnTo>
                    <a:pt x="418312" y="253428"/>
                  </a:lnTo>
                  <a:lnTo>
                    <a:pt x="391119" y="291129"/>
                  </a:lnTo>
                  <a:lnTo>
                    <a:pt x="360862" y="326709"/>
                  </a:lnTo>
                  <a:lnTo>
                    <a:pt x="327839" y="359857"/>
                  </a:lnTo>
                  <a:lnTo>
                    <a:pt x="292351" y="390264"/>
                  </a:lnTo>
                  <a:lnTo>
                    <a:pt x="254695" y="417621"/>
                  </a:lnTo>
                  <a:lnTo>
                    <a:pt x="215172" y="441619"/>
                  </a:lnTo>
                  <a:lnTo>
                    <a:pt x="174079" y="461947"/>
                  </a:lnTo>
                  <a:lnTo>
                    <a:pt x="131716" y="478297"/>
                  </a:lnTo>
                  <a:lnTo>
                    <a:pt x="88383" y="490359"/>
                  </a:lnTo>
                  <a:lnTo>
                    <a:pt x="44378" y="497823"/>
                  </a:lnTo>
                  <a:lnTo>
                    <a:pt x="0" y="500380"/>
                  </a:lnTo>
                  <a:lnTo>
                    <a:pt x="44378" y="502915"/>
                  </a:lnTo>
                  <a:lnTo>
                    <a:pt x="88383" y="510316"/>
                  </a:lnTo>
                  <a:lnTo>
                    <a:pt x="131716" y="522280"/>
                  </a:lnTo>
                  <a:lnTo>
                    <a:pt x="174079" y="538500"/>
                  </a:lnTo>
                  <a:lnTo>
                    <a:pt x="215172" y="558671"/>
                  </a:lnTo>
                  <a:lnTo>
                    <a:pt x="254695" y="582488"/>
                  </a:lnTo>
                  <a:lnTo>
                    <a:pt x="292351" y="609647"/>
                  </a:lnTo>
                  <a:lnTo>
                    <a:pt x="327839" y="639841"/>
                  </a:lnTo>
                  <a:lnTo>
                    <a:pt x="360862" y="672766"/>
                  </a:lnTo>
                  <a:lnTo>
                    <a:pt x="391119" y="708117"/>
                  </a:lnTo>
                  <a:lnTo>
                    <a:pt x="418312" y="745589"/>
                  </a:lnTo>
                  <a:lnTo>
                    <a:pt x="442143" y="784876"/>
                  </a:lnTo>
                  <a:lnTo>
                    <a:pt x="462310" y="825673"/>
                  </a:lnTo>
                  <a:lnTo>
                    <a:pt x="478517" y="867676"/>
                  </a:lnTo>
                  <a:lnTo>
                    <a:pt x="490464" y="910579"/>
                  </a:lnTo>
                  <a:lnTo>
                    <a:pt x="497851" y="954076"/>
                  </a:lnTo>
                  <a:lnTo>
                    <a:pt x="500380" y="997864"/>
                  </a:lnTo>
                  <a:lnTo>
                    <a:pt x="502908" y="954076"/>
                  </a:lnTo>
                  <a:lnTo>
                    <a:pt x="510294" y="910579"/>
                  </a:lnTo>
                  <a:lnTo>
                    <a:pt x="522238" y="867676"/>
                  </a:lnTo>
                  <a:lnTo>
                    <a:pt x="538439" y="825673"/>
                  </a:lnTo>
                  <a:lnTo>
                    <a:pt x="558597" y="784876"/>
                  </a:lnTo>
                  <a:lnTo>
                    <a:pt x="582413" y="745589"/>
                  </a:lnTo>
                  <a:lnTo>
                    <a:pt x="609587" y="708117"/>
                  </a:lnTo>
                  <a:lnTo>
                    <a:pt x="639818" y="672766"/>
                  </a:lnTo>
                  <a:lnTo>
                    <a:pt x="672807" y="639841"/>
                  </a:lnTo>
                  <a:lnTo>
                    <a:pt x="708253" y="609647"/>
                  </a:lnTo>
                  <a:lnTo>
                    <a:pt x="745857" y="582488"/>
                  </a:lnTo>
                  <a:lnTo>
                    <a:pt x="785319" y="558671"/>
                  </a:lnTo>
                  <a:lnTo>
                    <a:pt x="826339" y="538500"/>
                  </a:lnTo>
                  <a:lnTo>
                    <a:pt x="868617" y="522280"/>
                  </a:lnTo>
                  <a:lnTo>
                    <a:pt x="911853" y="510316"/>
                  </a:lnTo>
                  <a:lnTo>
                    <a:pt x="955746" y="502915"/>
                  </a:lnTo>
                  <a:lnTo>
                    <a:pt x="999998" y="500380"/>
                  </a:lnTo>
                  <a:lnTo>
                    <a:pt x="955746" y="497823"/>
                  </a:lnTo>
                  <a:lnTo>
                    <a:pt x="911853" y="490359"/>
                  </a:lnTo>
                  <a:lnTo>
                    <a:pt x="868617" y="478297"/>
                  </a:lnTo>
                  <a:lnTo>
                    <a:pt x="826339" y="461947"/>
                  </a:lnTo>
                  <a:lnTo>
                    <a:pt x="785319" y="441619"/>
                  </a:lnTo>
                  <a:lnTo>
                    <a:pt x="745857" y="417621"/>
                  </a:lnTo>
                  <a:lnTo>
                    <a:pt x="708253" y="390264"/>
                  </a:lnTo>
                  <a:lnTo>
                    <a:pt x="672807" y="359857"/>
                  </a:lnTo>
                  <a:lnTo>
                    <a:pt x="639818" y="326709"/>
                  </a:lnTo>
                  <a:lnTo>
                    <a:pt x="609587" y="291129"/>
                  </a:lnTo>
                  <a:lnTo>
                    <a:pt x="582413" y="253428"/>
                  </a:lnTo>
                  <a:lnTo>
                    <a:pt x="558597" y="213915"/>
                  </a:lnTo>
                  <a:lnTo>
                    <a:pt x="538439" y="172899"/>
                  </a:lnTo>
                  <a:lnTo>
                    <a:pt x="522238" y="130690"/>
                  </a:lnTo>
                  <a:lnTo>
                    <a:pt x="510294" y="87598"/>
                  </a:lnTo>
                  <a:lnTo>
                    <a:pt x="502908" y="43931"/>
                  </a:lnTo>
                  <a:lnTo>
                    <a:pt x="500380" y="0"/>
                  </a:lnTo>
                  <a:close/>
                </a:path>
              </a:pathLst>
            </a:custGeom>
            <a:solidFill>
              <a:srgbClr val="36D636"/>
            </a:solidFill>
          </p:spPr>
          <p:txBody>
            <a:bodyPr wrap="square" lIns="0" tIns="0" rIns="0" bIns="0" rtlCol="0"/>
            <a:lstStyle/>
            <a:p>
              <a:endParaRPr/>
            </a:p>
          </p:txBody>
        </p:sp>
        <p:sp>
          <p:nvSpPr>
            <p:cNvPr id="4" name="object 4"/>
            <p:cNvSpPr/>
            <p:nvPr/>
          </p:nvSpPr>
          <p:spPr>
            <a:xfrm>
              <a:off x="16354932" y="155450"/>
              <a:ext cx="1000125" cy="998219"/>
            </a:xfrm>
            <a:custGeom>
              <a:avLst/>
              <a:gdLst/>
              <a:ahLst/>
              <a:cxnLst/>
              <a:rect l="l" t="t" r="r" b="b"/>
              <a:pathLst>
                <a:path w="1000125" h="998219">
                  <a:moveTo>
                    <a:pt x="999998" y="500377"/>
                  </a:moveTo>
                  <a:lnTo>
                    <a:pt x="955746" y="502913"/>
                  </a:lnTo>
                  <a:lnTo>
                    <a:pt x="911853" y="510314"/>
                  </a:lnTo>
                  <a:lnTo>
                    <a:pt x="868617" y="522278"/>
                  </a:lnTo>
                  <a:lnTo>
                    <a:pt x="826339" y="538498"/>
                  </a:lnTo>
                  <a:lnTo>
                    <a:pt x="785319" y="558669"/>
                  </a:lnTo>
                  <a:lnTo>
                    <a:pt x="745857" y="582486"/>
                  </a:lnTo>
                  <a:lnTo>
                    <a:pt x="708253" y="609645"/>
                  </a:lnTo>
                  <a:lnTo>
                    <a:pt x="672807" y="639840"/>
                  </a:lnTo>
                  <a:lnTo>
                    <a:pt x="639818" y="672766"/>
                  </a:lnTo>
                  <a:lnTo>
                    <a:pt x="609587" y="708117"/>
                  </a:lnTo>
                  <a:lnTo>
                    <a:pt x="582413" y="745589"/>
                  </a:lnTo>
                  <a:lnTo>
                    <a:pt x="558597" y="784877"/>
                  </a:lnTo>
                  <a:lnTo>
                    <a:pt x="538439" y="825676"/>
                  </a:lnTo>
                  <a:lnTo>
                    <a:pt x="522238" y="867680"/>
                  </a:lnTo>
                  <a:lnTo>
                    <a:pt x="510294" y="910584"/>
                  </a:lnTo>
                  <a:lnTo>
                    <a:pt x="502908" y="954083"/>
                  </a:lnTo>
                  <a:lnTo>
                    <a:pt x="500380" y="997873"/>
                  </a:lnTo>
                  <a:lnTo>
                    <a:pt x="497851" y="954083"/>
                  </a:lnTo>
                  <a:lnTo>
                    <a:pt x="490464" y="910584"/>
                  </a:lnTo>
                  <a:lnTo>
                    <a:pt x="478517" y="867680"/>
                  </a:lnTo>
                  <a:lnTo>
                    <a:pt x="462310" y="825676"/>
                  </a:lnTo>
                  <a:lnTo>
                    <a:pt x="442143" y="784877"/>
                  </a:lnTo>
                  <a:lnTo>
                    <a:pt x="418312" y="745589"/>
                  </a:lnTo>
                  <a:lnTo>
                    <a:pt x="391119" y="708117"/>
                  </a:lnTo>
                  <a:lnTo>
                    <a:pt x="360862" y="672766"/>
                  </a:lnTo>
                  <a:lnTo>
                    <a:pt x="327839" y="639840"/>
                  </a:lnTo>
                  <a:lnTo>
                    <a:pt x="292351" y="609645"/>
                  </a:lnTo>
                  <a:lnTo>
                    <a:pt x="254695" y="582486"/>
                  </a:lnTo>
                  <a:lnTo>
                    <a:pt x="215172" y="558669"/>
                  </a:lnTo>
                  <a:lnTo>
                    <a:pt x="174079" y="538498"/>
                  </a:lnTo>
                  <a:lnTo>
                    <a:pt x="131716" y="522278"/>
                  </a:lnTo>
                  <a:lnTo>
                    <a:pt x="88383" y="510314"/>
                  </a:lnTo>
                  <a:lnTo>
                    <a:pt x="44378" y="502913"/>
                  </a:lnTo>
                  <a:lnTo>
                    <a:pt x="0" y="500377"/>
                  </a:lnTo>
                  <a:lnTo>
                    <a:pt x="44378" y="497821"/>
                  </a:lnTo>
                  <a:lnTo>
                    <a:pt x="88383" y="490357"/>
                  </a:lnTo>
                  <a:lnTo>
                    <a:pt x="131716" y="478295"/>
                  </a:lnTo>
                  <a:lnTo>
                    <a:pt x="174079" y="461946"/>
                  </a:lnTo>
                  <a:lnTo>
                    <a:pt x="215172" y="441617"/>
                  </a:lnTo>
                  <a:lnTo>
                    <a:pt x="254695" y="417620"/>
                  </a:lnTo>
                  <a:lnTo>
                    <a:pt x="292351" y="390263"/>
                  </a:lnTo>
                  <a:lnTo>
                    <a:pt x="327839" y="359855"/>
                  </a:lnTo>
                  <a:lnTo>
                    <a:pt x="360862" y="326707"/>
                  </a:lnTo>
                  <a:lnTo>
                    <a:pt x="391119" y="291128"/>
                  </a:lnTo>
                  <a:lnTo>
                    <a:pt x="418312" y="253427"/>
                  </a:lnTo>
                  <a:lnTo>
                    <a:pt x="442143" y="213914"/>
                  </a:lnTo>
                  <a:lnTo>
                    <a:pt x="462310" y="172899"/>
                  </a:lnTo>
                  <a:lnTo>
                    <a:pt x="478517" y="130690"/>
                  </a:lnTo>
                  <a:lnTo>
                    <a:pt x="490464" y="87597"/>
                  </a:lnTo>
                  <a:lnTo>
                    <a:pt x="497851" y="43931"/>
                  </a:lnTo>
                  <a:lnTo>
                    <a:pt x="500380" y="0"/>
                  </a:lnTo>
                  <a:lnTo>
                    <a:pt x="502908" y="43931"/>
                  </a:lnTo>
                  <a:lnTo>
                    <a:pt x="510294" y="87597"/>
                  </a:lnTo>
                  <a:lnTo>
                    <a:pt x="522238" y="130690"/>
                  </a:lnTo>
                  <a:lnTo>
                    <a:pt x="538439" y="172899"/>
                  </a:lnTo>
                  <a:lnTo>
                    <a:pt x="558597" y="213914"/>
                  </a:lnTo>
                  <a:lnTo>
                    <a:pt x="582413" y="253427"/>
                  </a:lnTo>
                  <a:lnTo>
                    <a:pt x="609587" y="291128"/>
                  </a:lnTo>
                  <a:lnTo>
                    <a:pt x="639818" y="326707"/>
                  </a:lnTo>
                  <a:lnTo>
                    <a:pt x="672807" y="359855"/>
                  </a:lnTo>
                  <a:lnTo>
                    <a:pt x="708253" y="390263"/>
                  </a:lnTo>
                  <a:lnTo>
                    <a:pt x="745857" y="417620"/>
                  </a:lnTo>
                  <a:lnTo>
                    <a:pt x="785319" y="441617"/>
                  </a:lnTo>
                  <a:lnTo>
                    <a:pt x="826339" y="461946"/>
                  </a:lnTo>
                  <a:lnTo>
                    <a:pt x="868617" y="478295"/>
                  </a:lnTo>
                  <a:lnTo>
                    <a:pt x="911853" y="490357"/>
                  </a:lnTo>
                  <a:lnTo>
                    <a:pt x="955746" y="497821"/>
                  </a:lnTo>
                  <a:lnTo>
                    <a:pt x="999998" y="500377"/>
                  </a:lnTo>
                  <a:close/>
                </a:path>
              </a:pathLst>
            </a:custGeom>
            <a:ln w="18719">
              <a:solidFill>
                <a:srgbClr val="36D636"/>
              </a:solidFill>
            </a:ln>
          </p:spPr>
          <p:txBody>
            <a:bodyPr wrap="square" lIns="0" tIns="0" rIns="0" bIns="0" rtlCol="0"/>
            <a:lstStyle/>
            <a:p>
              <a:endParaRPr/>
            </a:p>
          </p:txBody>
        </p:sp>
        <p:sp>
          <p:nvSpPr>
            <p:cNvPr id="5" name="object 5"/>
            <p:cNvSpPr/>
            <p:nvPr/>
          </p:nvSpPr>
          <p:spPr>
            <a:xfrm>
              <a:off x="17280127" y="155448"/>
              <a:ext cx="1000125" cy="998219"/>
            </a:xfrm>
            <a:custGeom>
              <a:avLst/>
              <a:gdLst/>
              <a:ahLst/>
              <a:cxnLst/>
              <a:rect l="l" t="t" r="r" b="b"/>
              <a:pathLst>
                <a:path w="1000125" h="998219">
                  <a:moveTo>
                    <a:pt x="500380" y="0"/>
                  </a:moveTo>
                  <a:lnTo>
                    <a:pt x="497852" y="43931"/>
                  </a:lnTo>
                  <a:lnTo>
                    <a:pt x="490468" y="87598"/>
                  </a:lnTo>
                  <a:lnTo>
                    <a:pt x="478527" y="130690"/>
                  </a:lnTo>
                  <a:lnTo>
                    <a:pt x="462327" y="172899"/>
                  </a:lnTo>
                  <a:lnTo>
                    <a:pt x="442166" y="213915"/>
                  </a:lnTo>
                  <a:lnTo>
                    <a:pt x="418343" y="253428"/>
                  </a:lnTo>
                  <a:lnTo>
                    <a:pt x="391157" y="291129"/>
                  </a:lnTo>
                  <a:lnTo>
                    <a:pt x="360906" y="326709"/>
                  </a:lnTo>
                  <a:lnTo>
                    <a:pt x="327890" y="359857"/>
                  </a:lnTo>
                  <a:lnTo>
                    <a:pt x="292405" y="390264"/>
                  </a:lnTo>
                  <a:lnTo>
                    <a:pt x="254751" y="417621"/>
                  </a:lnTo>
                  <a:lnTo>
                    <a:pt x="215227" y="441619"/>
                  </a:lnTo>
                  <a:lnTo>
                    <a:pt x="174131" y="461947"/>
                  </a:lnTo>
                  <a:lnTo>
                    <a:pt x="131762" y="478297"/>
                  </a:lnTo>
                  <a:lnTo>
                    <a:pt x="88418" y="490359"/>
                  </a:lnTo>
                  <a:lnTo>
                    <a:pt x="44398" y="497823"/>
                  </a:lnTo>
                  <a:lnTo>
                    <a:pt x="0" y="500380"/>
                  </a:lnTo>
                  <a:lnTo>
                    <a:pt x="44398" y="502915"/>
                  </a:lnTo>
                  <a:lnTo>
                    <a:pt x="88418" y="510316"/>
                  </a:lnTo>
                  <a:lnTo>
                    <a:pt x="131762" y="522280"/>
                  </a:lnTo>
                  <a:lnTo>
                    <a:pt x="174131" y="538500"/>
                  </a:lnTo>
                  <a:lnTo>
                    <a:pt x="215227" y="558671"/>
                  </a:lnTo>
                  <a:lnTo>
                    <a:pt x="254751" y="582488"/>
                  </a:lnTo>
                  <a:lnTo>
                    <a:pt x="292405" y="609647"/>
                  </a:lnTo>
                  <a:lnTo>
                    <a:pt x="327890" y="639841"/>
                  </a:lnTo>
                  <a:lnTo>
                    <a:pt x="360906" y="672766"/>
                  </a:lnTo>
                  <a:lnTo>
                    <a:pt x="391157" y="708117"/>
                  </a:lnTo>
                  <a:lnTo>
                    <a:pt x="418343" y="745589"/>
                  </a:lnTo>
                  <a:lnTo>
                    <a:pt x="442166" y="784876"/>
                  </a:lnTo>
                  <a:lnTo>
                    <a:pt x="462327" y="825673"/>
                  </a:lnTo>
                  <a:lnTo>
                    <a:pt x="478527" y="867676"/>
                  </a:lnTo>
                  <a:lnTo>
                    <a:pt x="490468" y="910579"/>
                  </a:lnTo>
                  <a:lnTo>
                    <a:pt x="497852" y="954076"/>
                  </a:lnTo>
                  <a:lnTo>
                    <a:pt x="500380" y="997864"/>
                  </a:lnTo>
                  <a:lnTo>
                    <a:pt x="502908" y="954076"/>
                  </a:lnTo>
                  <a:lnTo>
                    <a:pt x="510294" y="910579"/>
                  </a:lnTo>
                  <a:lnTo>
                    <a:pt x="522238" y="867676"/>
                  </a:lnTo>
                  <a:lnTo>
                    <a:pt x="538440" y="825673"/>
                  </a:lnTo>
                  <a:lnTo>
                    <a:pt x="558600" y="784876"/>
                  </a:lnTo>
                  <a:lnTo>
                    <a:pt x="582419" y="745589"/>
                  </a:lnTo>
                  <a:lnTo>
                    <a:pt x="609596" y="708117"/>
                  </a:lnTo>
                  <a:lnTo>
                    <a:pt x="639831" y="672766"/>
                  </a:lnTo>
                  <a:lnTo>
                    <a:pt x="672825" y="639841"/>
                  </a:lnTo>
                  <a:lnTo>
                    <a:pt x="708279" y="609647"/>
                  </a:lnTo>
                  <a:lnTo>
                    <a:pt x="745892" y="582488"/>
                  </a:lnTo>
                  <a:lnTo>
                    <a:pt x="785364" y="558671"/>
                  </a:lnTo>
                  <a:lnTo>
                    <a:pt x="826396" y="538500"/>
                  </a:lnTo>
                  <a:lnTo>
                    <a:pt x="868688" y="522280"/>
                  </a:lnTo>
                  <a:lnTo>
                    <a:pt x="911940" y="510316"/>
                  </a:lnTo>
                  <a:lnTo>
                    <a:pt x="955852" y="502915"/>
                  </a:lnTo>
                  <a:lnTo>
                    <a:pt x="1000125" y="500380"/>
                  </a:lnTo>
                  <a:lnTo>
                    <a:pt x="955852" y="497823"/>
                  </a:lnTo>
                  <a:lnTo>
                    <a:pt x="911940" y="490359"/>
                  </a:lnTo>
                  <a:lnTo>
                    <a:pt x="868688" y="478297"/>
                  </a:lnTo>
                  <a:lnTo>
                    <a:pt x="826396" y="461947"/>
                  </a:lnTo>
                  <a:lnTo>
                    <a:pt x="785364" y="441619"/>
                  </a:lnTo>
                  <a:lnTo>
                    <a:pt x="745892" y="417621"/>
                  </a:lnTo>
                  <a:lnTo>
                    <a:pt x="708279" y="390264"/>
                  </a:lnTo>
                  <a:lnTo>
                    <a:pt x="672825" y="359857"/>
                  </a:lnTo>
                  <a:lnTo>
                    <a:pt x="639831" y="326709"/>
                  </a:lnTo>
                  <a:lnTo>
                    <a:pt x="609596" y="291129"/>
                  </a:lnTo>
                  <a:lnTo>
                    <a:pt x="582419" y="253428"/>
                  </a:lnTo>
                  <a:lnTo>
                    <a:pt x="558600" y="213915"/>
                  </a:lnTo>
                  <a:lnTo>
                    <a:pt x="538440" y="172899"/>
                  </a:lnTo>
                  <a:lnTo>
                    <a:pt x="522238" y="130690"/>
                  </a:lnTo>
                  <a:lnTo>
                    <a:pt x="510294" y="87598"/>
                  </a:lnTo>
                  <a:lnTo>
                    <a:pt x="502908" y="43931"/>
                  </a:lnTo>
                  <a:lnTo>
                    <a:pt x="500380" y="0"/>
                  </a:lnTo>
                  <a:close/>
                </a:path>
              </a:pathLst>
            </a:custGeom>
            <a:solidFill>
              <a:srgbClr val="36D636"/>
            </a:solidFill>
          </p:spPr>
          <p:txBody>
            <a:bodyPr wrap="square" lIns="0" tIns="0" rIns="0" bIns="0" rtlCol="0"/>
            <a:lstStyle/>
            <a:p>
              <a:endParaRPr/>
            </a:p>
          </p:txBody>
        </p:sp>
        <p:sp>
          <p:nvSpPr>
            <p:cNvPr id="6" name="object 6"/>
            <p:cNvSpPr/>
            <p:nvPr/>
          </p:nvSpPr>
          <p:spPr>
            <a:xfrm>
              <a:off x="17280127" y="155450"/>
              <a:ext cx="1000125" cy="998219"/>
            </a:xfrm>
            <a:custGeom>
              <a:avLst/>
              <a:gdLst/>
              <a:ahLst/>
              <a:cxnLst/>
              <a:rect l="l" t="t" r="r" b="b"/>
              <a:pathLst>
                <a:path w="1000125" h="998219">
                  <a:moveTo>
                    <a:pt x="999998" y="500377"/>
                  </a:moveTo>
                  <a:lnTo>
                    <a:pt x="955746" y="502913"/>
                  </a:lnTo>
                  <a:lnTo>
                    <a:pt x="911853" y="510314"/>
                  </a:lnTo>
                  <a:lnTo>
                    <a:pt x="868617" y="522278"/>
                  </a:lnTo>
                  <a:lnTo>
                    <a:pt x="826339" y="538498"/>
                  </a:lnTo>
                  <a:lnTo>
                    <a:pt x="785319" y="558669"/>
                  </a:lnTo>
                  <a:lnTo>
                    <a:pt x="745857" y="582486"/>
                  </a:lnTo>
                  <a:lnTo>
                    <a:pt x="708253" y="609645"/>
                  </a:lnTo>
                  <a:lnTo>
                    <a:pt x="672807" y="639840"/>
                  </a:lnTo>
                  <a:lnTo>
                    <a:pt x="639818" y="672766"/>
                  </a:lnTo>
                  <a:lnTo>
                    <a:pt x="609587" y="708117"/>
                  </a:lnTo>
                  <a:lnTo>
                    <a:pt x="582413" y="745589"/>
                  </a:lnTo>
                  <a:lnTo>
                    <a:pt x="558597" y="784877"/>
                  </a:lnTo>
                  <a:lnTo>
                    <a:pt x="538439" y="825676"/>
                  </a:lnTo>
                  <a:lnTo>
                    <a:pt x="522238" y="867680"/>
                  </a:lnTo>
                  <a:lnTo>
                    <a:pt x="510294" y="910584"/>
                  </a:lnTo>
                  <a:lnTo>
                    <a:pt x="502908" y="954083"/>
                  </a:lnTo>
                  <a:lnTo>
                    <a:pt x="500380" y="997873"/>
                  </a:lnTo>
                  <a:lnTo>
                    <a:pt x="497851" y="954083"/>
                  </a:lnTo>
                  <a:lnTo>
                    <a:pt x="490464" y="910584"/>
                  </a:lnTo>
                  <a:lnTo>
                    <a:pt x="478517" y="867680"/>
                  </a:lnTo>
                  <a:lnTo>
                    <a:pt x="462310" y="825676"/>
                  </a:lnTo>
                  <a:lnTo>
                    <a:pt x="442143" y="784877"/>
                  </a:lnTo>
                  <a:lnTo>
                    <a:pt x="418312" y="745589"/>
                  </a:lnTo>
                  <a:lnTo>
                    <a:pt x="391119" y="708117"/>
                  </a:lnTo>
                  <a:lnTo>
                    <a:pt x="360862" y="672766"/>
                  </a:lnTo>
                  <a:lnTo>
                    <a:pt x="327839" y="639840"/>
                  </a:lnTo>
                  <a:lnTo>
                    <a:pt x="292351" y="609645"/>
                  </a:lnTo>
                  <a:lnTo>
                    <a:pt x="254695" y="582486"/>
                  </a:lnTo>
                  <a:lnTo>
                    <a:pt x="215172" y="558669"/>
                  </a:lnTo>
                  <a:lnTo>
                    <a:pt x="174079" y="538498"/>
                  </a:lnTo>
                  <a:lnTo>
                    <a:pt x="131716" y="522278"/>
                  </a:lnTo>
                  <a:lnTo>
                    <a:pt x="88383" y="510314"/>
                  </a:lnTo>
                  <a:lnTo>
                    <a:pt x="44378" y="502913"/>
                  </a:lnTo>
                  <a:lnTo>
                    <a:pt x="0" y="500377"/>
                  </a:lnTo>
                  <a:lnTo>
                    <a:pt x="44378" y="497821"/>
                  </a:lnTo>
                  <a:lnTo>
                    <a:pt x="88383" y="490357"/>
                  </a:lnTo>
                  <a:lnTo>
                    <a:pt x="131716" y="478295"/>
                  </a:lnTo>
                  <a:lnTo>
                    <a:pt x="174079" y="461946"/>
                  </a:lnTo>
                  <a:lnTo>
                    <a:pt x="215172" y="441617"/>
                  </a:lnTo>
                  <a:lnTo>
                    <a:pt x="254695" y="417620"/>
                  </a:lnTo>
                  <a:lnTo>
                    <a:pt x="292351" y="390263"/>
                  </a:lnTo>
                  <a:lnTo>
                    <a:pt x="327839" y="359855"/>
                  </a:lnTo>
                  <a:lnTo>
                    <a:pt x="360862" y="326707"/>
                  </a:lnTo>
                  <a:lnTo>
                    <a:pt x="391119" y="291128"/>
                  </a:lnTo>
                  <a:lnTo>
                    <a:pt x="418312" y="253427"/>
                  </a:lnTo>
                  <a:lnTo>
                    <a:pt x="442143" y="213914"/>
                  </a:lnTo>
                  <a:lnTo>
                    <a:pt x="462310" y="172899"/>
                  </a:lnTo>
                  <a:lnTo>
                    <a:pt x="478517" y="130690"/>
                  </a:lnTo>
                  <a:lnTo>
                    <a:pt x="490464" y="87597"/>
                  </a:lnTo>
                  <a:lnTo>
                    <a:pt x="497851" y="43931"/>
                  </a:lnTo>
                  <a:lnTo>
                    <a:pt x="500380" y="0"/>
                  </a:lnTo>
                  <a:lnTo>
                    <a:pt x="502908" y="43931"/>
                  </a:lnTo>
                  <a:lnTo>
                    <a:pt x="510294" y="87597"/>
                  </a:lnTo>
                  <a:lnTo>
                    <a:pt x="522238" y="130690"/>
                  </a:lnTo>
                  <a:lnTo>
                    <a:pt x="538439" y="172899"/>
                  </a:lnTo>
                  <a:lnTo>
                    <a:pt x="558597" y="213914"/>
                  </a:lnTo>
                  <a:lnTo>
                    <a:pt x="582413" y="253427"/>
                  </a:lnTo>
                  <a:lnTo>
                    <a:pt x="609587" y="291128"/>
                  </a:lnTo>
                  <a:lnTo>
                    <a:pt x="639818" y="326707"/>
                  </a:lnTo>
                  <a:lnTo>
                    <a:pt x="672807" y="359855"/>
                  </a:lnTo>
                  <a:lnTo>
                    <a:pt x="708253" y="390263"/>
                  </a:lnTo>
                  <a:lnTo>
                    <a:pt x="745857" y="417620"/>
                  </a:lnTo>
                  <a:lnTo>
                    <a:pt x="785319" y="441617"/>
                  </a:lnTo>
                  <a:lnTo>
                    <a:pt x="826339" y="461946"/>
                  </a:lnTo>
                  <a:lnTo>
                    <a:pt x="868617" y="478295"/>
                  </a:lnTo>
                  <a:lnTo>
                    <a:pt x="911853" y="490357"/>
                  </a:lnTo>
                  <a:lnTo>
                    <a:pt x="955746" y="497821"/>
                  </a:lnTo>
                  <a:lnTo>
                    <a:pt x="999998" y="500377"/>
                  </a:lnTo>
                  <a:close/>
                </a:path>
              </a:pathLst>
            </a:custGeom>
            <a:ln w="18719">
              <a:solidFill>
                <a:srgbClr val="36D636"/>
              </a:solidFill>
            </a:ln>
          </p:spPr>
          <p:txBody>
            <a:bodyPr wrap="square" lIns="0" tIns="0" rIns="0" bIns="0" rtlCol="0"/>
            <a:lstStyle/>
            <a:p>
              <a:endParaRPr/>
            </a:p>
          </p:txBody>
        </p:sp>
        <p:sp>
          <p:nvSpPr>
            <p:cNvPr id="7" name="object 7"/>
            <p:cNvSpPr/>
            <p:nvPr/>
          </p:nvSpPr>
          <p:spPr>
            <a:xfrm>
              <a:off x="16354932" y="7864"/>
              <a:ext cx="1925320" cy="1170940"/>
            </a:xfrm>
            <a:custGeom>
              <a:avLst/>
              <a:gdLst/>
              <a:ahLst/>
              <a:cxnLst/>
              <a:rect l="l" t="t" r="r" b="b"/>
              <a:pathLst>
                <a:path w="1925319" h="1170940">
                  <a:moveTo>
                    <a:pt x="962660" y="0"/>
                  </a:moveTo>
                  <a:lnTo>
                    <a:pt x="1925193" y="0"/>
                  </a:lnTo>
                  <a:lnTo>
                    <a:pt x="1925193" y="1170655"/>
                  </a:lnTo>
                  <a:lnTo>
                    <a:pt x="0" y="1170655"/>
                  </a:lnTo>
                  <a:lnTo>
                    <a:pt x="0" y="0"/>
                  </a:lnTo>
                  <a:lnTo>
                    <a:pt x="962660" y="0"/>
                  </a:lnTo>
                  <a:close/>
                </a:path>
              </a:pathLst>
            </a:custGeom>
            <a:ln w="38157">
              <a:solidFill>
                <a:srgbClr val="959595"/>
              </a:solidFill>
            </a:ln>
          </p:spPr>
          <p:txBody>
            <a:bodyPr wrap="square" lIns="0" tIns="0" rIns="0" bIns="0" rtlCol="0"/>
            <a:lstStyle/>
            <a:p>
              <a:endParaRPr/>
            </a:p>
          </p:txBody>
        </p:sp>
        <p:sp>
          <p:nvSpPr>
            <p:cNvPr id="8" name="object 8"/>
            <p:cNvSpPr/>
            <p:nvPr/>
          </p:nvSpPr>
          <p:spPr>
            <a:xfrm>
              <a:off x="17097247" y="958926"/>
              <a:ext cx="440690" cy="440690"/>
            </a:xfrm>
            <a:custGeom>
              <a:avLst/>
              <a:gdLst/>
              <a:ahLst/>
              <a:cxnLst/>
              <a:rect l="l" t="t" r="r" b="b"/>
              <a:pathLst>
                <a:path w="440690" h="440690">
                  <a:moveTo>
                    <a:pt x="220345" y="0"/>
                  </a:moveTo>
                  <a:lnTo>
                    <a:pt x="208915" y="0"/>
                  </a:lnTo>
                  <a:lnTo>
                    <a:pt x="185801" y="2882"/>
                  </a:lnTo>
                  <a:lnTo>
                    <a:pt x="131064" y="19443"/>
                  </a:lnTo>
                  <a:lnTo>
                    <a:pt x="91440" y="42481"/>
                  </a:lnTo>
                  <a:lnTo>
                    <a:pt x="56896" y="73444"/>
                  </a:lnTo>
                  <a:lnTo>
                    <a:pt x="49784" y="82080"/>
                  </a:lnTo>
                  <a:lnTo>
                    <a:pt x="42545" y="90716"/>
                  </a:lnTo>
                  <a:lnTo>
                    <a:pt x="19558" y="131038"/>
                  </a:lnTo>
                  <a:lnTo>
                    <a:pt x="5842" y="174955"/>
                  </a:lnTo>
                  <a:lnTo>
                    <a:pt x="3683" y="185750"/>
                  </a:lnTo>
                  <a:lnTo>
                    <a:pt x="2286" y="197269"/>
                  </a:lnTo>
                  <a:lnTo>
                    <a:pt x="762" y="208788"/>
                  </a:lnTo>
                  <a:lnTo>
                    <a:pt x="762" y="220306"/>
                  </a:lnTo>
                  <a:lnTo>
                    <a:pt x="0" y="220306"/>
                  </a:lnTo>
                  <a:lnTo>
                    <a:pt x="0" y="231825"/>
                  </a:lnTo>
                  <a:lnTo>
                    <a:pt x="1524" y="243344"/>
                  </a:lnTo>
                  <a:lnTo>
                    <a:pt x="2921" y="254863"/>
                  </a:lnTo>
                  <a:lnTo>
                    <a:pt x="14478" y="299504"/>
                  </a:lnTo>
                  <a:lnTo>
                    <a:pt x="35306" y="340537"/>
                  </a:lnTo>
                  <a:lnTo>
                    <a:pt x="64897" y="375818"/>
                  </a:lnTo>
                  <a:lnTo>
                    <a:pt x="72771" y="383743"/>
                  </a:lnTo>
                  <a:lnTo>
                    <a:pt x="120269" y="416864"/>
                  </a:lnTo>
                  <a:lnTo>
                    <a:pt x="163449" y="433412"/>
                  </a:lnTo>
                  <a:lnTo>
                    <a:pt x="208915" y="440613"/>
                  </a:lnTo>
                  <a:lnTo>
                    <a:pt x="231902" y="440613"/>
                  </a:lnTo>
                  <a:lnTo>
                    <a:pt x="277241" y="433412"/>
                  </a:lnTo>
                  <a:lnTo>
                    <a:pt x="320421" y="416864"/>
                  </a:lnTo>
                  <a:lnTo>
                    <a:pt x="359283" y="391655"/>
                  </a:lnTo>
                  <a:lnTo>
                    <a:pt x="391668" y="359257"/>
                  </a:lnTo>
                  <a:lnTo>
                    <a:pt x="411099" y="330466"/>
                  </a:lnTo>
                  <a:lnTo>
                    <a:pt x="416941" y="320382"/>
                  </a:lnTo>
                  <a:lnTo>
                    <a:pt x="433451" y="277177"/>
                  </a:lnTo>
                  <a:lnTo>
                    <a:pt x="440690" y="231825"/>
                  </a:lnTo>
                  <a:lnTo>
                    <a:pt x="440690" y="220306"/>
                  </a:lnTo>
                  <a:lnTo>
                    <a:pt x="440690" y="208788"/>
                  </a:lnTo>
                  <a:lnTo>
                    <a:pt x="432816" y="163436"/>
                  </a:lnTo>
                  <a:lnTo>
                    <a:pt x="416179" y="120230"/>
                  </a:lnTo>
                  <a:lnTo>
                    <a:pt x="391033" y="82080"/>
                  </a:lnTo>
                  <a:lnTo>
                    <a:pt x="350012" y="42481"/>
                  </a:lnTo>
                  <a:lnTo>
                    <a:pt x="309626" y="19443"/>
                  </a:lnTo>
                  <a:lnTo>
                    <a:pt x="265684" y="5765"/>
                  </a:lnTo>
                  <a:lnTo>
                    <a:pt x="254889" y="3606"/>
                  </a:lnTo>
                  <a:lnTo>
                    <a:pt x="243459" y="2159"/>
                  </a:lnTo>
                  <a:lnTo>
                    <a:pt x="231902" y="723"/>
                  </a:lnTo>
                  <a:lnTo>
                    <a:pt x="220345" y="723"/>
                  </a:lnTo>
                  <a:lnTo>
                    <a:pt x="220345" y="0"/>
                  </a:lnTo>
                  <a:close/>
                </a:path>
              </a:pathLst>
            </a:custGeom>
            <a:solidFill>
              <a:srgbClr val="959595"/>
            </a:solidFill>
          </p:spPr>
          <p:txBody>
            <a:bodyPr wrap="square" lIns="0" tIns="0" rIns="0" bIns="0" rtlCol="0"/>
            <a:lstStyle/>
            <a:p>
              <a:endParaRPr/>
            </a:p>
          </p:txBody>
        </p:sp>
        <p:sp>
          <p:nvSpPr>
            <p:cNvPr id="9" name="object 9"/>
            <p:cNvSpPr/>
            <p:nvPr/>
          </p:nvSpPr>
          <p:spPr>
            <a:xfrm>
              <a:off x="17097247" y="958925"/>
              <a:ext cx="440690" cy="440690"/>
            </a:xfrm>
            <a:custGeom>
              <a:avLst/>
              <a:gdLst/>
              <a:ahLst/>
              <a:cxnLst/>
              <a:rect l="l" t="t" r="r" b="b"/>
              <a:pathLst>
                <a:path w="440690" h="440690">
                  <a:moveTo>
                    <a:pt x="440563" y="220318"/>
                  </a:moveTo>
                  <a:lnTo>
                    <a:pt x="440563" y="231837"/>
                  </a:lnTo>
                  <a:lnTo>
                    <a:pt x="439166" y="243356"/>
                  </a:lnTo>
                  <a:lnTo>
                    <a:pt x="437769" y="254875"/>
                  </a:lnTo>
                  <a:lnTo>
                    <a:pt x="426212" y="299502"/>
                  </a:lnTo>
                  <a:lnTo>
                    <a:pt x="405384" y="340536"/>
                  </a:lnTo>
                  <a:lnTo>
                    <a:pt x="375793" y="375829"/>
                  </a:lnTo>
                  <a:lnTo>
                    <a:pt x="367919" y="383741"/>
                  </a:lnTo>
                  <a:lnTo>
                    <a:pt x="359283" y="391653"/>
                  </a:lnTo>
                  <a:lnTo>
                    <a:pt x="349885" y="398867"/>
                  </a:lnTo>
                  <a:lnTo>
                    <a:pt x="340487" y="405344"/>
                  </a:lnTo>
                  <a:lnTo>
                    <a:pt x="330454" y="411097"/>
                  </a:lnTo>
                  <a:lnTo>
                    <a:pt x="320421" y="416863"/>
                  </a:lnTo>
                  <a:lnTo>
                    <a:pt x="277241" y="433423"/>
                  </a:lnTo>
                  <a:lnTo>
                    <a:pt x="243332" y="439176"/>
                  </a:lnTo>
                  <a:lnTo>
                    <a:pt x="231775" y="440624"/>
                  </a:lnTo>
                  <a:lnTo>
                    <a:pt x="220345" y="440624"/>
                  </a:lnTo>
                  <a:lnTo>
                    <a:pt x="208788" y="440624"/>
                  </a:lnTo>
                  <a:lnTo>
                    <a:pt x="197231" y="439176"/>
                  </a:lnTo>
                  <a:lnTo>
                    <a:pt x="151892" y="429817"/>
                  </a:lnTo>
                  <a:lnTo>
                    <a:pt x="110109" y="411097"/>
                  </a:lnTo>
                  <a:lnTo>
                    <a:pt x="72771" y="383741"/>
                  </a:lnTo>
                  <a:lnTo>
                    <a:pt x="41783" y="349908"/>
                  </a:lnTo>
                  <a:lnTo>
                    <a:pt x="18669" y="309586"/>
                  </a:lnTo>
                  <a:lnTo>
                    <a:pt x="5080" y="266394"/>
                  </a:lnTo>
                  <a:lnTo>
                    <a:pt x="0" y="231837"/>
                  </a:lnTo>
                  <a:lnTo>
                    <a:pt x="0" y="220318"/>
                  </a:lnTo>
                  <a:lnTo>
                    <a:pt x="762" y="220318"/>
                  </a:lnTo>
                  <a:lnTo>
                    <a:pt x="762" y="208799"/>
                  </a:lnTo>
                  <a:lnTo>
                    <a:pt x="2159" y="197281"/>
                  </a:lnTo>
                  <a:lnTo>
                    <a:pt x="3556" y="185762"/>
                  </a:lnTo>
                  <a:lnTo>
                    <a:pt x="5715" y="174954"/>
                  </a:lnTo>
                  <a:lnTo>
                    <a:pt x="7874" y="163435"/>
                  </a:lnTo>
                  <a:lnTo>
                    <a:pt x="11557" y="152640"/>
                  </a:lnTo>
                  <a:lnTo>
                    <a:pt x="15113" y="141833"/>
                  </a:lnTo>
                  <a:lnTo>
                    <a:pt x="35941" y="100799"/>
                  </a:lnTo>
                  <a:lnTo>
                    <a:pt x="49657" y="82079"/>
                  </a:lnTo>
                  <a:lnTo>
                    <a:pt x="56896" y="73443"/>
                  </a:lnTo>
                  <a:lnTo>
                    <a:pt x="91440" y="42481"/>
                  </a:lnTo>
                  <a:lnTo>
                    <a:pt x="100838" y="36004"/>
                  </a:lnTo>
                  <a:lnTo>
                    <a:pt x="110109" y="29527"/>
                  </a:lnTo>
                  <a:lnTo>
                    <a:pt x="120269" y="24485"/>
                  </a:lnTo>
                  <a:lnTo>
                    <a:pt x="131064" y="19443"/>
                  </a:lnTo>
                  <a:lnTo>
                    <a:pt x="141859" y="15125"/>
                  </a:lnTo>
                  <a:lnTo>
                    <a:pt x="152654" y="10807"/>
                  </a:lnTo>
                  <a:lnTo>
                    <a:pt x="197231" y="1447"/>
                  </a:lnTo>
                  <a:lnTo>
                    <a:pt x="208788" y="0"/>
                  </a:lnTo>
                  <a:lnTo>
                    <a:pt x="220345" y="0"/>
                  </a:lnTo>
                  <a:lnTo>
                    <a:pt x="220345" y="723"/>
                  </a:lnTo>
                  <a:lnTo>
                    <a:pt x="231775" y="723"/>
                  </a:lnTo>
                  <a:lnTo>
                    <a:pt x="243332" y="2171"/>
                  </a:lnTo>
                  <a:lnTo>
                    <a:pt x="254889" y="3606"/>
                  </a:lnTo>
                  <a:lnTo>
                    <a:pt x="265684" y="5765"/>
                  </a:lnTo>
                  <a:lnTo>
                    <a:pt x="309626" y="19443"/>
                  </a:lnTo>
                  <a:lnTo>
                    <a:pt x="349885" y="42481"/>
                  </a:lnTo>
                  <a:lnTo>
                    <a:pt x="383794" y="73443"/>
                  </a:lnTo>
                  <a:lnTo>
                    <a:pt x="404622" y="100799"/>
                  </a:lnTo>
                  <a:lnTo>
                    <a:pt x="411099" y="110159"/>
                  </a:lnTo>
                  <a:lnTo>
                    <a:pt x="429768" y="152640"/>
                  </a:lnTo>
                  <a:lnTo>
                    <a:pt x="439166" y="197281"/>
                  </a:lnTo>
                  <a:lnTo>
                    <a:pt x="440563" y="208799"/>
                  </a:lnTo>
                  <a:lnTo>
                    <a:pt x="440563" y="220318"/>
                  </a:lnTo>
                  <a:close/>
                </a:path>
              </a:pathLst>
            </a:custGeom>
            <a:ln w="18719">
              <a:solidFill>
                <a:srgbClr val="959595"/>
              </a:solidFill>
            </a:ln>
          </p:spPr>
          <p:txBody>
            <a:bodyPr wrap="square" lIns="0" tIns="0" rIns="0" bIns="0" rtlCol="0"/>
            <a:lstStyle/>
            <a:p>
              <a:endParaRPr/>
            </a:p>
          </p:txBody>
        </p:sp>
      </p:grpSp>
      <p:pic>
        <p:nvPicPr>
          <p:cNvPr id="10" name="object 10"/>
          <p:cNvPicPr/>
          <p:nvPr/>
        </p:nvPicPr>
        <p:blipFill>
          <a:blip r:embed="rId2" cstate="print"/>
          <a:stretch>
            <a:fillRect/>
          </a:stretch>
        </p:blipFill>
        <p:spPr>
          <a:xfrm>
            <a:off x="15240739" y="7239013"/>
            <a:ext cx="3058451" cy="3059150"/>
          </a:xfrm>
          <a:prstGeom prst="rect">
            <a:avLst/>
          </a:prstGeom>
        </p:spPr>
      </p:pic>
      <p:sp>
        <p:nvSpPr>
          <p:cNvPr id="11" name="object 11"/>
          <p:cNvSpPr txBox="1">
            <a:spLocks noGrp="1"/>
          </p:cNvSpPr>
          <p:nvPr>
            <p:ph type="title"/>
          </p:nvPr>
        </p:nvSpPr>
        <p:spPr>
          <a:xfrm>
            <a:off x="3974337" y="406986"/>
            <a:ext cx="13563600" cy="1862689"/>
          </a:xfrm>
          <a:prstGeom prst="rect">
            <a:avLst/>
          </a:prstGeom>
        </p:spPr>
        <p:txBody>
          <a:bodyPr vert="horz" wrap="square" lIns="0" tIns="15875" rIns="0" bIns="0" rtlCol="0">
            <a:spAutoFit/>
          </a:bodyPr>
          <a:lstStyle/>
          <a:p>
            <a:pPr marL="2896870">
              <a:lnSpc>
                <a:spcPct val="100000"/>
              </a:lnSpc>
              <a:spcBef>
                <a:spcPts val="125"/>
              </a:spcBef>
            </a:pPr>
            <a:r>
              <a:rPr lang="en-US" sz="6000" dirty="0"/>
              <a:t>Data Collection and Understanding</a:t>
            </a:r>
            <a:endParaRPr spc="-550" dirty="0"/>
          </a:p>
        </p:txBody>
      </p:sp>
      <p:pic>
        <p:nvPicPr>
          <p:cNvPr id="16" name="object 16"/>
          <p:cNvPicPr/>
          <p:nvPr/>
        </p:nvPicPr>
        <p:blipFill>
          <a:blip r:embed="rId3" cstate="print"/>
          <a:stretch>
            <a:fillRect/>
          </a:stretch>
        </p:blipFill>
        <p:spPr>
          <a:xfrm>
            <a:off x="0" y="1089912"/>
            <a:ext cx="6541905" cy="9197086"/>
          </a:xfrm>
          <a:prstGeom prst="rect">
            <a:avLst/>
          </a:prstGeom>
        </p:spPr>
      </p:pic>
      <p:sp>
        <p:nvSpPr>
          <p:cNvPr id="21" name="TextBox 20">
            <a:extLst>
              <a:ext uri="{FF2B5EF4-FFF2-40B4-BE49-F238E27FC236}">
                <a16:creationId xmlns:a16="http://schemas.microsoft.com/office/drawing/2014/main" id="{174FE3DB-791F-AB20-6342-EA9F5DC8DEAB}"/>
              </a:ext>
            </a:extLst>
          </p:cNvPr>
          <p:cNvSpPr txBox="1"/>
          <p:nvPr/>
        </p:nvSpPr>
        <p:spPr>
          <a:xfrm>
            <a:off x="6850923" y="2796476"/>
            <a:ext cx="9150824" cy="1323439"/>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Dataset Structure:</a:t>
            </a:r>
            <a:r>
              <a:rPr kumimoji="0" lang="en-US" altLang="en-US" sz="2000" b="0" i="0" u="none" strike="noStrike" cap="none" normalizeH="0" baseline="0" dirty="0">
                <a:ln>
                  <a:noFill/>
                </a:ln>
                <a:solidFill>
                  <a:schemeClr val="tx1"/>
                </a:solidFill>
                <a:effectLst/>
                <a:latin typeface="Arial" panose="020B0604020202020204" pitchFamily="34" charset="0"/>
              </a:rPr>
              <a:t> The dataset consists of various columns including quality measures (aroma, flavor, aftertaste, etc.), bean metadata, and farm metadata.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Initial Exploration:</a:t>
            </a:r>
            <a:r>
              <a:rPr kumimoji="0" lang="en-US" altLang="en-US" sz="2000" b="0" i="0" u="none" strike="noStrike" cap="none" normalizeH="0" baseline="0" dirty="0">
                <a:ln>
                  <a:noFill/>
                </a:ln>
                <a:solidFill>
                  <a:schemeClr val="tx1"/>
                </a:solidFill>
                <a:effectLst/>
                <a:latin typeface="Arial" panose="020B0604020202020204" pitchFamily="34" charset="0"/>
              </a:rPr>
              <a:t> Summary statistics and data distribution were analyzed to gain initial insights. </a:t>
            </a:r>
          </a:p>
        </p:txBody>
      </p:sp>
      <p:pic>
        <p:nvPicPr>
          <p:cNvPr id="23" name="Picture 22">
            <a:extLst>
              <a:ext uri="{FF2B5EF4-FFF2-40B4-BE49-F238E27FC236}">
                <a16:creationId xmlns:a16="http://schemas.microsoft.com/office/drawing/2014/main" id="{D299F75E-10CC-1512-13AB-5D76CF72513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50923" y="4360257"/>
            <a:ext cx="6687483" cy="1819529"/>
          </a:xfrm>
          <a:prstGeom prst="rect">
            <a:avLst/>
          </a:prstGeom>
        </p:spPr>
      </p:pic>
      <p:sp>
        <p:nvSpPr>
          <p:cNvPr id="24" name="TextBox 23">
            <a:extLst>
              <a:ext uri="{FF2B5EF4-FFF2-40B4-BE49-F238E27FC236}">
                <a16:creationId xmlns:a16="http://schemas.microsoft.com/office/drawing/2014/main" id="{94AAC03F-825D-940C-F2EF-51A1979EE565}"/>
              </a:ext>
            </a:extLst>
          </p:cNvPr>
          <p:cNvSpPr txBox="1"/>
          <p:nvPr/>
        </p:nvSpPr>
        <p:spPr>
          <a:xfrm>
            <a:off x="6788150" y="6507437"/>
            <a:ext cx="12923625" cy="2585323"/>
          </a:xfrm>
          <a:prstGeom prst="rect">
            <a:avLst/>
          </a:prstGeom>
          <a:noFill/>
        </p:spPr>
        <p:txBody>
          <a:bodyPr wrap="square" rtlCol="0">
            <a:spAutoFit/>
          </a:bodyPr>
          <a:lstStyle/>
          <a:p>
            <a:r>
              <a:rPr lang="en-US" b="1" dirty="0"/>
              <a:t>pandas as pd:</a:t>
            </a:r>
          </a:p>
          <a:p>
            <a:endParaRPr lang="en-US" b="1" dirty="0"/>
          </a:p>
          <a:p>
            <a:r>
              <a:rPr lang="en-US" b="1" dirty="0"/>
              <a:t>Purpose: pandas is a powerful library for data manipulation and analysis.</a:t>
            </a:r>
          </a:p>
          <a:p>
            <a:endParaRPr lang="en-US" b="1" dirty="0"/>
          </a:p>
          <a:p>
            <a:r>
              <a:rPr lang="en-US" b="1" dirty="0"/>
              <a:t>Purpose: </a:t>
            </a:r>
            <a:r>
              <a:rPr lang="en-US" b="1" dirty="0" err="1"/>
              <a:t>numpy</a:t>
            </a:r>
            <a:r>
              <a:rPr lang="en-US" b="1" dirty="0"/>
              <a:t> is a library for numerical computing.</a:t>
            </a:r>
          </a:p>
          <a:p>
            <a:endParaRPr lang="en-US" b="1" dirty="0"/>
          </a:p>
          <a:p>
            <a:r>
              <a:rPr lang="en-US" b="1" dirty="0"/>
              <a:t>Purpose: matplotlib is a plotting library for creating static, animated, and interactive visualizations in Python.</a:t>
            </a:r>
          </a:p>
          <a:p>
            <a:endParaRPr lang="en-US" b="1" dirty="0"/>
          </a:p>
          <a:p>
            <a:r>
              <a:rPr lang="en-US" b="1" dirty="0"/>
              <a:t>Purpose: seaborn is a statistical data visualization library based on matplotlib.</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6837259" y="0"/>
            <a:ext cx="1460051" cy="2231931"/>
          </a:xfrm>
          <a:prstGeom prst="rect">
            <a:avLst/>
          </a:prstGeom>
        </p:spPr>
      </p:pic>
      <p:grpSp>
        <p:nvGrpSpPr>
          <p:cNvPr id="3" name="object 3"/>
          <p:cNvGrpSpPr/>
          <p:nvPr/>
        </p:nvGrpSpPr>
        <p:grpSpPr>
          <a:xfrm>
            <a:off x="0" y="9223145"/>
            <a:ext cx="2191385" cy="1064260"/>
            <a:chOff x="0" y="9223145"/>
            <a:chExt cx="2191385" cy="1064260"/>
          </a:xfrm>
        </p:grpSpPr>
        <p:sp>
          <p:nvSpPr>
            <p:cNvPr id="4" name="object 4"/>
            <p:cNvSpPr/>
            <p:nvPr/>
          </p:nvSpPr>
          <p:spPr>
            <a:xfrm>
              <a:off x="0" y="9223145"/>
              <a:ext cx="2191385" cy="1064260"/>
            </a:xfrm>
            <a:custGeom>
              <a:avLst/>
              <a:gdLst/>
              <a:ahLst/>
              <a:cxnLst/>
              <a:rect l="l" t="t" r="r" b="b"/>
              <a:pathLst>
                <a:path w="2191385" h="1064259">
                  <a:moveTo>
                    <a:pt x="531315" y="583172"/>
                  </a:moveTo>
                  <a:lnTo>
                    <a:pt x="501074" y="583172"/>
                  </a:lnTo>
                  <a:lnTo>
                    <a:pt x="501074" y="1063852"/>
                  </a:lnTo>
                  <a:lnTo>
                    <a:pt x="531315" y="1063852"/>
                  </a:lnTo>
                  <a:lnTo>
                    <a:pt x="531315" y="583172"/>
                  </a:lnTo>
                  <a:close/>
                </a:path>
                <a:path w="2191385" h="1064259">
                  <a:moveTo>
                    <a:pt x="1085706" y="583172"/>
                  </a:moveTo>
                  <a:lnTo>
                    <a:pt x="1055469" y="583172"/>
                  </a:lnTo>
                  <a:lnTo>
                    <a:pt x="1055469" y="1063852"/>
                  </a:lnTo>
                  <a:lnTo>
                    <a:pt x="1085706" y="1063852"/>
                  </a:lnTo>
                  <a:lnTo>
                    <a:pt x="1085706" y="583172"/>
                  </a:lnTo>
                  <a:close/>
                </a:path>
                <a:path w="2191385" h="1064259">
                  <a:moveTo>
                    <a:pt x="1638655" y="583172"/>
                  </a:moveTo>
                  <a:lnTo>
                    <a:pt x="1608416" y="583172"/>
                  </a:lnTo>
                  <a:lnTo>
                    <a:pt x="1608416" y="1063852"/>
                  </a:lnTo>
                  <a:lnTo>
                    <a:pt x="1638655" y="1063852"/>
                  </a:lnTo>
                  <a:lnTo>
                    <a:pt x="1638655" y="583172"/>
                  </a:lnTo>
                  <a:close/>
                </a:path>
                <a:path w="2191385" h="1064259">
                  <a:moveTo>
                    <a:pt x="1680364" y="41761"/>
                  </a:moveTo>
                  <a:lnTo>
                    <a:pt x="1638655" y="41761"/>
                  </a:lnTo>
                  <a:lnTo>
                    <a:pt x="2149856" y="554374"/>
                  </a:lnTo>
                  <a:lnTo>
                    <a:pt x="0" y="554374"/>
                  </a:lnTo>
                  <a:lnTo>
                    <a:pt x="0" y="583172"/>
                  </a:lnTo>
                  <a:lnTo>
                    <a:pt x="2162810" y="583172"/>
                  </a:lnTo>
                  <a:lnTo>
                    <a:pt x="2162810" y="1063852"/>
                  </a:lnTo>
                  <a:lnTo>
                    <a:pt x="2191143" y="1063852"/>
                  </a:lnTo>
                  <a:lnTo>
                    <a:pt x="2191143" y="553178"/>
                  </a:lnTo>
                  <a:lnTo>
                    <a:pt x="1680364" y="41761"/>
                  </a:lnTo>
                  <a:close/>
                </a:path>
                <a:path w="2191385" h="1064259">
                  <a:moveTo>
                    <a:pt x="531315" y="0"/>
                  </a:moveTo>
                  <a:lnTo>
                    <a:pt x="0" y="0"/>
                  </a:lnTo>
                  <a:lnTo>
                    <a:pt x="0" y="30241"/>
                  </a:lnTo>
                  <a:lnTo>
                    <a:pt x="501074" y="30241"/>
                  </a:lnTo>
                  <a:lnTo>
                    <a:pt x="501074" y="554374"/>
                  </a:lnTo>
                  <a:lnTo>
                    <a:pt x="531315" y="554374"/>
                  </a:lnTo>
                  <a:lnTo>
                    <a:pt x="531315" y="0"/>
                  </a:lnTo>
                  <a:close/>
                </a:path>
                <a:path w="2191385" h="1064259">
                  <a:moveTo>
                    <a:pt x="1638655" y="0"/>
                  </a:moveTo>
                  <a:lnTo>
                    <a:pt x="1055469" y="0"/>
                  </a:lnTo>
                  <a:lnTo>
                    <a:pt x="1055469" y="554374"/>
                  </a:lnTo>
                  <a:lnTo>
                    <a:pt x="1085706" y="554374"/>
                  </a:lnTo>
                  <a:lnTo>
                    <a:pt x="1085706" y="30241"/>
                  </a:lnTo>
                  <a:lnTo>
                    <a:pt x="1668859" y="30241"/>
                  </a:lnTo>
                  <a:lnTo>
                    <a:pt x="1638655" y="0"/>
                  </a:lnTo>
                  <a:close/>
                </a:path>
                <a:path w="2191385" h="1064259">
                  <a:moveTo>
                    <a:pt x="1668859" y="30241"/>
                  </a:moveTo>
                  <a:lnTo>
                    <a:pt x="1608416" y="30241"/>
                  </a:lnTo>
                  <a:lnTo>
                    <a:pt x="1608416" y="554374"/>
                  </a:lnTo>
                  <a:lnTo>
                    <a:pt x="1638655" y="554374"/>
                  </a:lnTo>
                  <a:lnTo>
                    <a:pt x="1638655" y="41761"/>
                  </a:lnTo>
                  <a:lnTo>
                    <a:pt x="1680364" y="41761"/>
                  </a:lnTo>
                  <a:lnTo>
                    <a:pt x="1668859" y="30241"/>
                  </a:lnTo>
                  <a:close/>
                </a:path>
              </a:pathLst>
            </a:custGeom>
            <a:solidFill>
              <a:srgbClr val="36D636"/>
            </a:solidFill>
          </p:spPr>
          <p:txBody>
            <a:bodyPr wrap="square" lIns="0" tIns="0" rIns="0" bIns="0" rtlCol="0"/>
            <a:lstStyle/>
            <a:p>
              <a:endParaRPr/>
            </a:p>
          </p:txBody>
        </p:sp>
        <p:sp>
          <p:nvSpPr>
            <p:cNvPr id="5" name="object 5"/>
            <p:cNvSpPr/>
            <p:nvPr/>
          </p:nvSpPr>
          <p:spPr>
            <a:xfrm>
              <a:off x="1182185" y="9899191"/>
              <a:ext cx="304165" cy="304165"/>
            </a:xfrm>
            <a:custGeom>
              <a:avLst/>
              <a:gdLst/>
              <a:ahLst/>
              <a:cxnLst/>
              <a:rect l="l" t="t" r="r" b="b"/>
              <a:pathLst>
                <a:path w="304165" h="304165">
                  <a:moveTo>
                    <a:pt x="159835" y="0"/>
                  </a:moveTo>
                  <a:lnTo>
                    <a:pt x="143998" y="0"/>
                  </a:lnTo>
                  <a:lnTo>
                    <a:pt x="136074" y="723"/>
                  </a:lnTo>
                  <a:lnTo>
                    <a:pt x="97199" y="10081"/>
                  </a:lnTo>
                  <a:lnTo>
                    <a:pt x="62637" y="28803"/>
                  </a:lnTo>
                  <a:lnTo>
                    <a:pt x="33839" y="56158"/>
                  </a:lnTo>
                  <a:lnTo>
                    <a:pt x="12959" y="89996"/>
                  </a:lnTo>
                  <a:lnTo>
                    <a:pt x="720" y="136074"/>
                  </a:lnTo>
                  <a:lnTo>
                    <a:pt x="0" y="143996"/>
                  </a:lnTo>
                  <a:lnTo>
                    <a:pt x="0" y="151913"/>
                  </a:lnTo>
                  <a:lnTo>
                    <a:pt x="720" y="151913"/>
                  </a:lnTo>
                  <a:lnTo>
                    <a:pt x="720" y="159837"/>
                  </a:lnTo>
                  <a:lnTo>
                    <a:pt x="7918" y="198710"/>
                  </a:lnTo>
                  <a:lnTo>
                    <a:pt x="10800" y="205913"/>
                  </a:lnTo>
                  <a:lnTo>
                    <a:pt x="13677" y="213831"/>
                  </a:lnTo>
                  <a:lnTo>
                    <a:pt x="34557" y="246950"/>
                  </a:lnTo>
                  <a:lnTo>
                    <a:pt x="39598" y="253429"/>
                  </a:lnTo>
                  <a:lnTo>
                    <a:pt x="44639" y="259189"/>
                  </a:lnTo>
                  <a:lnTo>
                    <a:pt x="50398" y="264229"/>
                  </a:lnTo>
                  <a:lnTo>
                    <a:pt x="56878" y="269989"/>
                  </a:lnTo>
                  <a:lnTo>
                    <a:pt x="62637" y="274310"/>
                  </a:lnTo>
                  <a:lnTo>
                    <a:pt x="69841" y="279350"/>
                  </a:lnTo>
                  <a:lnTo>
                    <a:pt x="76319" y="282947"/>
                  </a:lnTo>
                  <a:lnTo>
                    <a:pt x="83517" y="287268"/>
                  </a:lnTo>
                  <a:lnTo>
                    <a:pt x="90722" y="290150"/>
                  </a:lnTo>
                  <a:lnTo>
                    <a:pt x="97923" y="293747"/>
                  </a:lnTo>
                  <a:lnTo>
                    <a:pt x="105124" y="295910"/>
                  </a:lnTo>
                  <a:lnTo>
                    <a:pt x="113036" y="298787"/>
                  </a:lnTo>
                  <a:lnTo>
                    <a:pt x="120237" y="300226"/>
                  </a:lnTo>
                  <a:lnTo>
                    <a:pt x="136074" y="303108"/>
                  </a:lnTo>
                  <a:lnTo>
                    <a:pt x="143998" y="303827"/>
                  </a:lnTo>
                  <a:lnTo>
                    <a:pt x="151923" y="303827"/>
                  </a:lnTo>
                  <a:lnTo>
                    <a:pt x="151923" y="303108"/>
                  </a:lnTo>
                  <a:lnTo>
                    <a:pt x="159835" y="303108"/>
                  </a:lnTo>
                  <a:lnTo>
                    <a:pt x="198710" y="295910"/>
                  </a:lnTo>
                  <a:lnTo>
                    <a:pt x="205924" y="293027"/>
                  </a:lnTo>
                  <a:lnTo>
                    <a:pt x="213836" y="290150"/>
                  </a:lnTo>
                  <a:lnTo>
                    <a:pt x="246957" y="269269"/>
                  </a:lnTo>
                  <a:lnTo>
                    <a:pt x="253434" y="264229"/>
                  </a:lnTo>
                  <a:lnTo>
                    <a:pt x="259200" y="259189"/>
                  </a:lnTo>
                  <a:lnTo>
                    <a:pt x="264229" y="253429"/>
                  </a:lnTo>
                  <a:lnTo>
                    <a:pt x="269995" y="246950"/>
                  </a:lnTo>
                  <a:lnTo>
                    <a:pt x="274313" y="241190"/>
                  </a:lnTo>
                  <a:lnTo>
                    <a:pt x="279355" y="233992"/>
                  </a:lnTo>
                  <a:lnTo>
                    <a:pt x="282962" y="227514"/>
                  </a:lnTo>
                  <a:lnTo>
                    <a:pt x="287267" y="220310"/>
                  </a:lnTo>
                  <a:lnTo>
                    <a:pt x="290150" y="213112"/>
                  </a:lnTo>
                  <a:lnTo>
                    <a:pt x="293757" y="205913"/>
                  </a:lnTo>
                  <a:lnTo>
                    <a:pt x="295916" y="198710"/>
                  </a:lnTo>
                  <a:lnTo>
                    <a:pt x="298799" y="190793"/>
                  </a:lnTo>
                  <a:lnTo>
                    <a:pt x="300234" y="183595"/>
                  </a:lnTo>
                  <a:lnTo>
                    <a:pt x="303117" y="167754"/>
                  </a:lnTo>
                  <a:lnTo>
                    <a:pt x="303828" y="159837"/>
                  </a:lnTo>
                  <a:lnTo>
                    <a:pt x="303828" y="151913"/>
                  </a:lnTo>
                  <a:lnTo>
                    <a:pt x="303828" y="143996"/>
                  </a:lnTo>
                  <a:lnTo>
                    <a:pt x="296640" y="105117"/>
                  </a:lnTo>
                  <a:lnTo>
                    <a:pt x="275037" y="62636"/>
                  </a:lnTo>
                  <a:lnTo>
                    <a:pt x="247681" y="33839"/>
                  </a:lnTo>
                  <a:lnTo>
                    <a:pt x="213836" y="12962"/>
                  </a:lnTo>
                  <a:lnTo>
                    <a:pt x="167760" y="723"/>
                  </a:lnTo>
                  <a:lnTo>
                    <a:pt x="159835" y="0"/>
                  </a:lnTo>
                  <a:close/>
                </a:path>
              </a:pathLst>
            </a:custGeom>
            <a:solidFill>
              <a:srgbClr val="959595"/>
            </a:solidFill>
          </p:spPr>
          <p:txBody>
            <a:bodyPr wrap="square" lIns="0" tIns="0" rIns="0" bIns="0" rtlCol="0"/>
            <a:lstStyle/>
            <a:p>
              <a:endParaRPr/>
            </a:p>
          </p:txBody>
        </p:sp>
        <p:sp>
          <p:nvSpPr>
            <p:cNvPr id="6" name="object 6"/>
            <p:cNvSpPr/>
            <p:nvPr/>
          </p:nvSpPr>
          <p:spPr>
            <a:xfrm>
              <a:off x="1182190" y="9899192"/>
              <a:ext cx="304165" cy="304165"/>
            </a:xfrm>
            <a:custGeom>
              <a:avLst/>
              <a:gdLst/>
              <a:ahLst/>
              <a:cxnLst/>
              <a:rect l="l" t="t" r="r" b="b"/>
              <a:pathLst>
                <a:path w="304165" h="304165">
                  <a:moveTo>
                    <a:pt x="303828" y="151913"/>
                  </a:moveTo>
                  <a:lnTo>
                    <a:pt x="303828" y="143996"/>
                  </a:lnTo>
                  <a:lnTo>
                    <a:pt x="303116" y="136073"/>
                  </a:lnTo>
                  <a:lnTo>
                    <a:pt x="301681" y="128156"/>
                  </a:lnTo>
                  <a:lnTo>
                    <a:pt x="300233" y="120237"/>
                  </a:lnTo>
                  <a:lnTo>
                    <a:pt x="298798" y="112315"/>
                  </a:lnTo>
                  <a:lnTo>
                    <a:pt x="283672" y="75599"/>
                  </a:lnTo>
                  <a:lnTo>
                    <a:pt x="279354" y="69121"/>
                  </a:lnTo>
                  <a:lnTo>
                    <a:pt x="275036" y="62636"/>
                  </a:lnTo>
                  <a:lnTo>
                    <a:pt x="247680" y="33838"/>
                  </a:lnTo>
                  <a:lnTo>
                    <a:pt x="213834" y="12962"/>
                  </a:lnTo>
                  <a:lnTo>
                    <a:pt x="183594" y="3601"/>
                  </a:lnTo>
                  <a:lnTo>
                    <a:pt x="175682" y="2162"/>
                  </a:lnTo>
                  <a:lnTo>
                    <a:pt x="167757" y="723"/>
                  </a:lnTo>
                  <a:lnTo>
                    <a:pt x="159832" y="0"/>
                  </a:lnTo>
                  <a:lnTo>
                    <a:pt x="151920" y="0"/>
                  </a:lnTo>
                  <a:lnTo>
                    <a:pt x="143995" y="0"/>
                  </a:lnTo>
                  <a:lnTo>
                    <a:pt x="136083" y="723"/>
                  </a:lnTo>
                  <a:lnTo>
                    <a:pt x="128158" y="2162"/>
                  </a:lnTo>
                  <a:lnTo>
                    <a:pt x="120233" y="3601"/>
                  </a:lnTo>
                  <a:lnTo>
                    <a:pt x="82798" y="16559"/>
                  </a:lnTo>
                  <a:lnTo>
                    <a:pt x="69121" y="24482"/>
                  </a:lnTo>
                  <a:lnTo>
                    <a:pt x="62637" y="28803"/>
                  </a:lnTo>
                  <a:lnTo>
                    <a:pt x="56157" y="33838"/>
                  </a:lnTo>
                  <a:lnTo>
                    <a:pt x="50398" y="38879"/>
                  </a:lnTo>
                  <a:lnTo>
                    <a:pt x="44638" y="44638"/>
                  </a:lnTo>
                  <a:lnTo>
                    <a:pt x="38879" y="50397"/>
                  </a:lnTo>
                  <a:lnTo>
                    <a:pt x="16559" y="82797"/>
                  </a:lnTo>
                  <a:lnTo>
                    <a:pt x="3601" y="120237"/>
                  </a:lnTo>
                  <a:lnTo>
                    <a:pt x="2157" y="128156"/>
                  </a:lnTo>
                  <a:lnTo>
                    <a:pt x="720" y="136073"/>
                  </a:lnTo>
                  <a:lnTo>
                    <a:pt x="0" y="143996"/>
                  </a:lnTo>
                  <a:lnTo>
                    <a:pt x="0" y="151913"/>
                  </a:lnTo>
                  <a:lnTo>
                    <a:pt x="720" y="151913"/>
                  </a:lnTo>
                  <a:lnTo>
                    <a:pt x="720" y="159835"/>
                  </a:lnTo>
                  <a:lnTo>
                    <a:pt x="7917" y="198709"/>
                  </a:lnTo>
                  <a:lnTo>
                    <a:pt x="10800" y="205913"/>
                  </a:lnTo>
                  <a:lnTo>
                    <a:pt x="13678" y="213831"/>
                  </a:lnTo>
                  <a:lnTo>
                    <a:pt x="34558" y="246949"/>
                  </a:lnTo>
                  <a:lnTo>
                    <a:pt x="39598" y="253429"/>
                  </a:lnTo>
                  <a:lnTo>
                    <a:pt x="44638" y="259188"/>
                  </a:lnTo>
                  <a:lnTo>
                    <a:pt x="50398" y="264229"/>
                  </a:lnTo>
                  <a:lnTo>
                    <a:pt x="56878" y="269988"/>
                  </a:lnTo>
                  <a:lnTo>
                    <a:pt x="62637" y="274309"/>
                  </a:lnTo>
                  <a:lnTo>
                    <a:pt x="69839" y="279350"/>
                  </a:lnTo>
                  <a:lnTo>
                    <a:pt x="76319" y="282946"/>
                  </a:lnTo>
                  <a:lnTo>
                    <a:pt x="83518" y="287267"/>
                  </a:lnTo>
                  <a:lnTo>
                    <a:pt x="90717" y="290150"/>
                  </a:lnTo>
                  <a:lnTo>
                    <a:pt x="97918" y="293746"/>
                  </a:lnTo>
                  <a:lnTo>
                    <a:pt x="105120" y="295909"/>
                  </a:lnTo>
                  <a:lnTo>
                    <a:pt x="143995" y="303827"/>
                  </a:lnTo>
                  <a:lnTo>
                    <a:pt x="151920" y="303827"/>
                  </a:lnTo>
                  <a:lnTo>
                    <a:pt x="151920" y="303108"/>
                  </a:lnTo>
                  <a:lnTo>
                    <a:pt x="159832" y="303108"/>
                  </a:lnTo>
                  <a:lnTo>
                    <a:pt x="167757" y="302388"/>
                  </a:lnTo>
                  <a:lnTo>
                    <a:pt x="175682" y="300945"/>
                  </a:lnTo>
                  <a:lnTo>
                    <a:pt x="183594" y="299506"/>
                  </a:lnTo>
                  <a:lnTo>
                    <a:pt x="190795" y="298067"/>
                  </a:lnTo>
                  <a:lnTo>
                    <a:pt x="198720" y="295909"/>
                  </a:lnTo>
                  <a:lnTo>
                    <a:pt x="205921" y="293027"/>
                  </a:lnTo>
                  <a:lnTo>
                    <a:pt x="213834" y="290150"/>
                  </a:lnTo>
                  <a:lnTo>
                    <a:pt x="246956" y="269269"/>
                  </a:lnTo>
                  <a:lnTo>
                    <a:pt x="253433" y="264229"/>
                  </a:lnTo>
                  <a:lnTo>
                    <a:pt x="259199" y="259188"/>
                  </a:lnTo>
                  <a:lnTo>
                    <a:pt x="264241" y="253429"/>
                  </a:lnTo>
                  <a:lnTo>
                    <a:pt x="269994" y="246949"/>
                  </a:lnTo>
                  <a:lnTo>
                    <a:pt x="274312" y="241190"/>
                  </a:lnTo>
                  <a:lnTo>
                    <a:pt x="279354" y="233992"/>
                  </a:lnTo>
                  <a:lnTo>
                    <a:pt x="282961" y="227512"/>
                  </a:lnTo>
                  <a:lnTo>
                    <a:pt x="287279" y="220309"/>
                  </a:lnTo>
                  <a:lnTo>
                    <a:pt x="290162" y="213111"/>
                  </a:lnTo>
                  <a:lnTo>
                    <a:pt x="293756" y="205913"/>
                  </a:lnTo>
                  <a:lnTo>
                    <a:pt x="295915" y="198709"/>
                  </a:lnTo>
                  <a:lnTo>
                    <a:pt x="303828" y="159835"/>
                  </a:lnTo>
                  <a:lnTo>
                    <a:pt x="303828" y="151913"/>
                  </a:lnTo>
                  <a:close/>
                </a:path>
              </a:pathLst>
            </a:custGeom>
            <a:ln w="18719">
              <a:solidFill>
                <a:srgbClr val="959595"/>
              </a:solidFill>
            </a:ln>
          </p:spPr>
          <p:txBody>
            <a:bodyPr wrap="square" lIns="0" tIns="0" rIns="0" bIns="0" rtlCol="0"/>
            <a:lstStyle/>
            <a:p>
              <a:endParaRPr/>
            </a:p>
          </p:txBody>
        </p:sp>
      </p:grpSp>
      <p:grpSp>
        <p:nvGrpSpPr>
          <p:cNvPr id="7" name="object 7"/>
          <p:cNvGrpSpPr/>
          <p:nvPr/>
        </p:nvGrpSpPr>
        <p:grpSpPr>
          <a:xfrm>
            <a:off x="8634276" y="8106477"/>
            <a:ext cx="1019175" cy="1016635"/>
            <a:chOff x="8634276" y="8106477"/>
            <a:chExt cx="1019175" cy="1016635"/>
          </a:xfrm>
        </p:grpSpPr>
        <p:sp>
          <p:nvSpPr>
            <p:cNvPr id="8" name="object 8"/>
            <p:cNvSpPr/>
            <p:nvPr/>
          </p:nvSpPr>
          <p:spPr>
            <a:xfrm>
              <a:off x="8643594" y="8115833"/>
              <a:ext cx="1000125" cy="998219"/>
            </a:xfrm>
            <a:custGeom>
              <a:avLst/>
              <a:gdLst/>
              <a:ahLst/>
              <a:cxnLst/>
              <a:rect l="l" t="t" r="r" b="b"/>
              <a:pathLst>
                <a:path w="1000125" h="998220">
                  <a:moveTo>
                    <a:pt x="499656" y="0"/>
                  </a:moveTo>
                  <a:lnTo>
                    <a:pt x="497127" y="43787"/>
                  </a:lnTo>
                  <a:lnTo>
                    <a:pt x="489742" y="87284"/>
                  </a:lnTo>
                  <a:lnTo>
                    <a:pt x="477799" y="130185"/>
                  </a:lnTo>
                  <a:lnTo>
                    <a:pt x="461599" y="172186"/>
                  </a:lnTo>
                  <a:lnTo>
                    <a:pt x="441442" y="212982"/>
                  </a:lnTo>
                  <a:lnTo>
                    <a:pt x="417627" y="252267"/>
                  </a:lnTo>
                  <a:lnTo>
                    <a:pt x="390453" y="289737"/>
                  </a:lnTo>
                  <a:lnTo>
                    <a:pt x="360222" y="325085"/>
                  </a:lnTo>
                  <a:lnTo>
                    <a:pt x="327233" y="358008"/>
                  </a:lnTo>
                  <a:lnTo>
                    <a:pt x="291785" y="388201"/>
                  </a:lnTo>
                  <a:lnTo>
                    <a:pt x="254179" y="415357"/>
                  </a:lnTo>
                  <a:lnTo>
                    <a:pt x="214713" y="439173"/>
                  </a:lnTo>
                  <a:lnTo>
                    <a:pt x="173689" y="459342"/>
                  </a:lnTo>
                  <a:lnTo>
                    <a:pt x="131406" y="475560"/>
                  </a:lnTo>
                  <a:lnTo>
                    <a:pt x="88163" y="487523"/>
                  </a:lnTo>
                  <a:lnTo>
                    <a:pt x="44261" y="494924"/>
                  </a:lnTo>
                  <a:lnTo>
                    <a:pt x="0" y="497459"/>
                  </a:lnTo>
                  <a:lnTo>
                    <a:pt x="44261" y="500015"/>
                  </a:lnTo>
                  <a:lnTo>
                    <a:pt x="88163" y="507478"/>
                  </a:lnTo>
                  <a:lnTo>
                    <a:pt x="131406" y="519538"/>
                  </a:lnTo>
                  <a:lnTo>
                    <a:pt x="173689" y="535885"/>
                  </a:lnTo>
                  <a:lnTo>
                    <a:pt x="214713" y="556211"/>
                  </a:lnTo>
                  <a:lnTo>
                    <a:pt x="254179" y="580205"/>
                  </a:lnTo>
                  <a:lnTo>
                    <a:pt x="291785" y="607559"/>
                  </a:lnTo>
                  <a:lnTo>
                    <a:pt x="327233" y="637962"/>
                  </a:lnTo>
                  <a:lnTo>
                    <a:pt x="360222" y="671106"/>
                  </a:lnTo>
                  <a:lnTo>
                    <a:pt x="390453" y="706681"/>
                  </a:lnTo>
                  <a:lnTo>
                    <a:pt x="417627" y="744378"/>
                  </a:lnTo>
                  <a:lnTo>
                    <a:pt x="441442" y="783887"/>
                  </a:lnTo>
                  <a:lnTo>
                    <a:pt x="461599" y="824898"/>
                  </a:lnTo>
                  <a:lnTo>
                    <a:pt x="477799" y="867103"/>
                  </a:lnTo>
                  <a:lnTo>
                    <a:pt x="489742" y="910192"/>
                  </a:lnTo>
                  <a:lnTo>
                    <a:pt x="497127" y="953856"/>
                  </a:lnTo>
                  <a:lnTo>
                    <a:pt x="499656" y="997784"/>
                  </a:lnTo>
                  <a:lnTo>
                    <a:pt x="502184" y="953856"/>
                  </a:lnTo>
                  <a:lnTo>
                    <a:pt x="509570" y="910192"/>
                  </a:lnTo>
                  <a:lnTo>
                    <a:pt x="521515" y="867103"/>
                  </a:lnTo>
                  <a:lnTo>
                    <a:pt x="537720" y="824898"/>
                  </a:lnTo>
                  <a:lnTo>
                    <a:pt x="557885" y="783887"/>
                  </a:lnTo>
                  <a:lnTo>
                    <a:pt x="581712" y="744378"/>
                  </a:lnTo>
                  <a:lnTo>
                    <a:pt x="608903" y="706681"/>
                  </a:lnTo>
                  <a:lnTo>
                    <a:pt x="639157" y="671106"/>
                  </a:lnTo>
                  <a:lnTo>
                    <a:pt x="672177" y="637962"/>
                  </a:lnTo>
                  <a:lnTo>
                    <a:pt x="707663" y="607559"/>
                  </a:lnTo>
                  <a:lnTo>
                    <a:pt x="745316" y="580205"/>
                  </a:lnTo>
                  <a:lnTo>
                    <a:pt x="784838" y="556211"/>
                  </a:lnTo>
                  <a:lnTo>
                    <a:pt x="825929" y="535885"/>
                  </a:lnTo>
                  <a:lnTo>
                    <a:pt x="868291" y="519538"/>
                  </a:lnTo>
                  <a:lnTo>
                    <a:pt x="911624" y="507478"/>
                  </a:lnTo>
                  <a:lnTo>
                    <a:pt x="955630" y="500015"/>
                  </a:lnTo>
                  <a:lnTo>
                    <a:pt x="1000010" y="497459"/>
                  </a:lnTo>
                  <a:lnTo>
                    <a:pt x="955630" y="494924"/>
                  </a:lnTo>
                  <a:lnTo>
                    <a:pt x="911624" y="487523"/>
                  </a:lnTo>
                  <a:lnTo>
                    <a:pt x="868291" y="475560"/>
                  </a:lnTo>
                  <a:lnTo>
                    <a:pt x="825929" y="459342"/>
                  </a:lnTo>
                  <a:lnTo>
                    <a:pt x="784838" y="439173"/>
                  </a:lnTo>
                  <a:lnTo>
                    <a:pt x="745316" y="415357"/>
                  </a:lnTo>
                  <a:lnTo>
                    <a:pt x="707663" y="388201"/>
                  </a:lnTo>
                  <a:lnTo>
                    <a:pt x="672177" y="358008"/>
                  </a:lnTo>
                  <a:lnTo>
                    <a:pt x="639157" y="325085"/>
                  </a:lnTo>
                  <a:lnTo>
                    <a:pt x="608903" y="289737"/>
                  </a:lnTo>
                  <a:lnTo>
                    <a:pt x="581712" y="252267"/>
                  </a:lnTo>
                  <a:lnTo>
                    <a:pt x="557885" y="212982"/>
                  </a:lnTo>
                  <a:lnTo>
                    <a:pt x="537720" y="172186"/>
                  </a:lnTo>
                  <a:lnTo>
                    <a:pt x="521515" y="130185"/>
                  </a:lnTo>
                  <a:lnTo>
                    <a:pt x="509570" y="87284"/>
                  </a:lnTo>
                  <a:lnTo>
                    <a:pt x="502184" y="43787"/>
                  </a:lnTo>
                  <a:lnTo>
                    <a:pt x="499656" y="0"/>
                  </a:lnTo>
                  <a:close/>
                </a:path>
              </a:pathLst>
            </a:custGeom>
            <a:solidFill>
              <a:srgbClr val="959595"/>
            </a:solidFill>
          </p:spPr>
          <p:txBody>
            <a:bodyPr wrap="square" lIns="0" tIns="0" rIns="0" bIns="0" rtlCol="0"/>
            <a:lstStyle/>
            <a:p>
              <a:endParaRPr/>
            </a:p>
          </p:txBody>
        </p:sp>
        <p:sp>
          <p:nvSpPr>
            <p:cNvPr id="9" name="object 9"/>
            <p:cNvSpPr/>
            <p:nvPr/>
          </p:nvSpPr>
          <p:spPr>
            <a:xfrm>
              <a:off x="8643635" y="8115836"/>
              <a:ext cx="1000125" cy="998219"/>
            </a:xfrm>
            <a:custGeom>
              <a:avLst/>
              <a:gdLst/>
              <a:ahLst/>
              <a:cxnLst/>
              <a:rect l="l" t="t" r="r" b="b"/>
              <a:pathLst>
                <a:path w="1000125" h="998220">
                  <a:moveTo>
                    <a:pt x="0" y="497453"/>
                  </a:moveTo>
                  <a:lnTo>
                    <a:pt x="44261" y="494918"/>
                  </a:lnTo>
                  <a:lnTo>
                    <a:pt x="88162" y="487517"/>
                  </a:lnTo>
                  <a:lnTo>
                    <a:pt x="131405" y="475555"/>
                  </a:lnTo>
                  <a:lnTo>
                    <a:pt x="173687" y="459336"/>
                  </a:lnTo>
                  <a:lnTo>
                    <a:pt x="214711" y="439167"/>
                  </a:lnTo>
                  <a:lnTo>
                    <a:pt x="254176" y="415351"/>
                  </a:lnTo>
                  <a:lnTo>
                    <a:pt x="291782" y="388195"/>
                  </a:lnTo>
                  <a:lnTo>
                    <a:pt x="327229" y="358002"/>
                  </a:lnTo>
                  <a:lnTo>
                    <a:pt x="360218" y="325079"/>
                  </a:lnTo>
                  <a:lnTo>
                    <a:pt x="390449" y="289731"/>
                  </a:lnTo>
                  <a:lnTo>
                    <a:pt x="417622" y="252262"/>
                  </a:lnTo>
                  <a:lnTo>
                    <a:pt x="441437" y="212977"/>
                  </a:lnTo>
                  <a:lnTo>
                    <a:pt x="461594" y="172182"/>
                  </a:lnTo>
                  <a:lnTo>
                    <a:pt x="477794" y="130182"/>
                  </a:lnTo>
                  <a:lnTo>
                    <a:pt x="489736" y="87281"/>
                  </a:lnTo>
                  <a:lnTo>
                    <a:pt x="497122" y="43785"/>
                  </a:lnTo>
                  <a:lnTo>
                    <a:pt x="499650" y="0"/>
                  </a:lnTo>
                  <a:lnTo>
                    <a:pt x="502179" y="43785"/>
                  </a:lnTo>
                  <a:lnTo>
                    <a:pt x="509565" y="87281"/>
                  </a:lnTo>
                  <a:lnTo>
                    <a:pt x="521510" y="130182"/>
                  </a:lnTo>
                  <a:lnTo>
                    <a:pt x="537715" y="172182"/>
                  </a:lnTo>
                  <a:lnTo>
                    <a:pt x="557882" y="212977"/>
                  </a:lnTo>
                  <a:lnTo>
                    <a:pt x="581710" y="252262"/>
                  </a:lnTo>
                  <a:lnTo>
                    <a:pt x="608901" y="289731"/>
                  </a:lnTo>
                  <a:lnTo>
                    <a:pt x="639156" y="325079"/>
                  </a:lnTo>
                  <a:lnTo>
                    <a:pt x="672177" y="358002"/>
                  </a:lnTo>
                  <a:lnTo>
                    <a:pt x="707663" y="388195"/>
                  </a:lnTo>
                  <a:lnTo>
                    <a:pt x="745317" y="415351"/>
                  </a:lnTo>
                  <a:lnTo>
                    <a:pt x="784839" y="439167"/>
                  </a:lnTo>
                  <a:lnTo>
                    <a:pt x="825931" y="459336"/>
                  </a:lnTo>
                  <a:lnTo>
                    <a:pt x="868293" y="475555"/>
                  </a:lnTo>
                  <a:lnTo>
                    <a:pt x="911627" y="487517"/>
                  </a:lnTo>
                  <a:lnTo>
                    <a:pt x="955633" y="494918"/>
                  </a:lnTo>
                  <a:lnTo>
                    <a:pt x="1000012" y="497453"/>
                  </a:lnTo>
                  <a:lnTo>
                    <a:pt x="955633" y="500010"/>
                  </a:lnTo>
                  <a:lnTo>
                    <a:pt x="911627" y="507473"/>
                  </a:lnTo>
                  <a:lnTo>
                    <a:pt x="868293" y="519533"/>
                  </a:lnTo>
                  <a:lnTo>
                    <a:pt x="825931" y="535880"/>
                  </a:lnTo>
                  <a:lnTo>
                    <a:pt x="784839" y="556206"/>
                  </a:lnTo>
                  <a:lnTo>
                    <a:pt x="745317" y="580201"/>
                  </a:lnTo>
                  <a:lnTo>
                    <a:pt x="707663" y="607555"/>
                  </a:lnTo>
                  <a:lnTo>
                    <a:pt x="672177" y="637958"/>
                  </a:lnTo>
                  <a:lnTo>
                    <a:pt x="639156" y="671103"/>
                  </a:lnTo>
                  <a:lnTo>
                    <a:pt x="608901" y="706678"/>
                  </a:lnTo>
                  <a:lnTo>
                    <a:pt x="581710" y="744375"/>
                  </a:lnTo>
                  <a:lnTo>
                    <a:pt x="557882" y="783884"/>
                  </a:lnTo>
                  <a:lnTo>
                    <a:pt x="537715" y="824896"/>
                  </a:lnTo>
                  <a:lnTo>
                    <a:pt x="521510" y="867101"/>
                  </a:lnTo>
                  <a:lnTo>
                    <a:pt x="509565" y="910190"/>
                  </a:lnTo>
                  <a:lnTo>
                    <a:pt x="502179" y="953853"/>
                  </a:lnTo>
                  <a:lnTo>
                    <a:pt x="499650" y="997781"/>
                  </a:lnTo>
                  <a:lnTo>
                    <a:pt x="497122" y="953853"/>
                  </a:lnTo>
                  <a:lnTo>
                    <a:pt x="489736" y="910190"/>
                  </a:lnTo>
                  <a:lnTo>
                    <a:pt x="477794" y="867101"/>
                  </a:lnTo>
                  <a:lnTo>
                    <a:pt x="461594" y="824896"/>
                  </a:lnTo>
                  <a:lnTo>
                    <a:pt x="441437" y="783884"/>
                  </a:lnTo>
                  <a:lnTo>
                    <a:pt x="417622" y="744375"/>
                  </a:lnTo>
                  <a:lnTo>
                    <a:pt x="390449" y="706678"/>
                  </a:lnTo>
                  <a:lnTo>
                    <a:pt x="360218" y="671103"/>
                  </a:lnTo>
                  <a:lnTo>
                    <a:pt x="327229" y="637958"/>
                  </a:lnTo>
                  <a:lnTo>
                    <a:pt x="291782" y="607555"/>
                  </a:lnTo>
                  <a:lnTo>
                    <a:pt x="254176" y="580201"/>
                  </a:lnTo>
                  <a:lnTo>
                    <a:pt x="214711" y="556206"/>
                  </a:lnTo>
                  <a:lnTo>
                    <a:pt x="173687" y="535880"/>
                  </a:lnTo>
                  <a:lnTo>
                    <a:pt x="131405" y="519533"/>
                  </a:lnTo>
                  <a:lnTo>
                    <a:pt x="88162" y="507473"/>
                  </a:lnTo>
                  <a:lnTo>
                    <a:pt x="44261" y="500010"/>
                  </a:lnTo>
                  <a:lnTo>
                    <a:pt x="0" y="497453"/>
                  </a:lnTo>
                  <a:close/>
                </a:path>
              </a:pathLst>
            </a:custGeom>
            <a:ln w="18718">
              <a:solidFill>
                <a:srgbClr val="959595"/>
              </a:solidFill>
            </a:ln>
          </p:spPr>
          <p:txBody>
            <a:bodyPr wrap="square" lIns="0" tIns="0" rIns="0" bIns="0" rtlCol="0"/>
            <a:lstStyle/>
            <a:p>
              <a:endParaRPr/>
            </a:p>
          </p:txBody>
        </p:sp>
      </p:grpSp>
      <p:sp>
        <p:nvSpPr>
          <p:cNvPr id="14" name="object 14"/>
          <p:cNvSpPr txBox="1">
            <a:spLocks noGrp="1"/>
          </p:cNvSpPr>
          <p:nvPr>
            <p:ph type="title"/>
          </p:nvPr>
        </p:nvSpPr>
        <p:spPr>
          <a:xfrm>
            <a:off x="3968750" y="1458508"/>
            <a:ext cx="12115800" cy="3894015"/>
          </a:xfrm>
          <a:prstGeom prst="rect">
            <a:avLst/>
          </a:prstGeom>
        </p:spPr>
        <p:txBody>
          <a:bodyPr vert="horz" wrap="square" lIns="0" tIns="15875" rIns="0" bIns="0" rtlCol="0">
            <a:spAutoFit/>
          </a:bodyPr>
          <a:lstStyle/>
          <a:p>
            <a:r>
              <a:rPr lang="en-US" sz="3600" dirty="0"/>
              <a:t>Handling Missing Values: Imputation and removal techniques were applied based on the nature of the missing data.</a:t>
            </a:r>
            <a:br>
              <a:rPr lang="en-US" sz="3600" dirty="0"/>
            </a:br>
            <a:r>
              <a:rPr lang="en-US" sz="3600" dirty="0"/>
              <a:t>Outliers: Identified and addressed outliers to ensure data integrity.</a:t>
            </a:r>
            <a:br>
              <a:rPr lang="en-US" sz="3600" dirty="0"/>
            </a:br>
            <a:r>
              <a:rPr lang="en-US" sz="3600" dirty="0"/>
              <a:t>Inconsistent Values : Rectified typos and irregular formatting for consistency.</a:t>
            </a:r>
          </a:p>
        </p:txBody>
      </p:sp>
      <p:sp>
        <p:nvSpPr>
          <p:cNvPr id="15" name="TextBox 14">
            <a:extLst>
              <a:ext uri="{FF2B5EF4-FFF2-40B4-BE49-F238E27FC236}">
                <a16:creationId xmlns:a16="http://schemas.microsoft.com/office/drawing/2014/main" id="{B7C5F13B-5124-C319-A70D-CE98D51C77E5}"/>
              </a:ext>
            </a:extLst>
          </p:cNvPr>
          <p:cNvSpPr txBox="1"/>
          <p:nvPr/>
        </p:nvSpPr>
        <p:spPr>
          <a:xfrm>
            <a:off x="6565300" y="535178"/>
            <a:ext cx="4156587" cy="923330"/>
          </a:xfrm>
          <a:prstGeom prst="rect">
            <a:avLst/>
          </a:prstGeom>
          <a:noFill/>
        </p:spPr>
        <p:txBody>
          <a:bodyPr wrap="none" rtlCol="0">
            <a:spAutoFit/>
          </a:bodyPr>
          <a:lstStyle/>
          <a:p>
            <a:r>
              <a:rPr lang="en-US" sz="5400" b="1" dirty="0"/>
              <a:t>Data Cleaning</a:t>
            </a:r>
            <a:endParaRPr lang="en-IN" sz="5400" dirty="0"/>
          </a:p>
        </p:txBody>
      </p:sp>
    </p:spTree>
    <p:extLst>
      <p:ext uri="{BB962C8B-B14F-4D97-AF65-F5344CB8AC3E}">
        <p14:creationId xmlns:p14="http://schemas.microsoft.com/office/powerpoint/2010/main" val="18364671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6837259" y="0"/>
            <a:ext cx="1460051" cy="2231931"/>
          </a:xfrm>
          <a:prstGeom prst="rect">
            <a:avLst/>
          </a:prstGeom>
        </p:spPr>
      </p:pic>
      <p:grpSp>
        <p:nvGrpSpPr>
          <p:cNvPr id="3" name="object 3"/>
          <p:cNvGrpSpPr/>
          <p:nvPr/>
        </p:nvGrpSpPr>
        <p:grpSpPr>
          <a:xfrm>
            <a:off x="0" y="9223145"/>
            <a:ext cx="2191385" cy="1064260"/>
            <a:chOff x="0" y="9223145"/>
            <a:chExt cx="2191385" cy="1064260"/>
          </a:xfrm>
        </p:grpSpPr>
        <p:sp>
          <p:nvSpPr>
            <p:cNvPr id="4" name="object 4"/>
            <p:cNvSpPr/>
            <p:nvPr/>
          </p:nvSpPr>
          <p:spPr>
            <a:xfrm>
              <a:off x="0" y="9223145"/>
              <a:ext cx="2191385" cy="1064260"/>
            </a:xfrm>
            <a:custGeom>
              <a:avLst/>
              <a:gdLst/>
              <a:ahLst/>
              <a:cxnLst/>
              <a:rect l="l" t="t" r="r" b="b"/>
              <a:pathLst>
                <a:path w="2191385" h="1064259">
                  <a:moveTo>
                    <a:pt x="531315" y="583172"/>
                  </a:moveTo>
                  <a:lnTo>
                    <a:pt x="501074" y="583172"/>
                  </a:lnTo>
                  <a:lnTo>
                    <a:pt x="501074" y="1063852"/>
                  </a:lnTo>
                  <a:lnTo>
                    <a:pt x="531315" y="1063852"/>
                  </a:lnTo>
                  <a:lnTo>
                    <a:pt x="531315" y="583172"/>
                  </a:lnTo>
                  <a:close/>
                </a:path>
                <a:path w="2191385" h="1064259">
                  <a:moveTo>
                    <a:pt x="1085706" y="583172"/>
                  </a:moveTo>
                  <a:lnTo>
                    <a:pt x="1055469" y="583172"/>
                  </a:lnTo>
                  <a:lnTo>
                    <a:pt x="1055469" y="1063852"/>
                  </a:lnTo>
                  <a:lnTo>
                    <a:pt x="1085706" y="1063852"/>
                  </a:lnTo>
                  <a:lnTo>
                    <a:pt x="1085706" y="583172"/>
                  </a:lnTo>
                  <a:close/>
                </a:path>
                <a:path w="2191385" h="1064259">
                  <a:moveTo>
                    <a:pt x="1638655" y="583172"/>
                  </a:moveTo>
                  <a:lnTo>
                    <a:pt x="1608416" y="583172"/>
                  </a:lnTo>
                  <a:lnTo>
                    <a:pt x="1608416" y="1063852"/>
                  </a:lnTo>
                  <a:lnTo>
                    <a:pt x="1638655" y="1063852"/>
                  </a:lnTo>
                  <a:lnTo>
                    <a:pt x="1638655" y="583172"/>
                  </a:lnTo>
                  <a:close/>
                </a:path>
                <a:path w="2191385" h="1064259">
                  <a:moveTo>
                    <a:pt x="1680364" y="41761"/>
                  </a:moveTo>
                  <a:lnTo>
                    <a:pt x="1638655" y="41761"/>
                  </a:lnTo>
                  <a:lnTo>
                    <a:pt x="2149856" y="554374"/>
                  </a:lnTo>
                  <a:lnTo>
                    <a:pt x="0" y="554374"/>
                  </a:lnTo>
                  <a:lnTo>
                    <a:pt x="0" y="583172"/>
                  </a:lnTo>
                  <a:lnTo>
                    <a:pt x="2162810" y="583172"/>
                  </a:lnTo>
                  <a:lnTo>
                    <a:pt x="2162810" y="1063852"/>
                  </a:lnTo>
                  <a:lnTo>
                    <a:pt x="2191143" y="1063852"/>
                  </a:lnTo>
                  <a:lnTo>
                    <a:pt x="2191143" y="553178"/>
                  </a:lnTo>
                  <a:lnTo>
                    <a:pt x="1680364" y="41761"/>
                  </a:lnTo>
                  <a:close/>
                </a:path>
                <a:path w="2191385" h="1064259">
                  <a:moveTo>
                    <a:pt x="531315" y="0"/>
                  </a:moveTo>
                  <a:lnTo>
                    <a:pt x="0" y="0"/>
                  </a:lnTo>
                  <a:lnTo>
                    <a:pt x="0" y="30241"/>
                  </a:lnTo>
                  <a:lnTo>
                    <a:pt x="501074" y="30241"/>
                  </a:lnTo>
                  <a:lnTo>
                    <a:pt x="501074" y="554374"/>
                  </a:lnTo>
                  <a:lnTo>
                    <a:pt x="531315" y="554374"/>
                  </a:lnTo>
                  <a:lnTo>
                    <a:pt x="531315" y="0"/>
                  </a:lnTo>
                  <a:close/>
                </a:path>
                <a:path w="2191385" h="1064259">
                  <a:moveTo>
                    <a:pt x="1638655" y="0"/>
                  </a:moveTo>
                  <a:lnTo>
                    <a:pt x="1055469" y="0"/>
                  </a:lnTo>
                  <a:lnTo>
                    <a:pt x="1055469" y="554374"/>
                  </a:lnTo>
                  <a:lnTo>
                    <a:pt x="1085706" y="554374"/>
                  </a:lnTo>
                  <a:lnTo>
                    <a:pt x="1085706" y="30241"/>
                  </a:lnTo>
                  <a:lnTo>
                    <a:pt x="1668859" y="30241"/>
                  </a:lnTo>
                  <a:lnTo>
                    <a:pt x="1638655" y="0"/>
                  </a:lnTo>
                  <a:close/>
                </a:path>
                <a:path w="2191385" h="1064259">
                  <a:moveTo>
                    <a:pt x="1668859" y="30241"/>
                  </a:moveTo>
                  <a:lnTo>
                    <a:pt x="1608416" y="30241"/>
                  </a:lnTo>
                  <a:lnTo>
                    <a:pt x="1608416" y="554374"/>
                  </a:lnTo>
                  <a:lnTo>
                    <a:pt x="1638655" y="554374"/>
                  </a:lnTo>
                  <a:lnTo>
                    <a:pt x="1638655" y="41761"/>
                  </a:lnTo>
                  <a:lnTo>
                    <a:pt x="1680364" y="41761"/>
                  </a:lnTo>
                  <a:lnTo>
                    <a:pt x="1668859" y="30241"/>
                  </a:lnTo>
                  <a:close/>
                </a:path>
              </a:pathLst>
            </a:custGeom>
            <a:solidFill>
              <a:srgbClr val="36D636"/>
            </a:solidFill>
          </p:spPr>
          <p:txBody>
            <a:bodyPr wrap="square" lIns="0" tIns="0" rIns="0" bIns="0" rtlCol="0"/>
            <a:lstStyle/>
            <a:p>
              <a:endParaRPr/>
            </a:p>
          </p:txBody>
        </p:sp>
        <p:sp>
          <p:nvSpPr>
            <p:cNvPr id="5" name="object 5"/>
            <p:cNvSpPr/>
            <p:nvPr/>
          </p:nvSpPr>
          <p:spPr>
            <a:xfrm>
              <a:off x="1182185" y="9899191"/>
              <a:ext cx="304165" cy="304165"/>
            </a:xfrm>
            <a:custGeom>
              <a:avLst/>
              <a:gdLst/>
              <a:ahLst/>
              <a:cxnLst/>
              <a:rect l="l" t="t" r="r" b="b"/>
              <a:pathLst>
                <a:path w="304165" h="304165">
                  <a:moveTo>
                    <a:pt x="159835" y="0"/>
                  </a:moveTo>
                  <a:lnTo>
                    <a:pt x="143998" y="0"/>
                  </a:lnTo>
                  <a:lnTo>
                    <a:pt x="136074" y="723"/>
                  </a:lnTo>
                  <a:lnTo>
                    <a:pt x="97199" y="10081"/>
                  </a:lnTo>
                  <a:lnTo>
                    <a:pt x="62637" y="28803"/>
                  </a:lnTo>
                  <a:lnTo>
                    <a:pt x="33839" y="56158"/>
                  </a:lnTo>
                  <a:lnTo>
                    <a:pt x="12959" y="89996"/>
                  </a:lnTo>
                  <a:lnTo>
                    <a:pt x="720" y="136074"/>
                  </a:lnTo>
                  <a:lnTo>
                    <a:pt x="0" y="143996"/>
                  </a:lnTo>
                  <a:lnTo>
                    <a:pt x="0" y="151913"/>
                  </a:lnTo>
                  <a:lnTo>
                    <a:pt x="720" y="151913"/>
                  </a:lnTo>
                  <a:lnTo>
                    <a:pt x="720" y="159837"/>
                  </a:lnTo>
                  <a:lnTo>
                    <a:pt x="7918" y="198710"/>
                  </a:lnTo>
                  <a:lnTo>
                    <a:pt x="10800" y="205913"/>
                  </a:lnTo>
                  <a:lnTo>
                    <a:pt x="13677" y="213831"/>
                  </a:lnTo>
                  <a:lnTo>
                    <a:pt x="34557" y="246950"/>
                  </a:lnTo>
                  <a:lnTo>
                    <a:pt x="39598" y="253429"/>
                  </a:lnTo>
                  <a:lnTo>
                    <a:pt x="44639" y="259189"/>
                  </a:lnTo>
                  <a:lnTo>
                    <a:pt x="50398" y="264229"/>
                  </a:lnTo>
                  <a:lnTo>
                    <a:pt x="56878" y="269989"/>
                  </a:lnTo>
                  <a:lnTo>
                    <a:pt x="62637" y="274310"/>
                  </a:lnTo>
                  <a:lnTo>
                    <a:pt x="69841" y="279350"/>
                  </a:lnTo>
                  <a:lnTo>
                    <a:pt x="76319" y="282947"/>
                  </a:lnTo>
                  <a:lnTo>
                    <a:pt x="83517" y="287268"/>
                  </a:lnTo>
                  <a:lnTo>
                    <a:pt x="90722" y="290150"/>
                  </a:lnTo>
                  <a:lnTo>
                    <a:pt x="97923" y="293747"/>
                  </a:lnTo>
                  <a:lnTo>
                    <a:pt x="105124" y="295910"/>
                  </a:lnTo>
                  <a:lnTo>
                    <a:pt x="113036" y="298787"/>
                  </a:lnTo>
                  <a:lnTo>
                    <a:pt x="120237" y="300226"/>
                  </a:lnTo>
                  <a:lnTo>
                    <a:pt x="136074" y="303108"/>
                  </a:lnTo>
                  <a:lnTo>
                    <a:pt x="143998" y="303827"/>
                  </a:lnTo>
                  <a:lnTo>
                    <a:pt x="151923" y="303827"/>
                  </a:lnTo>
                  <a:lnTo>
                    <a:pt x="151923" y="303108"/>
                  </a:lnTo>
                  <a:lnTo>
                    <a:pt x="159835" y="303108"/>
                  </a:lnTo>
                  <a:lnTo>
                    <a:pt x="198710" y="295910"/>
                  </a:lnTo>
                  <a:lnTo>
                    <a:pt x="205924" y="293027"/>
                  </a:lnTo>
                  <a:lnTo>
                    <a:pt x="213836" y="290150"/>
                  </a:lnTo>
                  <a:lnTo>
                    <a:pt x="246957" y="269269"/>
                  </a:lnTo>
                  <a:lnTo>
                    <a:pt x="253434" y="264229"/>
                  </a:lnTo>
                  <a:lnTo>
                    <a:pt x="259200" y="259189"/>
                  </a:lnTo>
                  <a:lnTo>
                    <a:pt x="264229" y="253429"/>
                  </a:lnTo>
                  <a:lnTo>
                    <a:pt x="269995" y="246950"/>
                  </a:lnTo>
                  <a:lnTo>
                    <a:pt x="274313" y="241190"/>
                  </a:lnTo>
                  <a:lnTo>
                    <a:pt x="279355" y="233992"/>
                  </a:lnTo>
                  <a:lnTo>
                    <a:pt x="282962" y="227514"/>
                  </a:lnTo>
                  <a:lnTo>
                    <a:pt x="287267" y="220310"/>
                  </a:lnTo>
                  <a:lnTo>
                    <a:pt x="290150" y="213112"/>
                  </a:lnTo>
                  <a:lnTo>
                    <a:pt x="293757" y="205913"/>
                  </a:lnTo>
                  <a:lnTo>
                    <a:pt x="295916" y="198710"/>
                  </a:lnTo>
                  <a:lnTo>
                    <a:pt x="298799" y="190793"/>
                  </a:lnTo>
                  <a:lnTo>
                    <a:pt x="300234" y="183595"/>
                  </a:lnTo>
                  <a:lnTo>
                    <a:pt x="303117" y="167754"/>
                  </a:lnTo>
                  <a:lnTo>
                    <a:pt x="303828" y="159837"/>
                  </a:lnTo>
                  <a:lnTo>
                    <a:pt x="303828" y="151913"/>
                  </a:lnTo>
                  <a:lnTo>
                    <a:pt x="303828" y="143996"/>
                  </a:lnTo>
                  <a:lnTo>
                    <a:pt x="296640" y="105117"/>
                  </a:lnTo>
                  <a:lnTo>
                    <a:pt x="275037" y="62636"/>
                  </a:lnTo>
                  <a:lnTo>
                    <a:pt x="247681" y="33839"/>
                  </a:lnTo>
                  <a:lnTo>
                    <a:pt x="213836" y="12962"/>
                  </a:lnTo>
                  <a:lnTo>
                    <a:pt x="167760" y="723"/>
                  </a:lnTo>
                  <a:lnTo>
                    <a:pt x="159835" y="0"/>
                  </a:lnTo>
                  <a:close/>
                </a:path>
              </a:pathLst>
            </a:custGeom>
            <a:solidFill>
              <a:srgbClr val="959595"/>
            </a:solidFill>
          </p:spPr>
          <p:txBody>
            <a:bodyPr wrap="square" lIns="0" tIns="0" rIns="0" bIns="0" rtlCol="0"/>
            <a:lstStyle/>
            <a:p>
              <a:endParaRPr/>
            </a:p>
          </p:txBody>
        </p:sp>
        <p:sp>
          <p:nvSpPr>
            <p:cNvPr id="6" name="object 6"/>
            <p:cNvSpPr/>
            <p:nvPr/>
          </p:nvSpPr>
          <p:spPr>
            <a:xfrm>
              <a:off x="1182190" y="9899192"/>
              <a:ext cx="304165" cy="304165"/>
            </a:xfrm>
            <a:custGeom>
              <a:avLst/>
              <a:gdLst/>
              <a:ahLst/>
              <a:cxnLst/>
              <a:rect l="l" t="t" r="r" b="b"/>
              <a:pathLst>
                <a:path w="304165" h="304165">
                  <a:moveTo>
                    <a:pt x="303828" y="151913"/>
                  </a:moveTo>
                  <a:lnTo>
                    <a:pt x="303828" y="143996"/>
                  </a:lnTo>
                  <a:lnTo>
                    <a:pt x="303116" y="136073"/>
                  </a:lnTo>
                  <a:lnTo>
                    <a:pt x="301681" y="128156"/>
                  </a:lnTo>
                  <a:lnTo>
                    <a:pt x="300233" y="120237"/>
                  </a:lnTo>
                  <a:lnTo>
                    <a:pt x="298798" y="112315"/>
                  </a:lnTo>
                  <a:lnTo>
                    <a:pt x="283672" y="75599"/>
                  </a:lnTo>
                  <a:lnTo>
                    <a:pt x="279354" y="69121"/>
                  </a:lnTo>
                  <a:lnTo>
                    <a:pt x="275036" y="62636"/>
                  </a:lnTo>
                  <a:lnTo>
                    <a:pt x="247680" y="33838"/>
                  </a:lnTo>
                  <a:lnTo>
                    <a:pt x="213834" y="12962"/>
                  </a:lnTo>
                  <a:lnTo>
                    <a:pt x="183594" y="3601"/>
                  </a:lnTo>
                  <a:lnTo>
                    <a:pt x="175682" y="2162"/>
                  </a:lnTo>
                  <a:lnTo>
                    <a:pt x="167757" y="723"/>
                  </a:lnTo>
                  <a:lnTo>
                    <a:pt x="159832" y="0"/>
                  </a:lnTo>
                  <a:lnTo>
                    <a:pt x="151920" y="0"/>
                  </a:lnTo>
                  <a:lnTo>
                    <a:pt x="143995" y="0"/>
                  </a:lnTo>
                  <a:lnTo>
                    <a:pt x="136083" y="723"/>
                  </a:lnTo>
                  <a:lnTo>
                    <a:pt x="128158" y="2162"/>
                  </a:lnTo>
                  <a:lnTo>
                    <a:pt x="120233" y="3601"/>
                  </a:lnTo>
                  <a:lnTo>
                    <a:pt x="82798" y="16559"/>
                  </a:lnTo>
                  <a:lnTo>
                    <a:pt x="69121" y="24482"/>
                  </a:lnTo>
                  <a:lnTo>
                    <a:pt x="62637" y="28803"/>
                  </a:lnTo>
                  <a:lnTo>
                    <a:pt x="56157" y="33838"/>
                  </a:lnTo>
                  <a:lnTo>
                    <a:pt x="50398" y="38879"/>
                  </a:lnTo>
                  <a:lnTo>
                    <a:pt x="44638" y="44638"/>
                  </a:lnTo>
                  <a:lnTo>
                    <a:pt x="38879" y="50397"/>
                  </a:lnTo>
                  <a:lnTo>
                    <a:pt x="16559" y="82797"/>
                  </a:lnTo>
                  <a:lnTo>
                    <a:pt x="3601" y="120237"/>
                  </a:lnTo>
                  <a:lnTo>
                    <a:pt x="2157" y="128156"/>
                  </a:lnTo>
                  <a:lnTo>
                    <a:pt x="720" y="136073"/>
                  </a:lnTo>
                  <a:lnTo>
                    <a:pt x="0" y="143996"/>
                  </a:lnTo>
                  <a:lnTo>
                    <a:pt x="0" y="151913"/>
                  </a:lnTo>
                  <a:lnTo>
                    <a:pt x="720" y="151913"/>
                  </a:lnTo>
                  <a:lnTo>
                    <a:pt x="720" y="159835"/>
                  </a:lnTo>
                  <a:lnTo>
                    <a:pt x="7917" y="198709"/>
                  </a:lnTo>
                  <a:lnTo>
                    <a:pt x="10800" y="205913"/>
                  </a:lnTo>
                  <a:lnTo>
                    <a:pt x="13678" y="213831"/>
                  </a:lnTo>
                  <a:lnTo>
                    <a:pt x="34558" y="246949"/>
                  </a:lnTo>
                  <a:lnTo>
                    <a:pt x="39598" y="253429"/>
                  </a:lnTo>
                  <a:lnTo>
                    <a:pt x="44638" y="259188"/>
                  </a:lnTo>
                  <a:lnTo>
                    <a:pt x="50398" y="264229"/>
                  </a:lnTo>
                  <a:lnTo>
                    <a:pt x="56878" y="269988"/>
                  </a:lnTo>
                  <a:lnTo>
                    <a:pt x="62637" y="274309"/>
                  </a:lnTo>
                  <a:lnTo>
                    <a:pt x="69839" y="279350"/>
                  </a:lnTo>
                  <a:lnTo>
                    <a:pt x="76319" y="282946"/>
                  </a:lnTo>
                  <a:lnTo>
                    <a:pt x="83518" y="287267"/>
                  </a:lnTo>
                  <a:lnTo>
                    <a:pt x="90717" y="290150"/>
                  </a:lnTo>
                  <a:lnTo>
                    <a:pt x="97918" y="293746"/>
                  </a:lnTo>
                  <a:lnTo>
                    <a:pt x="105120" y="295909"/>
                  </a:lnTo>
                  <a:lnTo>
                    <a:pt x="143995" y="303827"/>
                  </a:lnTo>
                  <a:lnTo>
                    <a:pt x="151920" y="303827"/>
                  </a:lnTo>
                  <a:lnTo>
                    <a:pt x="151920" y="303108"/>
                  </a:lnTo>
                  <a:lnTo>
                    <a:pt x="159832" y="303108"/>
                  </a:lnTo>
                  <a:lnTo>
                    <a:pt x="167757" y="302388"/>
                  </a:lnTo>
                  <a:lnTo>
                    <a:pt x="175682" y="300945"/>
                  </a:lnTo>
                  <a:lnTo>
                    <a:pt x="183594" y="299506"/>
                  </a:lnTo>
                  <a:lnTo>
                    <a:pt x="190795" y="298067"/>
                  </a:lnTo>
                  <a:lnTo>
                    <a:pt x="198720" y="295909"/>
                  </a:lnTo>
                  <a:lnTo>
                    <a:pt x="205921" y="293027"/>
                  </a:lnTo>
                  <a:lnTo>
                    <a:pt x="213834" y="290150"/>
                  </a:lnTo>
                  <a:lnTo>
                    <a:pt x="246956" y="269269"/>
                  </a:lnTo>
                  <a:lnTo>
                    <a:pt x="253433" y="264229"/>
                  </a:lnTo>
                  <a:lnTo>
                    <a:pt x="259199" y="259188"/>
                  </a:lnTo>
                  <a:lnTo>
                    <a:pt x="264241" y="253429"/>
                  </a:lnTo>
                  <a:lnTo>
                    <a:pt x="269994" y="246949"/>
                  </a:lnTo>
                  <a:lnTo>
                    <a:pt x="274312" y="241190"/>
                  </a:lnTo>
                  <a:lnTo>
                    <a:pt x="279354" y="233992"/>
                  </a:lnTo>
                  <a:lnTo>
                    <a:pt x="282961" y="227512"/>
                  </a:lnTo>
                  <a:lnTo>
                    <a:pt x="287279" y="220309"/>
                  </a:lnTo>
                  <a:lnTo>
                    <a:pt x="290162" y="213111"/>
                  </a:lnTo>
                  <a:lnTo>
                    <a:pt x="293756" y="205913"/>
                  </a:lnTo>
                  <a:lnTo>
                    <a:pt x="295915" y="198709"/>
                  </a:lnTo>
                  <a:lnTo>
                    <a:pt x="303828" y="159835"/>
                  </a:lnTo>
                  <a:lnTo>
                    <a:pt x="303828" y="151913"/>
                  </a:lnTo>
                  <a:close/>
                </a:path>
              </a:pathLst>
            </a:custGeom>
            <a:ln w="18719">
              <a:solidFill>
                <a:srgbClr val="959595"/>
              </a:solidFill>
            </a:ln>
          </p:spPr>
          <p:txBody>
            <a:bodyPr wrap="square" lIns="0" tIns="0" rIns="0" bIns="0" rtlCol="0"/>
            <a:lstStyle/>
            <a:p>
              <a:endParaRPr/>
            </a:p>
          </p:txBody>
        </p:sp>
      </p:grpSp>
      <p:grpSp>
        <p:nvGrpSpPr>
          <p:cNvPr id="7" name="object 7"/>
          <p:cNvGrpSpPr/>
          <p:nvPr/>
        </p:nvGrpSpPr>
        <p:grpSpPr>
          <a:xfrm>
            <a:off x="8634276" y="8106477"/>
            <a:ext cx="1019175" cy="1016635"/>
            <a:chOff x="8634276" y="8106477"/>
            <a:chExt cx="1019175" cy="1016635"/>
          </a:xfrm>
        </p:grpSpPr>
        <p:sp>
          <p:nvSpPr>
            <p:cNvPr id="8" name="object 8"/>
            <p:cNvSpPr/>
            <p:nvPr/>
          </p:nvSpPr>
          <p:spPr>
            <a:xfrm>
              <a:off x="8643594" y="8115833"/>
              <a:ext cx="1000125" cy="998219"/>
            </a:xfrm>
            <a:custGeom>
              <a:avLst/>
              <a:gdLst/>
              <a:ahLst/>
              <a:cxnLst/>
              <a:rect l="l" t="t" r="r" b="b"/>
              <a:pathLst>
                <a:path w="1000125" h="998220">
                  <a:moveTo>
                    <a:pt x="499656" y="0"/>
                  </a:moveTo>
                  <a:lnTo>
                    <a:pt x="497127" y="43787"/>
                  </a:lnTo>
                  <a:lnTo>
                    <a:pt x="489742" y="87284"/>
                  </a:lnTo>
                  <a:lnTo>
                    <a:pt x="477799" y="130185"/>
                  </a:lnTo>
                  <a:lnTo>
                    <a:pt x="461599" y="172186"/>
                  </a:lnTo>
                  <a:lnTo>
                    <a:pt x="441442" y="212982"/>
                  </a:lnTo>
                  <a:lnTo>
                    <a:pt x="417627" y="252267"/>
                  </a:lnTo>
                  <a:lnTo>
                    <a:pt x="390453" y="289737"/>
                  </a:lnTo>
                  <a:lnTo>
                    <a:pt x="360222" y="325085"/>
                  </a:lnTo>
                  <a:lnTo>
                    <a:pt x="327233" y="358008"/>
                  </a:lnTo>
                  <a:lnTo>
                    <a:pt x="291785" y="388201"/>
                  </a:lnTo>
                  <a:lnTo>
                    <a:pt x="254179" y="415357"/>
                  </a:lnTo>
                  <a:lnTo>
                    <a:pt x="214713" y="439173"/>
                  </a:lnTo>
                  <a:lnTo>
                    <a:pt x="173689" y="459342"/>
                  </a:lnTo>
                  <a:lnTo>
                    <a:pt x="131406" y="475560"/>
                  </a:lnTo>
                  <a:lnTo>
                    <a:pt x="88163" y="487523"/>
                  </a:lnTo>
                  <a:lnTo>
                    <a:pt x="44261" y="494924"/>
                  </a:lnTo>
                  <a:lnTo>
                    <a:pt x="0" y="497459"/>
                  </a:lnTo>
                  <a:lnTo>
                    <a:pt x="44261" y="500015"/>
                  </a:lnTo>
                  <a:lnTo>
                    <a:pt x="88163" y="507478"/>
                  </a:lnTo>
                  <a:lnTo>
                    <a:pt x="131406" y="519538"/>
                  </a:lnTo>
                  <a:lnTo>
                    <a:pt x="173689" y="535885"/>
                  </a:lnTo>
                  <a:lnTo>
                    <a:pt x="214713" y="556211"/>
                  </a:lnTo>
                  <a:lnTo>
                    <a:pt x="254179" y="580205"/>
                  </a:lnTo>
                  <a:lnTo>
                    <a:pt x="291785" y="607559"/>
                  </a:lnTo>
                  <a:lnTo>
                    <a:pt x="327233" y="637962"/>
                  </a:lnTo>
                  <a:lnTo>
                    <a:pt x="360222" y="671106"/>
                  </a:lnTo>
                  <a:lnTo>
                    <a:pt x="390453" y="706681"/>
                  </a:lnTo>
                  <a:lnTo>
                    <a:pt x="417627" y="744378"/>
                  </a:lnTo>
                  <a:lnTo>
                    <a:pt x="441442" y="783887"/>
                  </a:lnTo>
                  <a:lnTo>
                    <a:pt x="461599" y="824898"/>
                  </a:lnTo>
                  <a:lnTo>
                    <a:pt x="477799" y="867103"/>
                  </a:lnTo>
                  <a:lnTo>
                    <a:pt x="489742" y="910192"/>
                  </a:lnTo>
                  <a:lnTo>
                    <a:pt x="497127" y="953856"/>
                  </a:lnTo>
                  <a:lnTo>
                    <a:pt x="499656" y="997784"/>
                  </a:lnTo>
                  <a:lnTo>
                    <a:pt x="502184" y="953856"/>
                  </a:lnTo>
                  <a:lnTo>
                    <a:pt x="509570" y="910192"/>
                  </a:lnTo>
                  <a:lnTo>
                    <a:pt x="521515" y="867103"/>
                  </a:lnTo>
                  <a:lnTo>
                    <a:pt x="537720" y="824898"/>
                  </a:lnTo>
                  <a:lnTo>
                    <a:pt x="557885" y="783887"/>
                  </a:lnTo>
                  <a:lnTo>
                    <a:pt x="581712" y="744378"/>
                  </a:lnTo>
                  <a:lnTo>
                    <a:pt x="608903" y="706681"/>
                  </a:lnTo>
                  <a:lnTo>
                    <a:pt x="639157" y="671106"/>
                  </a:lnTo>
                  <a:lnTo>
                    <a:pt x="672177" y="637962"/>
                  </a:lnTo>
                  <a:lnTo>
                    <a:pt x="707663" y="607559"/>
                  </a:lnTo>
                  <a:lnTo>
                    <a:pt x="745316" y="580205"/>
                  </a:lnTo>
                  <a:lnTo>
                    <a:pt x="784838" y="556211"/>
                  </a:lnTo>
                  <a:lnTo>
                    <a:pt x="825929" y="535885"/>
                  </a:lnTo>
                  <a:lnTo>
                    <a:pt x="868291" y="519538"/>
                  </a:lnTo>
                  <a:lnTo>
                    <a:pt x="911624" y="507478"/>
                  </a:lnTo>
                  <a:lnTo>
                    <a:pt x="955630" y="500015"/>
                  </a:lnTo>
                  <a:lnTo>
                    <a:pt x="1000010" y="497459"/>
                  </a:lnTo>
                  <a:lnTo>
                    <a:pt x="955630" y="494924"/>
                  </a:lnTo>
                  <a:lnTo>
                    <a:pt x="911624" y="487523"/>
                  </a:lnTo>
                  <a:lnTo>
                    <a:pt x="868291" y="475560"/>
                  </a:lnTo>
                  <a:lnTo>
                    <a:pt x="825929" y="459342"/>
                  </a:lnTo>
                  <a:lnTo>
                    <a:pt x="784838" y="439173"/>
                  </a:lnTo>
                  <a:lnTo>
                    <a:pt x="745316" y="415357"/>
                  </a:lnTo>
                  <a:lnTo>
                    <a:pt x="707663" y="388201"/>
                  </a:lnTo>
                  <a:lnTo>
                    <a:pt x="672177" y="358008"/>
                  </a:lnTo>
                  <a:lnTo>
                    <a:pt x="639157" y="325085"/>
                  </a:lnTo>
                  <a:lnTo>
                    <a:pt x="608903" y="289737"/>
                  </a:lnTo>
                  <a:lnTo>
                    <a:pt x="581712" y="252267"/>
                  </a:lnTo>
                  <a:lnTo>
                    <a:pt x="557885" y="212982"/>
                  </a:lnTo>
                  <a:lnTo>
                    <a:pt x="537720" y="172186"/>
                  </a:lnTo>
                  <a:lnTo>
                    <a:pt x="521515" y="130185"/>
                  </a:lnTo>
                  <a:lnTo>
                    <a:pt x="509570" y="87284"/>
                  </a:lnTo>
                  <a:lnTo>
                    <a:pt x="502184" y="43787"/>
                  </a:lnTo>
                  <a:lnTo>
                    <a:pt x="499656" y="0"/>
                  </a:lnTo>
                  <a:close/>
                </a:path>
              </a:pathLst>
            </a:custGeom>
            <a:solidFill>
              <a:srgbClr val="959595"/>
            </a:solidFill>
          </p:spPr>
          <p:txBody>
            <a:bodyPr wrap="square" lIns="0" tIns="0" rIns="0" bIns="0" rtlCol="0"/>
            <a:lstStyle/>
            <a:p>
              <a:endParaRPr/>
            </a:p>
          </p:txBody>
        </p:sp>
        <p:sp>
          <p:nvSpPr>
            <p:cNvPr id="9" name="object 9"/>
            <p:cNvSpPr/>
            <p:nvPr/>
          </p:nvSpPr>
          <p:spPr>
            <a:xfrm>
              <a:off x="8643635" y="8115836"/>
              <a:ext cx="1000125" cy="998219"/>
            </a:xfrm>
            <a:custGeom>
              <a:avLst/>
              <a:gdLst/>
              <a:ahLst/>
              <a:cxnLst/>
              <a:rect l="l" t="t" r="r" b="b"/>
              <a:pathLst>
                <a:path w="1000125" h="998220">
                  <a:moveTo>
                    <a:pt x="0" y="497453"/>
                  </a:moveTo>
                  <a:lnTo>
                    <a:pt x="44261" y="494918"/>
                  </a:lnTo>
                  <a:lnTo>
                    <a:pt x="88162" y="487517"/>
                  </a:lnTo>
                  <a:lnTo>
                    <a:pt x="131405" y="475555"/>
                  </a:lnTo>
                  <a:lnTo>
                    <a:pt x="173687" y="459336"/>
                  </a:lnTo>
                  <a:lnTo>
                    <a:pt x="214711" y="439167"/>
                  </a:lnTo>
                  <a:lnTo>
                    <a:pt x="254176" y="415351"/>
                  </a:lnTo>
                  <a:lnTo>
                    <a:pt x="291782" y="388195"/>
                  </a:lnTo>
                  <a:lnTo>
                    <a:pt x="327229" y="358002"/>
                  </a:lnTo>
                  <a:lnTo>
                    <a:pt x="360218" y="325079"/>
                  </a:lnTo>
                  <a:lnTo>
                    <a:pt x="390449" y="289731"/>
                  </a:lnTo>
                  <a:lnTo>
                    <a:pt x="417622" y="252262"/>
                  </a:lnTo>
                  <a:lnTo>
                    <a:pt x="441437" y="212977"/>
                  </a:lnTo>
                  <a:lnTo>
                    <a:pt x="461594" y="172182"/>
                  </a:lnTo>
                  <a:lnTo>
                    <a:pt x="477794" y="130182"/>
                  </a:lnTo>
                  <a:lnTo>
                    <a:pt x="489736" y="87281"/>
                  </a:lnTo>
                  <a:lnTo>
                    <a:pt x="497122" y="43785"/>
                  </a:lnTo>
                  <a:lnTo>
                    <a:pt x="499650" y="0"/>
                  </a:lnTo>
                  <a:lnTo>
                    <a:pt x="502179" y="43785"/>
                  </a:lnTo>
                  <a:lnTo>
                    <a:pt x="509565" y="87281"/>
                  </a:lnTo>
                  <a:lnTo>
                    <a:pt x="521510" y="130182"/>
                  </a:lnTo>
                  <a:lnTo>
                    <a:pt x="537715" y="172182"/>
                  </a:lnTo>
                  <a:lnTo>
                    <a:pt x="557882" y="212977"/>
                  </a:lnTo>
                  <a:lnTo>
                    <a:pt x="581710" y="252262"/>
                  </a:lnTo>
                  <a:lnTo>
                    <a:pt x="608901" y="289731"/>
                  </a:lnTo>
                  <a:lnTo>
                    <a:pt x="639156" y="325079"/>
                  </a:lnTo>
                  <a:lnTo>
                    <a:pt x="672177" y="358002"/>
                  </a:lnTo>
                  <a:lnTo>
                    <a:pt x="707663" y="388195"/>
                  </a:lnTo>
                  <a:lnTo>
                    <a:pt x="745317" y="415351"/>
                  </a:lnTo>
                  <a:lnTo>
                    <a:pt x="784839" y="439167"/>
                  </a:lnTo>
                  <a:lnTo>
                    <a:pt x="825931" y="459336"/>
                  </a:lnTo>
                  <a:lnTo>
                    <a:pt x="868293" y="475555"/>
                  </a:lnTo>
                  <a:lnTo>
                    <a:pt x="911627" y="487517"/>
                  </a:lnTo>
                  <a:lnTo>
                    <a:pt x="955633" y="494918"/>
                  </a:lnTo>
                  <a:lnTo>
                    <a:pt x="1000012" y="497453"/>
                  </a:lnTo>
                  <a:lnTo>
                    <a:pt x="955633" y="500010"/>
                  </a:lnTo>
                  <a:lnTo>
                    <a:pt x="911627" y="507473"/>
                  </a:lnTo>
                  <a:lnTo>
                    <a:pt x="868293" y="519533"/>
                  </a:lnTo>
                  <a:lnTo>
                    <a:pt x="825931" y="535880"/>
                  </a:lnTo>
                  <a:lnTo>
                    <a:pt x="784839" y="556206"/>
                  </a:lnTo>
                  <a:lnTo>
                    <a:pt x="745317" y="580201"/>
                  </a:lnTo>
                  <a:lnTo>
                    <a:pt x="707663" y="607555"/>
                  </a:lnTo>
                  <a:lnTo>
                    <a:pt x="672177" y="637958"/>
                  </a:lnTo>
                  <a:lnTo>
                    <a:pt x="639156" y="671103"/>
                  </a:lnTo>
                  <a:lnTo>
                    <a:pt x="608901" y="706678"/>
                  </a:lnTo>
                  <a:lnTo>
                    <a:pt x="581710" y="744375"/>
                  </a:lnTo>
                  <a:lnTo>
                    <a:pt x="557882" y="783884"/>
                  </a:lnTo>
                  <a:lnTo>
                    <a:pt x="537715" y="824896"/>
                  </a:lnTo>
                  <a:lnTo>
                    <a:pt x="521510" y="867101"/>
                  </a:lnTo>
                  <a:lnTo>
                    <a:pt x="509565" y="910190"/>
                  </a:lnTo>
                  <a:lnTo>
                    <a:pt x="502179" y="953853"/>
                  </a:lnTo>
                  <a:lnTo>
                    <a:pt x="499650" y="997781"/>
                  </a:lnTo>
                  <a:lnTo>
                    <a:pt x="497122" y="953853"/>
                  </a:lnTo>
                  <a:lnTo>
                    <a:pt x="489736" y="910190"/>
                  </a:lnTo>
                  <a:lnTo>
                    <a:pt x="477794" y="867101"/>
                  </a:lnTo>
                  <a:lnTo>
                    <a:pt x="461594" y="824896"/>
                  </a:lnTo>
                  <a:lnTo>
                    <a:pt x="441437" y="783884"/>
                  </a:lnTo>
                  <a:lnTo>
                    <a:pt x="417622" y="744375"/>
                  </a:lnTo>
                  <a:lnTo>
                    <a:pt x="390449" y="706678"/>
                  </a:lnTo>
                  <a:lnTo>
                    <a:pt x="360218" y="671103"/>
                  </a:lnTo>
                  <a:lnTo>
                    <a:pt x="327229" y="637958"/>
                  </a:lnTo>
                  <a:lnTo>
                    <a:pt x="291782" y="607555"/>
                  </a:lnTo>
                  <a:lnTo>
                    <a:pt x="254176" y="580201"/>
                  </a:lnTo>
                  <a:lnTo>
                    <a:pt x="214711" y="556206"/>
                  </a:lnTo>
                  <a:lnTo>
                    <a:pt x="173687" y="535880"/>
                  </a:lnTo>
                  <a:lnTo>
                    <a:pt x="131405" y="519533"/>
                  </a:lnTo>
                  <a:lnTo>
                    <a:pt x="88162" y="507473"/>
                  </a:lnTo>
                  <a:lnTo>
                    <a:pt x="44261" y="500010"/>
                  </a:lnTo>
                  <a:lnTo>
                    <a:pt x="0" y="497453"/>
                  </a:lnTo>
                  <a:close/>
                </a:path>
              </a:pathLst>
            </a:custGeom>
            <a:ln w="18718">
              <a:solidFill>
                <a:srgbClr val="959595"/>
              </a:solidFill>
            </a:ln>
          </p:spPr>
          <p:txBody>
            <a:bodyPr wrap="square" lIns="0" tIns="0" rIns="0" bIns="0" rtlCol="0"/>
            <a:lstStyle/>
            <a:p>
              <a:endParaRPr/>
            </a:p>
          </p:txBody>
        </p:sp>
      </p:grpSp>
      <p:sp>
        <p:nvSpPr>
          <p:cNvPr id="14" name="object 14"/>
          <p:cNvSpPr txBox="1">
            <a:spLocks noGrp="1"/>
          </p:cNvSpPr>
          <p:nvPr>
            <p:ph type="title"/>
          </p:nvPr>
        </p:nvSpPr>
        <p:spPr>
          <a:xfrm>
            <a:off x="3968750" y="1458508"/>
            <a:ext cx="12115800" cy="570028"/>
          </a:xfrm>
          <a:prstGeom prst="rect">
            <a:avLst/>
          </a:prstGeom>
        </p:spPr>
        <p:txBody>
          <a:bodyPr vert="horz" wrap="square" lIns="0" tIns="15875" rIns="0" bIns="0" rtlCol="0">
            <a:spAutoFit/>
          </a:bodyPr>
          <a:lstStyle/>
          <a:p>
            <a:r>
              <a:rPr lang="en-US" sz="3600" dirty="0"/>
              <a:t>Handling Missing Values</a:t>
            </a:r>
          </a:p>
        </p:txBody>
      </p:sp>
      <p:pic>
        <p:nvPicPr>
          <p:cNvPr id="11" name="Picture 10">
            <a:extLst>
              <a:ext uri="{FF2B5EF4-FFF2-40B4-BE49-F238E27FC236}">
                <a16:creationId xmlns:a16="http://schemas.microsoft.com/office/drawing/2014/main" id="{2E2AE72D-0DDD-2F95-FD2B-39A2F6E787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44950" y="2231931"/>
            <a:ext cx="6934200" cy="1100545"/>
          </a:xfrm>
          <a:prstGeom prst="rect">
            <a:avLst/>
          </a:prstGeom>
        </p:spPr>
      </p:pic>
      <p:pic>
        <p:nvPicPr>
          <p:cNvPr id="13" name="Picture 12">
            <a:extLst>
              <a:ext uri="{FF2B5EF4-FFF2-40B4-BE49-F238E27FC236}">
                <a16:creationId xmlns:a16="http://schemas.microsoft.com/office/drawing/2014/main" id="{58D17F8D-69B6-0026-E8AC-9C718674983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68750" y="3537103"/>
            <a:ext cx="9677400" cy="3431354"/>
          </a:xfrm>
          <a:prstGeom prst="rect">
            <a:avLst/>
          </a:prstGeom>
        </p:spPr>
      </p:pic>
    </p:spTree>
    <p:extLst>
      <p:ext uri="{BB962C8B-B14F-4D97-AF65-F5344CB8AC3E}">
        <p14:creationId xmlns:p14="http://schemas.microsoft.com/office/powerpoint/2010/main" val="24579037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6837259" y="0"/>
            <a:ext cx="1460051" cy="2231931"/>
          </a:xfrm>
          <a:prstGeom prst="rect">
            <a:avLst/>
          </a:prstGeom>
        </p:spPr>
      </p:pic>
      <p:grpSp>
        <p:nvGrpSpPr>
          <p:cNvPr id="3" name="object 3"/>
          <p:cNvGrpSpPr/>
          <p:nvPr/>
        </p:nvGrpSpPr>
        <p:grpSpPr>
          <a:xfrm>
            <a:off x="0" y="9223145"/>
            <a:ext cx="2191385" cy="1064260"/>
            <a:chOff x="0" y="9223145"/>
            <a:chExt cx="2191385" cy="1064260"/>
          </a:xfrm>
        </p:grpSpPr>
        <p:sp>
          <p:nvSpPr>
            <p:cNvPr id="4" name="object 4"/>
            <p:cNvSpPr/>
            <p:nvPr/>
          </p:nvSpPr>
          <p:spPr>
            <a:xfrm>
              <a:off x="0" y="9223145"/>
              <a:ext cx="2191385" cy="1064260"/>
            </a:xfrm>
            <a:custGeom>
              <a:avLst/>
              <a:gdLst/>
              <a:ahLst/>
              <a:cxnLst/>
              <a:rect l="l" t="t" r="r" b="b"/>
              <a:pathLst>
                <a:path w="2191385" h="1064259">
                  <a:moveTo>
                    <a:pt x="531315" y="583172"/>
                  </a:moveTo>
                  <a:lnTo>
                    <a:pt x="501074" y="583172"/>
                  </a:lnTo>
                  <a:lnTo>
                    <a:pt x="501074" y="1063852"/>
                  </a:lnTo>
                  <a:lnTo>
                    <a:pt x="531315" y="1063852"/>
                  </a:lnTo>
                  <a:lnTo>
                    <a:pt x="531315" y="583172"/>
                  </a:lnTo>
                  <a:close/>
                </a:path>
                <a:path w="2191385" h="1064259">
                  <a:moveTo>
                    <a:pt x="1085706" y="583172"/>
                  </a:moveTo>
                  <a:lnTo>
                    <a:pt x="1055469" y="583172"/>
                  </a:lnTo>
                  <a:lnTo>
                    <a:pt x="1055469" y="1063852"/>
                  </a:lnTo>
                  <a:lnTo>
                    <a:pt x="1085706" y="1063852"/>
                  </a:lnTo>
                  <a:lnTo>
                    <a:pt x="1085706" y="583172"/>
                  </a:lnTo>
                  <a:close/>
                </a:path>
                <a:path w="2191385" h="1064259">
                  <a:moveTo>
                    <a:pt x="1638655" y="583172"/>
                  </a:moveTo>
                  <a:lnTo>
                    <a:pt x="1608416" y="583172"/>
                  </a:lnTo>
                  <a:lnTo>
                    <a:pt x="1608416" y="1063852"/>
                  </a:lnTo>
                  <a:lnTo>
                    <a:pt x="1638655" y="1063852"/>
                  </a:lnTo>
                  <a:lnTo>
                    <a:pt x="1638655" y="583172"/>
                  </a:lnTo>
                  <a:close/>
                </a:path>
                <a:path w="2191385" h="1064259">
                  <a:moveTo>
                    <a:pt x="1680364" y="41761"/>
                  </a:moveTo>
                  <a:lnTo>
                    <a:pt x="1638655" y="41761"/>
                  </a:lnTo>
                  <a:lnTo>
                    <a:pt x="2149856" y="554374"/>
                  </a:lnTo>
                  <a:lnTo>
                    <a:pt x="0" y="554374"/>
                  </a:lnTo>
                  <a:lnTo>
                    <a:pt x="0" y="583172"/>
                  </a:lnTo>
                  <a:lnTo>
                    <a:pt x="2162810" y="583172"/>
                  </a:lnTo>
                  <a:lnTo>
                    <a:pt x="2162810" y="1063852"/>
                  </a:lnTo>
                  <a:lnTo>
                    <a:pt x="2191143" y="1063852"/>
                  </a:lnTo>
                  <a:lnTo>
                    <a:pt x="2191143" y="553178"/>
                  </a:lnTo>
                  <a:lnTo>
                    <a:pt x="1680364" y="41761"/>
                  </a:lnTo>
                  <a:close/>
                </a:path>
                <a:path w="2191385" h="1064259">
                  <a:moveTo>
                    <a:pt x="531315" y="0"/>
                  </a:moveTo>
                  <a:lnTo>
                    <a:pt x="0" y="0"/>
                  </a:lnTo>
                  <a:lnTo>
                    <a:pt x="0" y="30241"/>
                  </a:lnTo>
                  <a:lnTo>
                    <a:pt x="501074" y="30241"/>
                  </a:lnTo>
                  <a:lnTo>
                    <a:pt x="501074" y="554374"/>
                  </a:lnTo>
                  <a:lnTo>
                    <a:pt x="531315" y="554374"/>
                  </a:lnTo>
                  <a:lnTo>
                    <a:pt x="531315" y="0"/>
                  </a:lnTo>
                  <a:close/>
                </a:path>
                <a:path w="2191385" h="1064259">
                  <a:moveTo>
                    <a:pt x="1638655" y="0"/>
                  </a:moveTo>
                  <a:lnTo>
                    <a:pt x="1055469" y="0"/>
                  </a:lnTo>
                  <a:lnTo>
                    <a:pt x="1055469" y="554374"/>
                  </a:lnTo>
                  <a:lnTo>
                    <a:pt x="1085706" y="554374"/>
                  </a:lnTo>
                  <a:lnTo>
                    <a:pt x="1085706" y="30241"/>
                  </a:lnTo>
                  <a:lnTo>
                    <a:pt x="1668859" y="30241"/>
                  </a:lnTo>
                  <a:lnTo>
                    <a:pt x="1638655" y="0"/>
                  </a:lnTo>
                  <a:close/>
                </a:path>
                <a:path w="2191385" h="1064259">
                  <a:moveTo>
                    <a:pt x="1668859" y="30241"/>
                  </a:moveTo>
                  <a:lnTo>
                    <a:pt x="1608416" y="30241"/>
                  </a:lnTo>
                  <a:lnTo>
                    <a:pt x="1608416" y="554374"/>
                  </a:lnTo>
                  <a:lnTo>
                    <a:pt x="1638655" y="554374"/>
                  </a:lnTo>
                  <a:lnTo>
                    <a:pt x="1638655" y="41761"/>
                  </a:lnTo>
                  <a:lnTo>
                    <a:pt x="1680364" y="41761"/>
                  </a:lnTo>
                  <a:lnTo>
                    <a:pt x="1668859" y="30241"/>
                  </a:lnTo>
                  <a:close/>
                </a:path>
              </a:pathLst>
            </a:custGeom>
            <a:solidFill>
              <a:srgbClr val="36D636"/>
            </a:solidFill>
          </p:spPr>
          <p:txBody>
            <a:bodyPr wrap="square" lIns="0" tIns="0" rIns="0" bIns="0" rtlCol="0"/>
            <a:lstStyle/>
            <a:p>
              <a:endParaRPr/>
            </a:p>
          </p:txBody>
        </p:sp>
        <p:sp>
          <p:nvSpPr>
            <p:cNvPr id="5" name="object 5"/>
            <p:cNvSpPr/>
            <p:nvPr/>
          </p:nvSpPr>
          <p:spPr>
            <a:xfrm>
              <a:off x="1182185" y="9899191"/>
              <a:ext cx="304165" cy="304165"/>
            </a:xfrm>
            <a:custGeom>
              <a:avLst/>
              <a:gdLst/>
              <a:ahLst/>
              <a:cxnLst/>
              <a:rect l="l" t="t" r="r" b="b"/>
              <a:pathLst>
                <a:path w="304165" h="304165">
                  <a:moveTo>
                    <a:pt x="159835" y="0"/>
                  </a:moveTo>
                  <a:lnTo>
                    <a:pt x="143998" y="0"/>
                  </a:lnTo>
                  <a:lnTo>
                    <a:pt x="136074" y="723"/>
                  </a:lnTo>
                  <a:lnTo>
                    <a:pt x="97199" y="10081"/>
                  </a:lnTo>
                  <a:lnTo>
                    <a:pt x="62637" y="28803"/>
                  </a:lnTo>
                  <a:lnTo>
                    <a:pt x="33839" y="56158"/>
                  </a:lnTo>
                  <a:lnTo>
                    <a:pt x="12959" y="89996"/>
                  </a:lnTo>
                  <a:lnTo>
                    <a:pt x="720" y="136074"/>
                  </a:lnTo>
                  <a:lnTo>
                    <a:pt x="0" y="143996"/>
                  </a:lnTo>
                  <a:lnTo>
                    <a:pt x="0" y="151913"/>
                  </a:lnTo>
                  <a:lnTo>
                    <a:pt x="720" y="151913"/>
                  </a:lnTo>
                  <a:lnTo>
                    <a:pt x="720" y="159837"/>
                  </a:lnTo>
                  <a:lnTo>
                    <a:pt x="7918" y="198710"/>
                  </a:lnTo>
                  <a:lnTo>
                    <a:pt x="10800" y="205913"/>
                  </a:lnTo>
                  <a:lnTo>
                    <a:pt x="13677" y="213831"/>
                  </a:lnTo>
                  <a:lnTo>
                    <a:pt x="34557" y="246950"/>
                  </a:lnTo>
                  <a:lnTo>
                    <a:pt x="39598" y="253429"/>
                  </a:lnTo>
                  <a:lnTo>
                    <a:pt x="44639" y="259189"/>
                  </a:lnTo>
                  <a:lnTo>
                    <a:pt x="50398" y="264229"/>
                  </a:lnTo>
                  <a:lnTo>
                    <a:pt x="56878" y="269989"/>
                  </a:lnTo>
                  <a:lnTo>
                    <a:pt x="62637" y="274310"/>
                  </a:lnTo>
                  <a:lnTo>
                    <a:pt x="69841" y="279350"/>
                  </a:lnTo>
                  <a:lnTo>
                    <a:pt x="76319" y="282947"/>
                  </a:lnTo>
                  <a:lnTo>
                    <a:pt x="83517" y="287268"/>
                  </a:lnTo>
                  <a:lnTo>
                    <a:pt x="90722" y="290150"/>
                  </a:lnTo>
                  <a:lnTo>
                    <a:pt x="97923" y="293747"/>
                  </a:lnTo>
                  <a:lnTo>
                    <a:pt x="105124" y="295910"/>
                  </a:lnTo>
                  <a:lnTo>
                    <a:pt x="113036" y="298787"/>
                  </a:lnTo>
                  <a:lnTo>
                    <a:pt x="120237" y="300226"/>
                  </a:lnTo>
                  <a:lnTo>
                    <a:pt x="136074" y="303108"/>
                  </a:lnTo>
                  <a:lnTo>
                    <a:pt x="143998" y="303827"/>
                  </a:lnTo>
                  <a:lnTo>
                    <a:pt x="151923" y="303827"/>
                  </a:lnTo>
                  <a:lnTo>
                    <a:pt x="151923" y="303108"/>
                  </a:lnTo>
                  <a:lnTo>
                    <a:pt x="159835" y="303108"/>
                  </a:lnTo>
                  <a:lnTo>
                    <a:pt x="198710" y="295910"/>
                  </a:lnTo>
                  <a:lnTo>
                    <a:pt x="205924" y="293027"/>
                  </a:lnTo>
                  <a:lnTo>
                    <a:pt x="213836" y="290150"/>
                  </a:lnTo>
                  <a:lnTo>
                    <a:pt x="246957" y="269269"/>
                  </a:lnTo>
                  <a:lnTo>
                    <a:pt x="253434" y="264229"/>
                  </a:lnTo>
                  <a:lnTo>
                    <a:pt x="259200" y="259189"/>
                  </a:lnTo>
                  <a:lnTo>
                    <a:pt x="264229" y="253429"/>
                  </a:lnTo>
                  <a:lnTo>
                    <a:pt x="269995" y="246950"/>
                  </a:lnTo>
                  <a:lnTo>
                    <a:pt x="274313" y="241190"/>
                  </a:lnTo>
                  <a:lnTo>
                    <a:pt x="279355" y="233992"/>
                  </a:lnTo>
                  <a:lnTo>
                    <a:pt x="282962" y="227514"/>
                  </a:lnTo>
                  <a:lnTo>
                    <a:pt x="287267" y="220310"/>
                  </a:lnTo>
                  <a:lnTo>
                    <a:pt x="290150" y="213112"/>
                  </a:lnTo>
                  <a:lnTo>
                    <a:pt x="293757" y="205913"/>
                  </a:lnTo>
                  <a:lnTo>
                    <a:pt x="295916" y="198710"/>
                  </a:lnTo>
                  <a:lnTo>
                    <a:pt x="298799" y="190793"/>
                  </a:lnTo>
                  <a:lnTo>
                    <a:pt x="300234" y="183595"/>
                  </a:lnTo>
                  <a:lnTo>
                    <a:pt x="303117" y="167754"/>
                  </a:lnTo>
                  <a:lnTo>
                    <a:pt x="303828" y="159837"/>
                  </a:lnTo>
                  <a:lnTo>
                    <a:pt x="303828" y="151913"/>
                  </a:lnTo>
                  <a:lnTo>
                    <a:pt x="303828" y="143996"/>
                  </a:lnTo>
                  <a:lnTo>
                    <a:pt x="296640" y="105117"/>
                  </a:lnTo>
                  <a:lnTo>
                    <a:pt x="275037" y="62636"/>
                  </a:lnTo>
                  <a:lnTo>
                    <a:pt x="247681" y="33839"/>
                  </a:lnTo>
                  <a:lnTo>
                    <a:pt x="213836" y="12962"/>
                  </a:lnTo>
                  <a:lnTo>
                    <a:pt x="167760" y="723"/>
                  </a:lnTo>
                  <a:lnTo>
                    <a:pt x="159835" y="0"/>
                  </a:lnTo>
                  <a:close/>
                </a:path>
              </a:pathLst>
            </a:custGeom>
            <a:solidFill>
              <a:srgbClr val="959595"/>
            </a:solidFill>
          </p:spPr>
          <p:txBody>
            <a:bodyPr wrap="square" lIns="0" tIns="0" rIns="0" bIns="0" rtlCol="0"/>
            <a:lstStyle/>
            <a:p>
              <a:endParaRPr/>
            </a:p>
          </p:txBody>
        </p:sp>
        <p:sp>
          <p:nvSpPr>
            <p:cNvPr id="6" name="object 6"/>
            <p:cNvSpPr/>
            <p:nvPr/>
          </p:nvSpPr>
          <p:spPr>
            <a:xfrm>
              <a:off x="1182190" y="9899192"/>
              <a:ext cx="304165" cy="304165"/>
            </a:xfrm>
            <a:custGeom>
              <a:avLst/>
              <a:gdLst/>
              <a:ahLst/>
              <a:cxnLst/>
              <a:rect l="l" t="t" r="r" b="b"/>
              <a:pathLst>
                <a:path w="304165" h="304165">
                  <a:moveTo>
                    <a:pt x="303828" y="151913"/>
                  </a:moveTo>
                  <a:lnTo>
                    <a:pt x="303828" y="143996"/>
                  </a:lnTo>
                  <a:lnTo>
                    <a:pt x="303116" y="136073"/>
                  </a:lnTo>
                  <a:lnTo>
                    <a:pt x="301681" y="128156"/>
                  </a:lnTo>
                  <a:lnTo>
                    <a:pt x="300233" y="120237"/>
                  </a:lnTo>
                  <a:lnTo>
                    <a:pt x="298798" y="112315"/>
                  </a:lnTo>
                  <a:lnTo>
                    <a:pt x="283672" y="75599"/>
                  </a:lnTo>
                  <a:lnTo>
                    <a:pt x="279354" y="69121"/>
                  </a:lnTo>
                  <a:lnTo>
                    <a:pt x="275036" y="62636"/>
                  </a:lnTo>
                  <a:lnTo>
                    <a:pt x="247680" y="33838"/>
                  </a:lnTo>
                  <a:lnTo>
                    <a:pt x="213834" y="12962"/>
                  </a:lnTo>
                  <a:lnTo>
                    <a:pt x="183594" y="3601"/>
                  </a:lnTo>
                  <a:lnTo>
                    <a:pt x="175682" y="2162"/>
                  </a:lnTo>
                  <a:lnTo>
                    <a:pt x="167757" y="723"/>
                  </a:lnTo>
                  <a:lnTo>
                    <a:pt x="159832" y="0"/>
                  </a:lnTo>
                  <a:lnTo>
                    <a:pt x="151920" y="0"/>
                  </a:lnTo>
                  <a:lnTo>
                    <a:pt x="143995" y="0"/>
                  </a:lnTo>
                  <a:lnTo>
                    <a:pt x="136083" y="723"/>
                  </a:lnTo>
                  <a:lnTo>
                    <a:pt x="128158" y="2162"/>
                  </a:lnTo>
                  <a:lnTo>
                    <a:pt x="120233" y="3601"/>
                  </a:lnTo>
                  <a:lnTo>
                    <a:pt x="82798" y="16559"/>
                  </a:lnTo>
                  <a:lnTo>
                    <a:pt x="69121" y="24482"/>
                  </a:lnTo>
                  <a:lnTo>
                    <a:pt x="62637" y="28803"/>
                  </a:lnTo>
                  <a:lnTo>
                    <a:pt x="56157" y="33838"/>
                  </a:lnTo>
                  <a:lnTo>
                    <a:pt x="50398" y="38879"/>
                  </a:lnTo>
                  <a:lnTo>
                    <a:pt x="44638" y="44638"/>
                  </a:lnTo>
                  <a:lnTo>
                    <a:pt x="38879" y="50397"/>
                  </a:lnTo>
                  <a:lnTo>
                    <a:pt x="16559" y="82797"/>
                  </a:lnTo>
                  <a:lnTo>
                    <a:pt x="3601" y="120237"/>
                  </a:lnTo>
                  <a:lnTo>
                    <a:pt x="2157" y="128156"/>
                  </a:lnTo>
                  <a:lnTo>
                    <a:pt x="720" y="136073"/>
                  </a:lnTo>
                  <a:lnTo>
                    <a:pt x="0" y="143996"/>
                  </a:lnTo>
                  <a:lnTo>
                    <a:pt x="0" y="151913"/>
                  </a:lnTo>
                  <a:lnTo>
                    <a:pt x="720" y="151913"/>
                  </a:lnTo>
                  <a:lnTo>
                    <a:pt x="720" y="159835"/>
                  </a:lnTo>
                  <a:lnTo>
                    <a:pt x="7917" y="198709"/>
                  </a:lnTo>
                  <a:lnTo>
                    <a:pt x="10800" y="205913"/>
                  </a:lnTo>
                  <a:lnTo>
                    <a:pt x="13678" y="213831"/>
                  </a:lnTo>
                  <a:lnTo>
                    <a:pt x="34558" y="246949"/>
                  </a:lnTo>
                  <a:lnTo>
                    <a:pt x="39598" y="253429"/>
                  </a:lnTo>
                  <a:lnTo>
                    <a:pt x="44638" y="259188"/>
                  </a:lnTo>
                  <a:lnTo>
                    <a:pt x="50398" y="264229"/>
                  </a:lnTo>
                  <a:lnTo>
                    <a:pt x="56878" y="269988"/>
                  </a:lnTo>
                  <a:lnTo>
                    <a:pt x="62637" y="274309"/>
                  </a:lnTo>
                  <a:lnTo>
                    <a:pt x="69839" y="279350"/>
                  </a:lnTo>
                  <a:lnTo>
                    <a:pt x="76319" y="282946"/>
                  </a:lnTo>
                  <a:lnTo>
                    <a:pt x="83518" y="287267"/>
                  </a:lnTo>
                  <a:lnTo>
                    <a:pt x="90717" y="290150"/>
                  </a:lnTo>
                  <a:lnTo>
                    <a:pt x="97918" y="293746"/>
                  </a:lnTo>
                  <a:lnTo>
                    <a:pt x="105120" y="295909"/>
                  </a:lnTo>
                  <a:lnTo>
                    <a:pt x="143995" y="303827"/>
                  </a:lnTo>
                  <a:lnTo>
                    <a:pt x="151920" y="303827"/>
                  </a:lnTo>
                  <a:lnTo>
                    <a:pt x="151920" y="303108"/>
                  </a:lnTo>
                  <a:lnTo>
                    <a:pt x="159832" y="303108"/>
                  </a:lnTo>
                  <a:lnTo>
                    <a:pt x="167757" y="302388"/>
                  </a:lnTo>
                  <a:lnTo>
                    <a:pt x="175682" y="300945"/>
                  </a:lnTo>
                  <a:lnTo>
                    <a:pt x="183594" y="299506"/>
                  </a:lnTo>
                  <a:lnTo>
                    <a:pt x="190795" y="298067"/>
                  </a:lnTo>
                  <a:lnTo>
                    <a:pt x="198720" y="295909"/>
                  </a:lnTo>
                  <a:lnTo>
                    <a:pt x="205921" y="293027"/>
                  </a:lnTo>
                  <a:lnTo>
                    <a:pt x="213834" y="290150"/>
                  </a:lnTo>
                  <a:lnTo>
                    <a:pt x="246956" y="269269"/>
                  </a:lnTo>
                  <a:lnTo>
                    <a:pt x="253433" y="264229"/>
                  </a:lnTo>
                  <a:lnTo>
                    <a:pt x="259199" y="259188"/>
                  </a:lnTo>
                  <a:lnTo>
                    <a:pt x="264241" y="253429"/>
                  </a:lnTo>
                  <a:lnTo>
                    <a:pt x="269994" y="246949"/>
                  </a:lnTo>
                  <a:lnTo>
                    <a:pt x="274312" y="241190"/>
                  </a:lnTo>
                  <a:lnTo>
                    <a:pt x="279354" y="233992"/>
                  </a:lnTo>
                  <a:lnTo>
                    <a:pt x="282961" y="227512"/>
                  </a:lnTo>
                  <a:lnTo>
                    <a:pt x="287279" y="220309"/>
                  </a:lnTo>
                  <a:lnTo>
                    <a:pt x="290162" y="213111"/>
                  </a:lnTo>
                  <a:lnTo>
                    <a:pt x="293756" y="205913"/>
                  </a:lnTo>
                  <a:lnTo>
                    <a:pt x="295915" y="198709"/>
                  </a:lnTo>
                  <a:lnTo>
                    <a:pt x="303828" y="159835"/>
                  </a:lnTo>
                  <a:lnTo>
                    <a:pt x="303828" y="151913"/>
                  </a:lnTo>
                  <a:close/>
                </a:path>
              </a:pathLst>
            </a:custGeom>
            <a:ln w="18719">
              <a:solidFill>
                <a:srgbClr val="959595"/>
              </a:solidFill>
            </a:ln>
          </p:spPr>
          <p:txBody>
            <a:bodyPr wrap="square" lIns="0" tIns="0" rIns="0" bIns="0" rtlCol="0"/>
            <a:lstStyle/>
            <a:p>
              <a:endParaRPr/>
            </a:p>
          </p:txBody>
        </p:sp>
      </p:grpSp>
      <p:grpSp>
        <p:nvGrpSpPr>
          <p:cNvPr id="7" name="object 7"/>
          <p:cNvGrpSpPr/>
          <p:nvPr/>
        </p:nvGrpSpPr>
        <p:grpSpPr>
          <a:xfrm>
            <a:off x="8634276" y="8106477"/>
            <a:ext cx="1019175" cy="1016635"/>
            <a:chOff x="8634276" y="8106477"/>
            <a:chExt cx="1019175" cy="1016635"/>
          </a:xfrm>
        </p:grpSpPr>
        <p:sp>
          <p:nvSpPr>
            <p:cNvPr id="8" name="object 8"/>
            <p:cNvSpPr/>
            <p:nvPr/>
          </p:nvSpPr>
          <p:spPr>
            <a:xfrm>
              <a:off x="8643594" y="8115833"/>
              <a:ext cx="1000125" cy="998219"/>
            </a:xfrm>
            <a:custGeom>
              <a:avLst/>
              <a:gdLst/>
              <a:ahLst/>
              <a:cxnLst/>
              <a:rect l="l" t="t" r="r" b="b"/>
              <a:pathLst>
                <a:path w="1000125" h="998220">
                  <a:moveTo>
                    <a:pt x="499656" y="0"/>
                  </a:moveTo>
                  <a:lnTo>
                    <a:pt x="497127" y="43787"/>
                  </a:lnTo>
                  <a:lnTo>
                    <a:pt x="489742" y="87284"/>
                  </a:lnTo>
                  <a:lnTo>
                    <a:pt x="477799" y="130185"/>
                  </a:lnTo>
                  <a:lnTo>
                    <a:pt x="461599" y="172186"/>
                  </a:lnTo>
                  <a:lnTo>
                    <a:pt x="441442" y="212982"/>
                  </a:lnTo>
                  <a:lnTo>
                    <a:pt x="417627" y="252267"/>
                  </a:lnTo>
                  <a:lnTo>
                    <a:pt x="390453" y="289737"/>
                  </a:lnTo>
                  <a:lnTo>
                    <a:pt x="360222" y="325085"/>
                  </a:lnTo>
                  <a:lnTo>
                    <a:pt x="327233" y="358008"/>
                  </a:lnTo>
                  <a:lnTo>
                    <a:pt x="291785" y="388201"/>
                  </a:lnTo>
                  <a:lnTo>
                    <a:pt x="254179" y="415357"/>
                  </a:lnTo>
                  <a:lnTo>
                    <a:pt x="214713" y="439173"/>
                  </a:lnTo>
                  <a:lnTo>
                    <a:pt x="173689" y="459342"/>
                  </a:lnTo>
                  <a:lnTo>
                    <a:pt x="131406" y="475560"/>
                  </a:lnTo>
                  <a:lnTo>
                    <a:pt x="88163" y="487523"/>
                  </a:lnTo>
                  <a:lnTo>
                    <a:pt x="44261" y="494924"/>
                  </a:lnTo>
                  <a:lnTo>
                    <a:pt x="0" y="497459"/>
                  </a:lnTo>
                  <a:lnTo>
                    <a:pt x="44261" y="500015"/>
                  </a:lnTo>
                  <a:lnTo>
                    <a:pt x="88163" y="507478"/>
                  </a:lnTo>
                  <a:lnTo>
                    <a:pt x="131406" y="519538"/>
                  </a:lnTo>
                  <a:lnTo>
                    <a:pt x="173689" y="535885"/>
                  </a:lnTo>
                  <a:lnTo>
                    <a:pt x="214713" y="556211"/>
                  </a:lnTo>
                  <a:lnTo>
                    <a:pt x="254179" y="580205"/>
                  </a:lnTo>
                  <a:lnTo>
                    <a:pt x="291785" y="607559"/>
                  </a:lnTo>
                  <a:lnTo>
                    <a:pt x="327233" y="637962"/>
                  </a:lnTo>
                  <a:lnTo>
                    <a:pt x="360222" y="671106"/>
                  </a:lnTo>
                  <a:lnTo>
                    <a:pt x="390453" y="706681"/>
                  </a:lnTo>
                  <a:lnTo>
                    <a:pt x="417627" y="744378"/>
                  </a:lnTo>
                  <a:lnTo>
                    <a:pt x="441442" y="783887"/>
                  </a:lnTo>
                  <a:lnTo>
                    <a:pt x="461599" y="824898"/>
                  </a:lnTo>
                  <a:lnTo>
                    <a:pt x="477799" y="867103"/>
                  </a:lnTo>
                  <a:lnTo>
                    <a:pt x="489742" y="910192"/>
                  </a:lnTo>
                  <a:lnTo>
                    <a:pt x="497127" y="953856"/>
                  </a:lnTo>
                  <a:lnTo>
                    <a:pt x="499656" y="997784"/>
                  </a:lnTo>
                  <a:lnTo>
                    <a:pt x="502184" y="953856"/>
                  </a:lnTo>
                  <a:lnTo>
                    <a:pt x="509570" y="910192"/>
                  </a:lnTo>
                  <a:lnTo>
                    <a:pt x="521515" y="867103"/>
                  </a:lnTo>
                  <a:lnTo>
                    <a:pt x="537720" y="824898"/>
                  </a:lnTo>
                  <a:lnTo>
                    <a:pt x="557885" y="783887"/>
                  </a:lnTo>
                  <a:lnTo>
                    <a:pt x="581712" y="744378"/>
                  </a:lnTo>
                  <a:lnTo>
                    <a:pt x="608903" y="706681"/>
                  </a:lnTo>
                  <a:lnTo>
                    <a:pt x="639157" y="671106"/>
                  </a:lnTo>
                  <a:lnTo>
                    <a:pt x="672177" y="637962"/>
                  </a:lnTo>
                  <a:lnTo>
                    <a:pt x="707663" y="607559"/>
                  </a:lnTo>
                  <a:lnTo>
                    <a:pt x="745316" y="580205"/>
                  </a:lnTo>
                  <a:lnTo>
                    <a:pt x="784838" y="556211"/>
                  </a:lnTo>
                  <a:lnTo>
                    <a:pt x="825929" y="535885"/>
                  </a:lnTo>
                  <a:lnTo>
                    <a:pt x="868291" y="519538"/>
                  </a:lnTo>
                  <a:lnTo>
                    <a:pt x="911624" y="507478"/>
                  </a:lnTo>
                  <a:lnTo>
                    <a:pt x="955630" y="500015"/>
                  </a:lnTo>
                  <a:lnTo>
                    <a:pt x="1000010" y="497459"/>
                  </a:lnTo>
                  <a:lnTo>
                    <a:pt x="955630" y="494924"/>
                  </a:lnTo>
                  <a:lnTo>
                    <a:pt x="911624" y="487523"/>
                  </a:lnTo>
                  <a:lnTo>
                    <a:pt x="868291" y="475560"/>
                  </a:lnTo>
                  <a:lnTo>
                    <a:pt x="825929" y="459342"/>
                  </a:lnTo>
                  <a:lnTo>
                    <a:pt x="784838" y="439173"/>
                  </a:lnTo>
                  <a:lnTo>
                    <a:pt x="745316" y="415357"/>
                  </a:lnTo>
                  <a:lnTo>
                    <a:pt x="707663" y="388201"/>
                  </a:lnTo>
                  <a:lnTo>
                    <a:pt x="672177" y="358008"/>
                  </a:lnTo>
                  <a:lnTo>
                    <a:pt x="639157" y="325085"/>
                  </a:lnTo>
                  <a:lnTo>
                    <a:pt x="608903" y="289737"/>
                  </a:lnTo>
                  <a:lnTo>
                    <a:pt x="581712" y="252267"/>
                  </a:lnTo>
                  <a:lnTo>
                    <a:pt x="557885" y="212982"/>
                  </a:lnTo>
                  <a:lnTo>
                    <a:pt x="537720" y="172186"/>
                  </a:lnTo>
                  <a:lnTo>
                    <a:pt x="521515" y="130185"/>
                  </a:lnTo>
                  <a:lnTo>
                    <a:pt x="509570" y="87284"/>
                  </a:lnTo>
                  <a:lnTo>
                    <a:pt x="502184" y="43787"/>
                  </a:lnTo>
                  <a:lnTo>
                    <a:pt x="499656" y="0"/>
                  </a:lnTo>
                  <a:close/>
                </a:path>
              </a:pathLst>
            </a:custGeom>
            <a:solidFill>
              <a:srgbClr val="959595"/>
            </a:solidFill>
          </p:spPr>
          <p:txBody>
            <a:bodyPr wrap="square" lIns="0" tIns="0" rIns="0" bIns="0" rtlCol="0"/>
            <a:lstStyle/>
            <a:p>
              <a:endParaRPr/>
            </a:p>
          </p:txBody>
        </p:sp>
        <p:sp>
          <p:nvSpPr>
            <p:cNvPr id="9" name="object 9"/>
            <p:cNvSpPr/>
            <p:nvPr/>
          </p:nvSpPr>
          <p:spPr>
            <a:xfrm>
              <a:off x="8643635" y="8115836"/>
              <a:ext cx="1000125" cy="998219"/>
            </a:xfrm>
            <a:custGeom>
              <a:avLst/>
              <a:gdLst/>
              <a:ahLst/>
              <a:cxnLst/>
              <a:rect l="l" t="t" r="r" b="b"/>
              <a:pathLst>
                <a:path w="1000125" h="998220">
                  <a:moveTo>
                    <a:pt x="0" y="497453"/>
                  </a:moveTo>
                  <a:lnTo>
                    <a:pt x="44261" y="494918"/>
                  </a:lnTo>
                  <a:lnTo>
                    <a:pt x="88162" y="487517"/>
                  </a:lnTo>
                  <a:lnTo>
                    <a:pt x="131405" y="475555"/>
                  </a:lnTo>
                  <a:lnTo>
                    <a:pt x="173687" y="459336"/>
                  </a:lnTo>
                  <a:lnTo>
                    <a:pt x="214711" y="439167"/>
                  </a:lnTo>
                  <a:lnTo>
                    <a:pt x="254176" y="415351"/>
                  </a:lnTo>
                  <a:lnTo>
                    <a:pt x="291782" y="388195"/>
                  </a:lnTo>
                  <a:lnTo>
                    <a:pt x="327229" y="358002"/>
                  </a:lnTo>
                  <a:lnTo>
                    <a:pt x="360218" y="325079"/>
                  </a:lnTo>
                  <a:lnTo>
                    <a:pt x="390449" y="289731"/>
                  </a:lnTo>
                  <a:lnTo>
                    <a:pt x="417622" y="252262"/>
                  </a:lnTo>
                  <a:lnTo>
                    <a:pt x="441437" y="212977"/>
                  </a:lnTo>
                  <a:lnTo>
                    <a:pt x="461594" y="172182"/>
                  </a:lnTo>
                  <a:lnTo>
                    <a:pt x="477794" y="130182"/>
                  </a:lnTo>
                  <a:lnTo>
                    <a:pt x="489736" y="87281"/>
                  </a:lnTo>
                  <a:lnTo>
                    <a:pt x="497122" y="43785"/>
                  </a:lnTo>
                  <a:lnTo>
                    <a:pt x="499650" y="0"/>
                  </a:lnTo>
                  <a:lnTo>
                    <a:pt x="502179" y="43785"/>
                  </a:lnTo>
                  <a:lnTo>
                    <a:pt x="509565" y="87281"/>
                  </a:lnTo>
                  <a:lnTo>
                    <a:pt x="521510" y="130182"/>
                  </a:lnTo>
                  <a:lnTo>
                    <a:pt x="537715" y="172182"/>
                  </a:lnTo>
                  <a:lnTo>
                    <a:pt x="557882" y="212977"/>
                  </a:lnTo>
                  <a:lnTo>
                    <a:pt x="581710" y="252262"/>
                  </a:lnTo>
                  <a:lnTo>
                    <a:pt x="608901" y="289731"/>
                  </a:lnTo>
                  <a:lnTo>
                    <a:pt x="639156" y="325079"/>
                  </a:lnTo>
                  <a:lnTo>
                    <a:pt x="672177" y="358002"/>
                  </a:lnTo>
                  <a:lnTo>
                    <a:pt x="707663" y="388195"/>
                  </a:lnTo>
                  <a:lnTo>
                    <a:pt x="745317" y="415351"/>
                  </a:lnTo>
                  <a:lnTo>
                    <a:pt x="784839" y="439167"/>
                  </a:lnTo>
                  <a:lnTo>
                    <a:pt x="825931" y="459336"/>
                  </a:lnTo>
                  <a:lnTo>
                    <a:pt x="868293" y="475555"/>
                  </a:lnTo>
                  <a:lnTo>
                    <a:pt x="911627" y="487517"/>
                  </a:lnTo>
                  <a:lnTo>
                    <a:pt x="955633" y="494918"/>
                  </a:lnTo>
                  <a:lnTo>
                    <a:pt x="1000012" y="497453"/>
                  </a:lnTo>
                  <a:lnTo>
                    <a:pt x="955633" y="500010"/>
                  </a:lnTo>
                  <a:lnTo>
                    <a:pt x="911627" y="507473"/>
                  </a:lnTo>
                  <a:lnTo>
                    <a:pt x="868293" y="519533"/>
                  </a:lnTo>
                  <a:lnTo>
                    <a:pt x="825931" y="535880"/>
                  </a:lnTo>
                  <a:lnTo>
                    <a:pt x="784839" y="556206"/>
                  </a:lnTo>
                  <a:lnTo>
                    <a:pt x="745317" y="580201"/>
                  </a:lnTo>
                  <a:lnTo>
                    <a:pt x="707663" y="607555"/>
                  </a:lnTo>
                  <a:lnTo>
                    <a:pt x="672177" y="637958"/>
                  </a:lnTo>
                  <a:lnTo>
                    <a:pt x="639156" y="671103"/>
                  </a:lnTo>
                  <a:lnTo>
                    <a:pt x="608901" y="706678"/>
                  </a:lnTo>
                  <a:lnTo>
                    <a:pt x="581710" y="744375"/>
                  </a:lnTo>
                  <a:lnTo>
                    <a:pt x="557882" y="783884"/>
                  </a:lnTo>
                  <a:lnTo>
                    <a:pt x="537715" y="824896"/>
                  </a:lnTo>
                  <a:lnTo>
                    <a:pt x="521510" y="867101"/>
                  </a:lnTo>
                  <a:lnTo>
                    <a:pt x="509565" y="910190"/>
                  </a:lnTo>
                  <a:lnTo>
                    <a:pt x="502179" y="953853"/>
                  </a:lnTo>
                  <a:lnTo>
                    <a:pt x="499650" y="997781"/>
                  </a:lnTo>
                  <a:lnTo>
                    <a:pt x="497122" y="953853"/>
                  </a:lnTo>
                  <a:lnTo>
                    <a:pt x="489736" y="910190"/>
                  </a:lnTo>
                  <a:lnTo>
                    <a:pt x="477794" y="867101"/>
                  </a:lnTo>
                  <a:lnTo>
                    <a:pt x="461594" y="824896"/>
                  </a:lnTo>
                  <a:lnTo>
                    <a:pt x="441437" y="783884"/>
                  </a:lnTo>
                  <a:lnTo>
                    <a:pt x="417622" y="744375"/>
                  </a:lnTo>
                  <a:lnTo>
                    <a:pt x="390449" y="706678"/>
                  </a:lnTo>
                  <a:lnTo>
                    <a:pt x="360218" y="671103"/>
                  </a:lnTo>
                  <a:lnTo>
                    <a:pt x="327229" y="637958"/>
                  </a:lnTo>
                  <a:lnTo>
                    <a:pt x="291782" y="607555"/>
                  </a:lnTo>
                  <a:lnTo>
                    <a:pt x="254176" y="580201"/>
                  </a:lnTo>
                  <a:lnTo>
                    <a:pt x="214711" y="556206"/>
                  </a:lnTo>
                  <a:lnTo>
                    <a:pt x="173687" y="535880"/>
                  </a:lnTo>
                  <a:lnTo>
                    <a:pt x="131405" y="519533"/>
                  </a:lnTo>
                  <a:lnTo>
                    <a:pt x="88162" y="507473"/>
                  </a:lnTo>
                  <a:lnTo>
                    <a:pt x="44261" y="500010"/>
                  </a:lnTo>
                  <a:lnTo>
                    <a:pt x="0" y="497453"/>
                  </a:lnTo>
                  <a:close/>
                </a:path>
              </a:pathLst>
            </a:custGeom>
            <a:ln w="18718">
              <a:solidFill>
                <a:srgbClr val="959595"/>
              </a:solidFill>
            </a:ln>
          </p:spPr>
          <p:txBody>
            <a:bodyPr wrap="square" lIns="0" tIns="0" rIns="0" bIns="0" rtlCol="0"/>
            <a:lstStyle/>
            <a:p>
              <a:endParaRPr/>
            </a:p>
          </p:txBody>
        </p:sp>
      </p:grpSp>
      <p:sp>
        <p:nvSpPr>
          <p:cNvPr id="14" name="object 14"/>
          <p:cNvSpPr txBox="1">
            <a:spLocks noGrp="1"/>
          </p:cNvSpPr>
          <p:nvPr>
            <p:ph type="title"/>
          </p:nvPr>
        </p:nvSpPr>
        <p:spPr>
          <a:xfrm>
            <a:off x="3585819" y="545937"/>
            <a:ext cx="12115800" cy="570028"/>
          </a:xfrm>
          <a:prstGeom prst="rect">
            <a:avLst/>
          </a:prstGeom>
        </p:spPr>
        <p:txBody>
          <a:bodyPr vert="horz" wrap="square" lIns="0" tIns="15875" rIns="0" bIns="0" rtlCol="0">
            <a:spAutoFit/>
          </a:bodyPr>
          <a:lstStyle/>
          <a:p>
            <a:r>
              <a:rPr lang="en-US" sz="3600" dirty="0"/>
              <a:t>Outliers</a:t>
            </a:r>
          </a:p>
        </p:txBody>
      </p:sp>
      <p:pic>
        <p:nvPicPr>
          <p:cNvPr id="12" name="Picture 11">
            <a:extLst>
              <a:ext uri="{FF2B5EF4-FFF2-40B4-BE49-F238E27FC236}">
                <a16:creationId xmlns:a16="http://schemas.microsoft.com/office/drawing/2014/main" id="{39967198-5E5A-8770-0D59-3FBEAA41B6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85819" y="1339298"/>
            <a:ext cx="9601200" cy="3276600"/>
          </a:xfrm>
          <a:prstGeom prst="rect">
            <a:avLst/>
          </a:prstGeom>
        </p:spPr>
      </p:pic>
      <p:sp>
        <p:nvSpPr>
          <p:cNvPr id="15" name="TextBox 14">
            <a:extLst>
              <a:ext uri="{FF2B5EF4-FFF2-40B4-BE49-F238E27FC236}">
                <a16:creationId xmlns:a16="http://schemas.microsoft.com/office/drawing/2014/main" id="{272993C5-1F00-A59B-1F73-13105CB568E4}"/>
              </a:ext>
            </a:extLst>
          </p:cNvPr>
          <p:cNvSpPr txBox="1"/>
          <p:nvPr/>
        </p:nvSpPr>
        <p:spPr>
          <a:xfrm>
            <a:off x="1911350" y="4980869"/>
            <a:ext cx="16466816" cy="1200329"/>
          </a:xfrm>
          <a:prstGeom prst="rect">
            <a:avLst/>
          </a:prstGeom>
          <a:noFill/>
        </p:spPr>
        <p:txBody>
          <a:bodyPr wrap="none" rtlCol="0">
            <a:spAutoFit/>
          </a:bodyPr>
          <a:lstStyle/>
          <a:p>
            <a:r>
              <a:rPr lang="en-US" dirty="0"/>
              <a:t>Purpose: This loop iterates through each column in </a:t>
            </a:r>
            <a:r>
              <a:rPr lang="en-US" dirty="0" err="1"/>
              <a:t>numerical_cols</a:t>
            </a:r>
            <a:r>
              <a:rPr lang="en-US" dirty="0"/>
              <a:t> (a list of numerical columns in the </a:t>
            </a:r>
            <a:r>
              <a:rPr lang="en-US" dirty="0" err="1"/>
              <a:t>DataFrame</a:t>
            </a:r>
            <a:r>
              <a:rPr lang="en-US" dirty="0"/>
              <a:t> </a:t>
            </a:r>
            <a:r>
              <a:rPr lang="en-US" dirty="0" err="1"/>
              <a:t>df_cleaned</a:t>
            </a:r>
            <a:r>
              <a:rPr lang="en-US" dirty="0"/>
              <a:t>).</a:t>
            </a:r>
          </a:p>
          <a:p>
            <a:r>
              <a:rPr lang="en-US" dirty="0"/>
              <a:t>Action: For each column, it replaces any null (missing) values with the median value of that column.</a:t>
            </a:r>
          </a:p>
          <a:p>
            <a:r>
              <a:rPr lang="en-US" dirty="0"/>
              <a:t>Reason: Imputing with the median is a common strategy because the median is less sensitive to outliers compared to the mean, providing a robust central tendency measure.</a:t>
            </a:r>
          </a:p>
          <a:p>
            <a:endParaRPr lang="en-IN" dirty="0"/>
          </a:p>
        </p:txBody>
      </p:sp>
    </p:spTree>
    <p:extLst>
      <p:ext uri="{BB962C8B-B14F-4D97-AF65-F5344CB8AC3E}">
        <p14:creationId xmlns:p14="http://schemas.microsoft.com/office/powerpoint/2010/main" val="12721877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153</TotalTime>
  <Words>1404</Words>
  <Application>Microsoft Office PowerPoint</Application>
  <PresentationFormat>Custom</PresentationFormat>
  <Paragraphs>92</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Tahoma</vt:lpstr>
      <vt:lpstr>Times New Roman</vt:lpstr>
      <vt:lpstr>Trebuchet MS</vt:lpstr>
      <vt:lpstr>Verdana</vt:lpstr>
      <vt:lpstr>Office Theme</vt:lpstr>
      <vt:lpstr>Exploring  Coffee Quality Data</vt:lpstr>
      <vt:lpstr>Introduction</vt:lpstr>
      <vt:lpstr>PowerPoint Presentation</vt:lpstr>
      <vt:lpstr>Business Problem / Problem Statement</vt:lpstr>
      <vt:lpstr>Data Collection and Understanding Data Cleaning and Preprocessing Exploratory Data Analysis (EDA) Visualization and Interpretation Reporting and Recommendations</vt:lpstr>
      <vt:lpstr>Data Collection and Understanding</vt:lpstr>
      <vt:lpstr>Handling Missing Values: Imputation and removal techniques were applied based on the nature of the missing data. Outliers: Identified and addressed outliers to ensure data integrity. Inconsistent Values : Rectified typos and irregular formatting for consistency.</vt:lpstr>
      <vt:lpstr>Handling Missing Values</vt:lpstr>
      <vt:lpstr>Outliers</vt:lpstr>
      <vt:lpstr>Inconsistent Values</vt:lpstr>
      <vt:lpstr>PowerPoint Presentation</vt:lpstr>
      <vt:lpstr>Data Visualization</vt:lpstr>
      <vt:lpstr>PowerPoint Presentation</vt:lpstr>
      <vt:lpstr>PowerPoint Presentation</vt:lpstr>
      <vt:lpstr>PowerPoint Presentation</vt:lpstr>
      <vt:lpstr>Overall Insights</vt:lpstr>
      <vt:lpstr>Final Report: Exploratory Data Analysis of Coffee Quality Dataset Introduction: The purpose of this report is to present the findings from the exploratory data analysis (EDA) conducted on the Coffee Quality Dataset. The dataset contains information about various aspects of coffee production and quality evaluation, including quality measures, bean metadata, and farm metadata. Key Findings: Identification of Key Factors Affecting Coffee Quality: Through univariate analysis, we identified aroma, flavor, aftertaste, acidity, and body as the key factors affecting coffee quality. Bivariate analysis revealed strong correlations between aroma and flavor, as well as between processing method and flavor. </vt:lpstr>
      <vt:lpstr>PowerPoint Presentation</vt:lpstr>
      <vt:lpstr>CONCLUSION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Exploring  Coffee Quality Data</dc:title>
  <dc:creator>sam joel</dc:creator>
  <cp:lastModifiedBy>sam joel</cp:lastModifiedBy>
  <cp:revision>2</cp:revision>
  <dcterms:created xsi:type="dcterms:W3CDTF">2024-06-10T10:25:55Z</dcterms:created>
  <dcterms:modified xsi:type="dcterms:W3CDTF">2024-06-10T13:02:30Z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2024-06-10T00:00:00Z</vt:filetime>
  </property>
  <property fmtid="{D5CDD505-2E9C-101B-9397-08002B2CF9AE}" pid="3" name="Creator">
    <vt:lpwstr>Chromium</vt:lpwstr>
  </property>
  <property fmtid="{D5CDD505-2E9C-101B-9397-08002B2CF9AE}" pid="4" name="LastSaved">
    <vt:filetime>2024-06-10T00:00:00Z</vt:filetime>
  </property>
</Properties>
</file>