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3835b5e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3835b5e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26f117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26f117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835b5e2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835b5e2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3835b5e2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3835b5e2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3835b5e2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3835b5e2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Zero in Chess (Sam Johnson)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What: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Pit </a:t>
            </a:r>
            <a:r>
              <a:rPr lang="en" sz="1300">
                <a:solidFill>
                  <a:schemeClr val="dk1"/>
                </a:solidFill>
              </a:rPr>
              <a:t>Alpha Zero against other top chess engines.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Leela Zero is the open source version of Alpha Zero for chess.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Other top engines include Komodo, Shredder, Stockfish 15, Rybka, and Xiphos.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Each engine has 10 seconds per move.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Why: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 see how effective reinforcement learning is against other chess algorithms.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This could help top chess players to improve.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6689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975" y="1093777"/>
            <a:ext cx="3533800" cy="35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Alpha Zero Works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Traditional Chess Engine: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are created by expert chess players.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have a handcrafted evaluation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Depth first search of moves with pruning.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Were able to beat top chess players.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Alpha Zero: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Self-learning instead of handcrafted evaluation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v(s) is the win probability of a player from position 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p(s) is a vector of the value of each legal move from state 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first neural network to self-play games, which will then train a new neural network.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MCTS to evaluate different positions.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Pit old network against new network and see who wins.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Revolutionized modern chess engines.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Initial Starting Position: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use unique starting positions to alleviate deterministic playing behavior.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Tools Used: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of the engines was downloaded from its corresponding website.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was used for all of the coding.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Matplotlib was using for the coding.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python-chess library was used to play games.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900" y="113175"/>
            <a:ext cx="1544700" cy="1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050" y="2455637"/>
            <a:ext cx="1970351" cy="19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455650"/>
            <a:ext cx="1970349" cy="196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8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Chess engines return their perceived evaluation at each position.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evaluations are tracked over time for both players.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Leela Zero wins the first game and draws the second.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5775"/>
            <a:ext cx="4717701" cy="23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640000"/>
            <a:ext cx="4717701" cy="235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chess, a win is worth one point, a draw half a point, and a loss zero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results are similar in both plots.  Leela Zero tied Komodo &amp; Xiphos, defeated Shredder &amp; Rybka, and lost to Stockfish.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conclusion is that Alpha Zero (Leela Zero) performed quite well, showing the potential of reinforcement learning.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work: Allow GPU use or longer games.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50" y="68900"/>
            <a:ext cx="3244901" cy="24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750" y="2649713"/>
            <a:ext cx="3244901" cy="24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