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6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26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5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68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3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09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29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32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31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7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3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C690-C37F-4A4D-A3F5-3981ABDC22DE}" type="datetimeFigureOut">
              <a:rPr lang="en-IN" smtClean="0"/>
              <a:t>24-07-2018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1EA344-4D7B-4101-9582-894431059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8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Employee Tracker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3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Base: Firebase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/>
              <a:t>One platform, with products that work better together</a:t>
            </a:r>
          </a:p>
          <a:p>
            <a:r>
              <a:rPr lang="en-GB" sz="2600" dirty="0"/>
              <a:t>Firebase products work great individually but share data and insights, so they work even better together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1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651" y="624110"/>
            <a:ext cx="9109166" cy="59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130770"/>
          </a:xfrm>
        </p:spPr>
        <p:txBody>
          <a:bodyPr>
            <a:normAutofit/>
          </a:bodyPr>
          <a:lstStyle/>
          <a:p>
            <a:r>
              <a:rPr lang="en-IN" sz="4500" dirty="0" smtClean="0"/>
              <a:t/>
            </a:r>
            <a:br>
              <a:rPr lang="en-IN" sz="4500" dirty="0" smtClean="0"/>
            </a:br>
            <a:r>
              <a:rPr lang="en-IN" sz="4500" dirty="0"/>
              <a:t/>
            </a:r>
            <a:br>
              <a:rPr lang="en-IN" sz="4500" dirty="0"/>
            </a:br>
            <a:r>
              <a:rPr lang="en-IN" sz="4500" dirty="0" smtClean="0"/>
              <a:t/>
            </a:r>
            <a:br>
              <a:rPr lang="en-IN" sz="4500" dirty="0" smtClean="0"/>
            </a:br>
            <a:r>
              <a:rPr lang="en-IN" sz="4500" dirty="0"/>
              <a:t>	</a:t>
            </a:r>
            <a:r>
              <a:rPr lang="en-IN" sz="4500" dirty="0" smtClean="0"/>
              <a:t>						</a:t>
            </a:r>
            <a:r>
              <a:rPr lang="en-IN" sz="4500" dirty="0" smtClean="0"/>
              <a:t>Thank you</a:t>
            </a:r>
            <a:endParaRPr lang="en-IN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00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314" y="615401"/>
            <a:ext cx="8911687" cy="1280890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388" y="1759131"/>
            <a:ext cx="9939298" cy="3777622"/>
          </a:xfrm>
        </p:spPr>
        <p:txBody>
          <a:bodyPr/>
          <a:lstStyle/>
          <a:p>
            <a:r>
              <a:rPr lang="en-GB" dirty="0"/>
              <a:t>Marketing team management tools (mobile app or cross platform web application)</a:t>
            </a:r>
          </a:p>
          <a:p>
            <a:r>
              <a:rPr lang="en-GB" dirty="0"/>
              <a:t>Requirement:</a:t>
            </a:r>
          </a:p>
          <a:p>
            <a:r>
              <a:rPr lang="en-GB" dirty="0"/>
              <a:t>1. Tracking any marketing executive location and providing leads to meet customer nearby.(via push notification)</a:t>
            </a:r>
          </a:p>
          <a:p>
            <a:r>
              <a:rPr lang="en-GB" dirty="0"/>
              <a:t>2. Tracking the task status. (Dashboard view </a:t>
            </a:r>
            <a:r>
              <a:rPr lang="en-GB" dirty="0" smtClean="0"/>
              <a:t>of </a:t>
            </a:r>
            <a:r>
              <a:rPr lang="en-GB" dirty="0"/>
              <a:t>assigned </a:t>
            </a:r>
            <a:r>
              <a:rPr lang="en-GB" dirty="0" smtClean="0"/>
              <a:t>task and </a:t>
            </a:r>
            <a:r>
              <a:rPr lang="en-GB" dirty="0"/>
              <a:t>marketing executives availability) </a:t>
            </a:r>
          </a:p>
          <a:p>
            <a:r>
              <a:rPr lang="en-GB" dirty="0"/>
              <a:t>3. Managing client appointments. (Managing google calendar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3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691" y="606692"/>
            <a:ext cx="8911687" cy="1280890"/>
          </a:xfrm>
        </p:spPr>
        <p:txBody>
          <a:bodyPr/>
          <a:lstStyle/>
          <a:p>
            <a:r>
              <a:rPr lang="en-IN" dirty="0" smtClean="0"/>
              <a:t>Log-in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48" y="1513113"/>
            <a:ext cx="10081864" cy="4883730"/>
          </a:xfrm>
        </p:spPr>
      </p:pic>
    </p:spTree>
    <p:extLst>
      <p:ext uri="{BB962C8B-B14F-4D97-AF65-F5344CB8AC3E}">
        <p14:creationId xmlns:p14="http://schemas.microsoft.com/office/powerpoint/2010/main" val="8494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6" y="1410788"/>
            <a:ext cx="9692640" cy="4989003"/>
          </a:xfrm>
        </p:spPr>
      </p:pic>
    </p:spTree>
    <p:extLst>
      <p:ext uri="{BB962C8B-B14F-4D97-AF65-F5344CB8AC3E}">
        <p14:creationId xmlns:p14="http://schemas.microsoft.com/office/powerpoint/2010/main" val="14730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Tracking the task 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54"/>
          <a:stretch/>
        </p:blipFill>
        <p:spPr>
          <a:xfrm>
            <a:off x="1574021" y="1715588"/>
            <a:ext cx="5779383" cy="4467497"/>
          </a:xfrm>
        </p:spPr>
      </p:pic>
      <p:sp>
        <p:nvSpPr>
          <p:cNvPr id="6" name="Rectangle 5"/>
          <p:cNvSpPr/>
          <p:nvPr/>
        </p:nvSpPr>
        <p:spPr>
          <a:xfrm>
            <a:off x="1634982" y="3291838"/>
            <a:ext cx="1543647" cy="2891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69531" y="2159726"/>
            <a:ext cx="2534195" cy="1576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004663" y="2586446"/>
            <a:ext cx="182880" cy="1915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9004663" y="3032760"/>
            <a:ext cx="182880" cy="1915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096103" y="2499358"/>
            <a:ext cx="15849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Engaged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09166" y="2926078"/>
            <a:ext cx="15849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Available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Live Tracking of an employee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1654628"/>
            <a:ext cx="9274628" cy="4519748"/>
          </a:xfrm>
        </p:spPr>
      </p:pic>
      <p:sp>
        <p:nvSpPr>
          <p:cNvPr id="5" name="Rectangle 4"/>
          <p:cNvSpPr/>
          <p:nvPr/>
        </p:nvSpPr>
        <p:spPr>
          <a:xfrm>
            <a:off x="1811383" y="3074125"/>
            <a:ext cx="1010195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942" y="641527"/>
            <a:ext cx="8911687" cy="1280890"/>
          </a:xfrm>
        </p:spPr>
        <p:txBody>
          <a:bodyPr/>
          <a:lstStyle/>
          <a:p>
            <a:r>
              <a:rPr lang="en-IN" dirty="0" smtClean="0"/>
              <a:t>Calendar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565366"/>
            <a:ext cx="9814560" cy="4365171"/>
          </a:xfrm>
        </p:spPr>
      </p:pic>
      <p:sp>
        <p:nvSpPr>
          <p:cNvPr id="5" name="Rectangle 4"/>
          <p:cNvSpPr/>
          <p:nvPr/>
        </p:nvSpPr>
        <p:spPr>
          <a:xfrm>
            <a:off x="5942780" y="5582194"/>
            <a:ext cx="844731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696" y="537025"/>
            <a:ext cx="8911687" cy="1280890"/>
          </a:xfrm>
        </p:spPr>
        <p:txBody>
          <a:bodyPr/>
          <a:lstStyle/>
          <a:p>
            <a:r>
              <a:rPr lang="en-IN" dirty="0" smtClean="0"/>
              <a:t>Adding Event</a:t>
            </a:r>
            <a:r>
              <a:rPr lang="en-IN" sz="2000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25" y="1360349"/>
            <a:ext cx="9498926" cy="4704279"/>
          </a:xfrm>
        </p:spPr>
      </p:pic>
      <p:sp>
        <p:nvSpPr>
          <p:cNvPr id="5" name="Rectangle 4"/>
          <p:cNvSpPr/>
          <p:nvPr/>
        </p:nvSpPr>
        <p:spPr>
          <a:xfrm>
            <a:off x="10371909" y="5550823"/>
            <a:ext cx="513806" cy="513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Statistics added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471749"/>
            <a:ext cx="9064595" cy="4815839"/>
          </a:xfrm>
        </p:spPr>
      </p:pic>
    </p:spTree>
    <p:extLst>
      <p:ext uri="{BB962C8B-B14F-4D97-AF65-F5344CB8AC3E}">
        <p14:creationId xmlns:p14="http://schemas.microsoft.com/office/powerpoint/2010/main" val="30097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119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Employee Tracker</vt:lpstr>
      <vt:lpstr>Problem Statement</vt:lpstr>
      <vt:lpstr>Log-in Page</vt:lpstr>
      <vt:lpstr>Home View</vt:lpstr>
      <vt:lpstr>Tracking the task status</vt:lpstr>
      <vt:lpstr>Live Tracking of an employee</vt:lpstr>
      <vt:lpstr>Calendar View</vt:lpstr>
      <vt:lpstr>Adding Event </vt:lpstr>
      <vt:lpstr>Statistics added</vt:lpstr>
      <vt:lpstr>Data Base: Firebase </vt:lpstr>
      <vt:lpstr>PowerPoint Presentation</vt:lpstr>
      <vt:lpstr>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Tracker</dc:title>
  <dc:creator>Windows User</dc:creator>
  <cp:lastModifiedBy>Windows User</cp:lastModifiedBy>
  <cp:revision>6</cp:revision>
  <dcterms:created xsi:type="dcterms:W3CDTF">2018-07-24T08:52:21Z</dcterms:created>
  <dcterms:modified xsi:type="dcterms:W3CDTF">2018-07-24T09:37:37Z</dcterms:modified>
</cp:coreProperties>
</file>