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9" r:id="rId4"/>
    <p:sldId id="258" r:id="rId5"/>
    <p:sldId id="261" r:id="rId6"/>
    <p:sldId id="259" r:id="rId7"/>
    <p:sldId id="262" r:id="rId8"/>
    <p:sldId id="263" r:id="rId9"/>
    <p:sldId id="264" r:id="rId10"/>
    <p:sldId id="260" r:id="rId11"/>
    <p:sldId id="265" r:id="rId12"/>
    <p:sldId id="266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darter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72020" y="3989705"/>
            <a:ext cx="4310380" cy="2018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           </a:t>
            </a:r>
            <a:endParaRPr lang="en-IN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624945" cy="4953000"/>
          </a:xfrm>
        </p:spPr>
        <p:txBody>
          <a:bodyPr/>
          <a:p>
            <a:pPr marL="0" indent="0" algn="ctr">
              <a:buNone/>
            </a:pPr>
            <a:r>
              <a:rPr lang="en-IN" altLang="en-US">
                <a:latin typeface="Algerian" panose="04020705040A02060702" charset="0"/>
                <a:cs typeface="Algerian" panose="04020705040A02060702" charset="0"/>
                <a:sym typeface="+mn-ea"/>
              </a:rPr>
              <a:t>  </a:t>
            </a:r>
            <a:r>
              <a:rPr lang="en-IN" altLang="en-US" sz="9600">
                <a:latin typeface="Algerian" panose="04020705040A02060702" charset="0"/>
                <a:cs typeface="Algerian" panose="04020705040A02060702" charset="0"/>
                <a:sym typeface="+mn-ea"/>
              </a:rPr>
              <a:t>TEAM </a:t>
            </a:r>
            <a:r>
              <a:rPr lang="en-IN" altLang="en-US" sz="9600">
                <a:sym typeface="+mn-ea"/>
              </a:rPr>
              <a:t>1:             </a:t>
            </a:r>
            <a:r>
              <a:rPr lang="en-IN" altLang="en-US" sz="9600">
                <a:latin typeface="Algerian" panose="04020705040A02060702" charset="0"/>
                <a:cs typeface="Algerian" panose="04020705040A02060702" charset="0"/>
                <a:sym typeface="+mn-ea"/>
              </a:rPr>
              <a:t>DARTERS</a:t>
            </a:r>
            <a:endParaRPr lang="en-IN" altLang="en-US" sz="9600">
              <a:latin typeface="Algerian" panose="04020705040A02060702" charset="0"/>
              <a:cs typeface="Algerian" panose="04020705040A02060702" charset="0"/>
            </a:endParaRPr>
          </a:p>
          <a:p>
            <a:pPr marL="0" indent="0">
              <a:buNone/>
            </a:pPr>
            <a:endParaRPr lang="en-US" sz="9600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latin typeface="Algerian" panose="04020705040A02060702" charset="0"/>
                <a:cs typeface="Algerian" panose="04020705040A02060702" charset="0"/>
              </a:rPr>
              <a:t>Conclusion</a:t>
            </a:r>
            <a:endParaRPr lang="en-IN" altLang="en-US" b="1" u="sng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Engineers dream beyond the practicality of life 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They improve things that others think our already perfect.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They push the borders of limitation backwards while pushing humanity forward.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Engineers strive to make a difference in the life of others.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Thus without engineering universe come to a pause and without engineers it would totally black out.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latin typeface="Algerian" panose="04020705040A02060702" charset="0"/>
                <a:cs typeface="Algerian" panose="04020705040A02060702" charset="0"/>
              </a:rPr>
              <a:t>proud engineers of the team:</a:t>
            </a:r>
            <a:endParaRPr lang="en-IN" altLang="en-US" b="1" u="sng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MOHAMMED SAFIR.A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JENNIFER.V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SELVA BRINDHA.R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HARI PRABHU.S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NANDHA BABU.N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VIMAL KISHORE.J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1530965" cy="5601335"/>
          </a:xfrm>
        </p:spPr>
        <p:txBody>
          <a:bodyPr/>
          <a:p>
            <a:r>
              <a:rPr lang="en-IN" altLang="en-US" sz="8800">
                <a:latin typeface="Algerian" panose="04020705040A02060702" charset="0"/>
                <a:cs typeface="Algerian" panose="04020705040A02060702" charset="0"/>
              </a:rPr>
              <a:t>LIFE WITHOUT AN ENGINEER...!</a:t>
            </a:r>
            <a:endParaRPr lang="en-IN" altLang="en-US" sz="880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IN" altLang="en-US"/>
          </a:p>
          <a:p>
            <a:pPr marL="0" indent="0" algn="ctr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11225"/>
          </a:xfrm>
        </p:spPr>
        <p:txBody>
          <a:bodyPr/>
          <a:p>
            <a:r>
              <a:rPr lang="en-IN" altLang="en-US" b="1" u="sng">
                <a:latin typeface="Algerian" panose="04020705040A02060702" charset="0"/>
                <a:cs typeface="Algerian" panose="04020705040A02060702" charset="0"/>
              </a:rPr>
              <a:t>INTRODUCTION</a:t>
            </a:r>
            <a:r>
              <a:rPr lang="en-IN" altLang="en-US" b="1" u="sng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IN" altLang="en-US" b="1" u="sng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85" y="1492885"/>
            <a:ext cx="10254615" cy="463486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Engineering has laid the foundation for every aspect of our daily modern living helping us to interact with the environment around us.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It plays vital role in the actual functioning of the world.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 world without engineering would be an empty bowl without technology being allowed to brim over.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If engineers did not exist, the technically fashioned world today would have been imaginary.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latin typeface="Algerian" panose="04020705040A02060702" charset="0"/>
                <a:cs typeface="Algerian" panose="04020705040A02060702" charset="0"/>
              </a:rPr>
              <a:t>CIVIL engineer</a:t>
            </a:r>
            <a:endParaRPr lang="en-IN" altLang="en-US" b="1" u="sng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7080885" cy="5602605"/>
          </a:xfrm>
        </p:spPr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Being safe and sound under a roof, is a gift of Civil engineer.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Nextcomes the modes of transportation like roads and rails without which connecting places would be difficult.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Waste management which is a growing issue is very well managed by Civil engineers.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Thus, they make the world a better place to live in.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51445" y="1821815"/>
            <a:ext cx="3576320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latin typeface="Algerian" panose="04020705040A02060702" charset="0"/>
                <a:cs typeface="Algerian" panose="04020705040A02060702" charset="0"/>
              </a:rPr>
              <a:t>MECHANICAL ENGINEER</a:t>
            </a:r>
            <a:r>
              <a:rPr lang="en-IN" altLang="en-US" b="1" u="sng"/>
              <a:t> </a:t>
            </a:r>
            <a:endParaRPr lang="en-IN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Without </a:t>
            </a:r>
            <a:r>
              <a:rPr lang="en-IN" altLang="en-US" i="1">
                <a:latin typeface="Times New Roman" panose="02020603050405020304" charset="0"/>
                <a:cs typeface="Times New Roman" panose="02020603050405020304" charset="0"/>
              </a:rPr>
              <a:t>Mechanical engineers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life would have been still that of an early man's life.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There would have been no machines, no mobility and in short no ease of comfort.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 silver lining is that from dawn to dusk mechanical engineers activate the mode of living.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Machines aim at reducing manual work load getting the maximum work done within a short time.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latin typeface="Algerian" panose="04020705040A02060702" charset="0"/>
                <a:cs typeface="Algerian" panose="04020705040A02060702" charset="0"/>
              </a:rPr>
              <a:t>Automobile engineer</a:t>
            </a:r>
            <a:endParaRPr lang="en-IN" altLang="en-US" b="1" u="sng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72185"/>
            <a:ext cx="8776335" cy="5977255"/>
          </a:xfrm>
        </p:spPr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In this fast-track world, all that people expect is a swift yet a safe riding.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Automobile engineers bring in their brains in designing vehicles that make travelling a pleasure.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They target at quick access and high efficiency with innovations in interior designing of vehicular components.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They take the full control of co-ordinating all parts of a vehicle thereby reducing the risk of accidents and safeguarding human lives in motion. 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598660" y="2019300"/>
            <a:ext cx="2339340" cy="2623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latin typeface="Algerian" panose="04020705040A02060702" charset="0"/>
                <a:cs typeface="Algerian" panose="04020705040A02060702" charset="0"/>
              </a:rPr>
              <a:t>computer engineer </a:t>
            </a:r>
            <a:endParaRPr lang="en-IN" altLang="en-US" b="1" u="sng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0590"/>
            <a:ext cx="9251950" cy="5877560"/>
          </a:xfrm>
        </p:spPr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From simple calculators to complex machines everything is programming.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Any equipment making life cosy has programs running behind.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 exposure to social media is brought about by the computer engineers who never fail to show the world within a glimpse.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Online monetory functioning has become a part of daily living which has software engineers as its root.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They have hacked the whole world ruling us with their extraordinary programming skills.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860915" y="1868805"/>
            <a:ext cx="2263140" cy="3136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latin typeface="Algerian" panose="04020705040A02060702" charset="0"/>
                <a:cs typeface="Algerian" panose="04020705040A02060702" charset="0"/>
              </a:rPr>
              <a:t>MARINE AND AERONAUTICAL ENGINEER</a:t>
            </a:r>
            <a:endParaRPr lang="en-IN" altLang="en-US" b="1" u="sng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Marine engineers show their skills in constructing large ships.</a:t>
            </a:r>
            <a:endParaRPr lang="en-IN" altLang="en-US"/>
          </a:p>
          <a:p>
            <a:r>
              <a:rPr lang="en-IN" altLang="en-US"/>
              <a:t>Trade, a country's backbone is dependent majorly on seaways to which marine engineers take responsibility.</a:t>
            </a:r>
            <a:endParaRPr lang="en-IN" altLang="en-US"/>
          </a:p>
          <a:p>
            <a:r>
              <a:rPr lang="en-IN" altLang="en-US"/>
              <a:t>Speeding through air is not as easy as its sounds, but the aeronautical engineers ensure a safe journey through air.</a:t>
            </a:r>
            <a:endParaRPr lang="en-IN" altLang="en-US"/>
          </a:p>
          <a:p>
            <a:r>
              <a:rPr lang="en-IN" altLang="en-US"/>
              <a:t>They create magic enabling people to reach beyond the skies shrinking days to hours.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latin typeface="Algerian" panose="04020705040A02060702" charset="0"/>
                <a:cs typeface="Algerian" panose="04020705040A02060702" charset="0"/>
              </a:rPr>
              <a:t>ELECTRONICS AND COMMUNICATION ENGINEER</a:t>
            </a:r>
            <a:endParaRPr lang="en-IN" altLang="en-US" b="1" u="sng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533130" cy="5633720"/>
          </a:xfrm>
        </p:spPr>
        <p:txBody>
          <a:bodyPr/>
          <a:p>
            <a:r>
              <a:rPr lang="en-IN" altLang="en-US"/>
              <a:t>In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this updated world with the help of electronics, things are done without much effort.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Sensors serve as a mighty tool from rendering the least help to saving the most precious life.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 most incredible invention compressing the entire globe into our hands is the work of commuication engineers.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These engineers have the power to freeze the world as  it has become highly impossible for even a fraction of second to pass by without communication.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460230" y="1945640"/>
            <a:ext cx="2536190" cy="2536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3418</Words>
  <Application>WPS Presentation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Algerian</vt:lpstr>
      <vt:lpstr>Calibri</vt:lpstr>
      <vt:lpstr>Times New Roman</vt:lpstr>
      <vt:lpstr>Microsoft YaHei</vt:lpstr>
      <vt:lpstr>Arial Unicode MS</vt:lpstr>
      <vt:lpstr>Gear Drives</vt:lpstr>
      <vt:lpstr>           </vt:lpstr>
      <vt:lpstr>LIFE WITHOUT AN ENGINEER...!</vt:lpstr>
      <vt:lpstr>INTRODUCTION:</vt:lpstr>
      <vt:lpstr>CIVIL engineer</vt:lpstr>
      <vt:lpstr>MECHANICAL ENGINEER </vt:lpstr>
      <vt:lpstr>Automobile engineer</vt:lpstr>
      <vt:lpstr>computer engineer </vt:lpstr>
      <vt:lpstr>MARINE AND AERONAUTICAL ENGINEER</vt:lpstr>
      <vt:lpstr>ELECTRONICS AND COMMUNICATION ENGINEER</vt:lpstr>
      <vt:lpstr>Conclusion</vt:lpstr>
      <vt:lpstr>proud engineers of the team: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</dc:title>
  <dc:creator>Selva</dc:creator>
  <cp:lastModifiedBy>Selva</cp:lastModifiedBy>
  <cp:revision>4</cp:revision>
  <dcterms:created xsi:type="dcterms:W3CDTF">2019-03-19T19:48:00Z</dcterms:created>
  <dcterms:modified xsi:type="dcterms:W3CDTF">2019-03-20T03:29:29Z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