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20696"/>
          </a:xfrm>
        </p:spPr>
        <p:txBody>
          <a:bodyPr/>
          <a:lstStyle/>
          <a:p>
            <a:r>
              <a:rPr lang="en-IN" dirty="0" smtClean="0"/>
              <a:t>Team Work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82" y="421789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13" y="3775964"/>
            <a:ext cx="29972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3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585216"/>
            <a:ext cx="8871258" cy="842990"/>
          </a:xfrm>
        </p:spPr>
        <p:txBody>
          <a:bodyPr/>
          <a:lstStyle/>
          <a:p>
            <a:r>
              <a:rPr lang="en-IN" sz="3600" dirty="0" smtClean="0"/>
              <a:t>What is it?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10491"/>
            <a:ext cx="8946541" cy="5460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GB" dirty="0" smtClean="0"/>
              <a:t>A process </a:t>
            </a:r>
            <a:r>
              <a:rPr lang="en-GB" dirty="0"/>
              <a:t>by which a group of people work collaboratively to achieve a set or given goal/ </a:t>
            </a:r>
            <a:r>
              <a:rPr lang="en-GB" dirty="0" smtClean="0"/>
              <a:t>task.</a:t>
            </a:r>
          </a:p>
          <a:p>
            <a:r>
              <a:rPr lang="en-GB" dirty="0" smtClean="0"/>
              <a:t>They apply their individual talents with a positive spirit to achieve results.</a:t>
            </a:r>
          </a:p>
          <a:p>
            <a:r>
              <a:rPr lang="en-GB" b="1" dirty="0" err="1" smtClean="0"/>
              <a:t>T</a:t>
            </a:r>
            <a:r>
              <a:rPr lang="en-GB" dirty="0" err="1" smtClean="0"/>
              <a:t>ogeather</a:t>
            </a:r>
            <a:r>
              <a:rPr lang="en-GB" dirty="0" smtClean="0"/>
              <a:t> </a:t>
            </a:r>
            <a:r>
              <a:rPr lang="en-GB" b="1" dirty="0" smtClean="0"/>
              <a:t>E</a:t>
            </a:r>
            <a:r>
              <a:rPr lang="en-GB" dirty="0" smtClean="0"/>
              <a:t>veryone </a:t>
            </a:r>
            <a:r>
              <a:rPr lang="en-GB" b="1" dirty="0" err="1" smtClean="0"/>
              <a:t>A</a:t>
            </a:r>
            <a:r>
              <a:rPr lang="en-GB" dirty="0" err="1" smtClean="0"/>
              <a:t>cheives</a:t>
            </a:r>
            <a:r>
              <a:rPr lang="en-GB" dirty="0" smtClean="0"/>
              <a:t> </a:t>
            </a:r>
            <a:r>
              <a:rPr lang="en-GB" b="1" dirty="0" smtClean="0"/>
              <a:t>M</a:t>
            </a:r>
            <a:r>
              <a:rPr lang="en-GB" dirty="0" smtClean="0"/>
              <a:t>ore..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3600" dirty="0" err="1" smtClean="0"/>
              <a:t>Charactersitics</a:t>
            </a:r>
            <a:r>
              <a:rPr lang="en-GB" sz="3600" dirty="0" smtClean="0"/>
              <a:t>?</a:t>
            </a:r>
          </a:p>
          <a:p>
            <a:r>
              <a:rPr lang="en-US" dirty="0" smtClean="0"/>
              <a:t>Credibility                - All of team is responsible for the credit.</a:t>
            </a:r>
            <a:endParaRPr lang="en-US" dirty="0"/>
          </a:p>
          <a:p>
            <a:r>
              <a:rPr lang="en-US" dirty="0"/>
              <a:t>Sense of </a:t>
            </a:r>
            <a:r>
              <a:rPr lang="en-US" dirty="0" smtClean="0"/>
              <a:t>Purpose    - All should have a single mission.</a:t>
            </a:r>
            <a:endParaRPr lang="en-US" dirty="0"/>
          </a:p>
          <a:p>
            <a:r>
              <a:rPr lang="en-US" dirty="0" smtClean="0"/>
              <a:t>Accountability 	      - Stand as team in </a:t>
            </a:r>
            <a:r>
              <a:rPr lang="en-US" dirty="0" err="1" smtClean="0"/>
              <a:t>faliures</a:t>
            </a:r>
            <a:r>
              <a:rPr lang="en-US" dirty="0" smtClean="0"/>
              <a:t> and success.</a:t>
            </a:r>
            <a:endParaRPr lang="en-US" dirty="0"/>
          </a:p>
          <a:p>
            <a:r>
              <a:rPr lang="en-US" dirty="0"/>
              <a:t>Cooperative </a:t>
            </a:r>
            <a:r>
              <a:rPr lang="en-US" dirty="0" smtClean="0"/>
              <a:t>Spirit   - Work collectively to achieve the goal.</a:t>
            </a:r>
            <a:endParaRPr lang="en-US" dirty="0"/>
          </a:p>
          <a:p>
            <a:r>
              <a:rPr lang="en-US" dirty="0" smtClean="0"/>
              <a:t>Appreciation           - Appreciate  and motivate each other .</a:t>
            </a:r>
            <a:endParaRPr lang="en-US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23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How the team should be?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158240"/>
            <a:ext cx="7709762" cy="5090159"/>
          </a:xfrm>
        </p:spPr>
        <p:txBody>
          <a:bodyPr>
            <a:normAutofit fontScale="77500" lnSpcReduction="20000"/>
          </a:bodyPr>
          <a:lstStyle/>
          <a:p>
            <a:pPr lvl="1">
              <a:buFont typeface="Arial" pitchFamily="34" charset="0"/>
              <a:buChar char="•"/>
            </a:pPr>
            <a:r>
              <a:rPr lang="en-GB" sz="2800" dirty="0"/>
              <a:t>Communication</a:t>
            </a:r>
          </a:p>
          <a:p>
            <a:pPr lvl="1">
              <a:buFont typeface="Arial" pitchFamily="34" charset="0"/>
              <a:buChar char="•"/>
            </a:pPr>
            <a:r>
              <a:rPr lang="en-GB" sz="2800" dirty="0"/>
              <a:t>Problem solving </a:t>
            </a:r>
          </a:p>
          <a:p>
            <a:pPr lvl="1">
              <a:buFont typeface="Arial" pitchFamily="34" charset="0"/>
              <a:buChar char="•"/>
            </a:pPr>
            <a:r>
              <a:rPr lang="en-GB" sz="2800" dirty="0"/>
              <a:t>Negotiation </a:t>
            </a:r>
          </a:p>
          <a:p>
            <a:pPr lvl="1">
              <a:buFont typeface="Arial" pitchFamily="34" charset="0"/>
              <a:buChar char="•"/>
            </a:pPr>
            <a:r>
              <a:rPr lang="en-GB" sz="2800" dirty="0" smtClean="0"/>
              <a:t>Trust</a:t>
            </a:r>
          </a:p>
          <a:p>
            <a:pPr lvl="1">
              <a:buFont typeface="Arial" pitchFamily="34" charset="0"/>
              <a:buChar char="•"/>
            </a:pPr>
            <a:endParaRPr lang="en-GB" sz="2800" dirty="0" smtClean="0"/>
          </a:p>
          <a:p>
            <a:r>
              <a:rPr lang="en-GB" sz="2600" dirty="0">
                <a:cs typeface="Times New Roman" pitchFamily="18" charset="0"/>
              </a:rPr>
              <a:t>Creates synergy - the sum is greater than the </a:t>
            </a:r>
            <a:r>
              <a:rPr lang="en-GB" sz="2600" dirty="0" smtClean="0">
                <a:cs typeface="Times New Roman" pitchFamily="18" charset="0"/>
              </a:rPr>
              <a:t>parts.</a:t>
            </a:r>
            <a:endParaRPr lang="en-GB" sz="2600" dirty="0">
              <a:cs typeface="Times New Roman" pitchFamily="18" charset="0"/>
            </a:endParaRPr>
          </a:p>
          <a:p>
            <a:r>
              <a:rPr lang="en-GB" sz="2600" dirty="0">
                <a:cs typeface="Times New Roman" pitchFamily="18" charset="0"/>
              </a:rPr>
              <a:t>Supports a more empowered way of </a:t>
            </a:r>
            <a:r>
              <a:rPr lang="en-GB" sz="2600" dirty="0" smtClean="0">
                <a:cs typeface="Times New Roman" pitchFamily="18" charset="0"/>
              </a:rPr>
              <a:t>working.</a:t>
            </a:r>
            <a:endParaRPr lang="en-GB" sz="2600" dirty="0">
              <a:cs typeface="Times New Roman" pitchFamily="18" charset="0"/>
            </a:endParaRPr>
          </a:p>
          <a:p>
            <a:r>
              <a:rPr lang="en-GB" sz="2600" dirty="0">
                <a:cs typeface="Times New Roman" pitchFamily="18" charset="0"/>
              </a:rPr>
              <a:t>Encourages multi-disciplinary work where teams cut across organizational </a:t>
            </a:r>
            <a:r>
              <a:rPr lang="en-GB" sz="2600" dirty="0" smtClean="0">
                <a:cs typeface="Times New Roman" pitchFamily="18" charset="0"/>
              </a:rPr>
              <a:t>divides.</a:t>
            </a:r>
            <a:endParaRPr lang="en-GB" sz="2600" dirty="0">
              <a:cs typeface="Times New Roman" pitchFamily="18" charset="0"/>
            </a:endParaRPr>
          </a:p>
          <a:p>
            <a:r>
              <a:rPr lang="en-GB" sz="2600" dirty="0">
                <a:cs typeface="Times New Roman" pitchFamily="18" charset="0"/>
              </a:rPr>
              <a:t>Fosters flexibility and </a:t>
            </a:r>
            <a:r>
              <a:rPr lang="en-GB" sz="2600" dirty="0" smtClean="0">
                <a:cs typeface="Times New Roman" pitchFamily="18" charset="0"/>
              </a:rPr>
              <a:t>responsiveness.</a:t>
            </a:r>
            <a:endParaRPr lang="en-GB" sz="2600" dirty="0">
              <a:cs typeface="Times New Roman" pitchFamily="18" charset="0"/>
            </a:endParaRPr>
          </a:p>
          <a:p>
            <a:r>
              <a:rPr lang="en-GB" sz="2600" dirty="0">
                <a:cs typeface="Times New Roman" pitchFamily="18" charset="0"/>
              </a:rPr>
              <a:t>Promotes the sense of achievement, equity and friendship, essential for a motivated </a:t>
            </a:r>
            <a:r>
              <a:rPr lang="en-GB" sz="2600" dirty="0" smtClean="0">
                <a:cs typeface="Times New Roman" pitchFamily="18" charset="0"/>
              </a:rPr>
              <a:t>workplace.</a:t>
            </a:r>
            <a:endParaRPr lang="en-GB" sz="2600" dirty="0">
              <a:cs typeface="Times New Roman" pitchFamily="18" charset="0"/>
            </a:endParaRPr>
          </a:p>
          <a:p>
            <a:r>
              <a:rPr lang="en-GB" sz="2600" dirty="0">
                <a:cs typeface="Times New Roman" pitchFamily="18" charset="0"/>
              </a:rPr>
              <a:t>When managed properly, teamwork is a better way to work</a:t>
            </a:r>
            <a:r>
              <a:rPr lang="en-GB" sz="2600" dirty="0" smtClean="0">
                <a:cs typeface="Times New Roman" pitchFamily="18" charset="0"/>
              </a:rPr>
              <a:t>!.</a:t>
            </a:r>
            <a:endParaRPr lang="en-GB" sz="2600" dirty="0"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GB" sz="36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17" y="986059"/>
            <a:ext cx="3692144" cy="306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1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48056"/>
            <a:ext cx="8177848" cy="630936"/>
          </a:xfrm>
        </p:spPr>
        <p:txBody>
          <a:bodyPr/>
          <a:lstStyle/>
          <a:p>
            <a:r>
              <a:rPr lang="en-IN" sz="3200" dirty="0" smtClean="0"/>
              <a:t>Leadership</a:t>
            </a:r>
            <a:r>
              <a:rPr lang="en-IN" sz="3600" dirty="0" smtClean="0"/>
              <a:t> Attributes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70432"/>
            <a:ext cx="8946541" cy="5321808"/>
          </a:xfrm>
        </p:spPr>
        <p:txBody>
          <a:bodyPr>
            <a:normAutofit/>
          </a:bodyPr>
          <a:lstStyle/>
          <a:p>
            <a:r>
              <a:rPr lang="en-IN" dirty="0" smtClean="0"/>
              <a:t>Focus on the goal.</a:t>
            </a:r>
          </a:p>
          <a:p>
            <a:r>
              <a:rPr lang="en-IN" dirty="0" smtClean="0"/>
              <a:t>Plan well .</a:t>
            </a:r>
          </a:p>
          <a:p>
            <a:r>
              <a:rPr lang="en-IN" dirty="0" smtClean="0"/>
              <a:t>Run effective meetings.</a:t>
            </a:r>
          </a:p>
          <a:p>
            <a:r>
              <a:rPr lang="en-IN" dirty="0" smtClean="0"/>
              <a:t>Promote team harmony.</a:t>
            </a:r>
          </a:p>
          <a:p>
            <a:r>
              <a:rPr lang="en-IN" dirty="0" smtClean="0"/>
              <a:t>Communicate.</a:t>
            </a:r>
            <a:endParaRPr lang="en-IN" dirty="0"/>
          </a:p>
          <a:p>
            <a:pPr marL="0" indent="0">
              <a:buNone/>
            </a:pPr>
            <a:r>
              <a:rPr lang="en-IN" sz="3200" dirty="0" smtClean="0"/>
              <a:t>Team Stages</a:t>
            </a:r>
          </a:p>
          <a:p>
            <a:r>
              <a:rPr lang="en-US" altLang="en-US" sz="2200" dirty="0"/>
              <a:t>Forming – “What’s going on?”</a:t>
            </a:r>
          </a:p>
          <a:p>
            <a:r>
              <a:rPr lang="en-US" altLang="en-US" sz="2200" dirty="0" smtClean="0"/>
              <a:t>Norming </a:t>
            </a:r>
            <a:r>
              <a:rPr lang="en-US" altLang="en-US" sz="2200" dirty="0"/>
              <a:t>– “I have to work with them?”</a:t>
            </a:r>
          </a:p>
          <a:p>
            <a:r>
              <a:rPr lang="en-US" altLang="en-US" sz="2200" dirty="0" smtClean="0"/>
              <a:t>Storming </a:t>
            </a:r>
            <a:r>
              <a:rPr lang="en-US" altLang="en-US" sz="2200" dirty="0"/>
              <a:t>– “How do we work this out?”</a:t>
            </a:r>
          </a:p>
          <a:p>
            <a:r>
              <a:rPr lang="en-US" altLang="en-US" sz="2200" dirty="0"/>
              <a:t>Performing – “How can we keep this up?”</a:t>
            </a:r>
          </a:p>
          <a:p>
            <a:r>
              <a:rPr lang="en-US" altLang="en-US" sz="2200" dirty="0"/>
              <a:t>Adjourning – “We did it – now what?”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65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0653"/>
          </a:xfrm>
        </p:spPr>
        <p:txBody>
          <a:bodyPr/>
          <a:lstStyle/>
          <a:p>
            <a:r>
              <a:rPr lang="en-IN" sz="3200" dirty="0" smtClean="0"/>
              <a:t>Benefits</a:t>
            </a:r>
            <a:r>
              <a:rPr lang="en-IN" sz="3600" dirty="0" smtClean="0"/>
              <a:t>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88721"/>
            <a:ext cx="8946541" cy="5473336"/>
          </a:xfrm>
        </p:spPr>
        <p:txBody>
          <a:bodyPr numCol="1">
            <a:normAutofit fontScale="77500" lnSpcReduction="20000"/>
          </a:bodyPr>
          <a:lstStyle/>
          <a:p>
            <a:r>
              <a:rPr lang="en-IN" b="1" dirty="0" smtClean="0"/>
              <a:t>Employee</a:t>
            </a:r>
          </a:p>
          <a:p>
            <a:pPr>
              <a:buFontTx/>
              <a:buChar char="•"/>
            </a:pPr>
            <a:r>
              <a:rPr lang="en-IN" dirty="0" smtClean="0"/>
              <a:t> </a:t>
            </a:r>
            <a:r>
              <a:rPr lang="en-US" dirty="0"/>
              <a:t>Tasks are completed more </a:t>
            </a:r>
            <a:r>
              <a:rPr lang="en-US" dirty="0" smtClean="0"/>
              <a:t>quickly.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Greater job </a:t>
            </a:r>
            <a:r>
              <a:rPr lang="en-US" dirty="0" smtClean="0"/>
              <a:t>satisfaction.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Work is often more enjoyable – happier </a:t>
            </a:r>
            <a:r>
              <a:rPr lang="en-US" dirty="0" smtClean="0"/>
              <a:t>workplace.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Ability to draw on other peoples’ experiences and ideas – getting support in the </a:t>
            </a:r>
            <a:r>
              <a:rPr lang="en-US" dirty="0" smtClean="0"/>
              <a:t>workplace</a:t>
            </a:r>
            <a:r>
              <a:rPr lang="en-IN" dirty="0" smtClean="0"/>
              <a:t>.</a:t>
            </a:r>
          </a:p>
          <a:p>
            <a:pPr>
              <a:buFontTx/>
              <a:buChar char="•"/>
            </a:pPr>
            <a:r>
              <a:rPr lang="en-IN" dirty="0" smtClean="0"/>
              <a:t>Problem Solving and sharing of works.</a:t>
            </a:r>
          </a:p>
          <a:p>
            <a:pPr>
              <a:buFontTx/>
              <a:buChar char="•"/>
            </a:pPr>
            <a:endParaRPr lang="en-IN" dirty="0" smtClean="0"/>
          </a:p>
          <a:p>
            <a:r>
              <a:rPr lang="en-US" b="1" dirty="0" err="1" smtClean="0"/>
              <a:t>Enterprenuer</a:t>
            </a:r>
            <a:endParaRPr lang="en-US" b="1" dirty="0" smtClean="0"/>
          </a:p>
          <a:p>
            <a:pPr>
              <a:buFontTx/>
              <a:buChar char="•"/>
            </a:pPr>
            <a:r>
              <a:rPr lang="en-US" dirty="0"/>
              <a:t>Improved production and higher staff </a:t>
            </a:r>
            <a:r>
              <a:rPr lang="en-US" dirty="0" smtClean="0"/>
              <a:t>morale.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Reduced staff </a:t>
            </a:r>
            <a:r>
              <a:rPr lang="en-US" dirty="0" smtClean="0"/>
              <a:t>turnover.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Increased profits and product </a:t>
            </a:r>
            <a:r>
              <a:rPr lang="en-US" dirty="0" smtClean="0"/>
              <a:t>quality.</a:t>
            </a:r>
          </a:p>
          <a:p>
            <a:pPr>
              <a:buFontTx/>
              <a:buChar char="•"/>
            </a:pPr>
            <a:endParaRPr lang="en-US" dirty="0"/>
          </a:p>
          <a:p>
            <a:r>
              <a:rPr lang="en-US" b="1" dirty="0" smtClean="0"/>
              <a:t>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Innovative products  reach the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More reliability 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92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6779"/>
          </a:xfrm>
        </p:spPr>
        <p:txBody>
          <a:bodyPr/>
          <a:lstStyle/>
          <a:p>
            <a:r>
              <a:rPr lang="en-IN" sz="2800" dirty="0" smtClean="0"/>
              <a:t>Why it Fails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8" y="1297578"/>
            <a:ext cx="6270171" cy="495082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2400" dirty="0" smtClean="0"/>
          </a:p>
          <a:p>
            <a:pPr lvl="1">
              <a:buFont typeface="Arial" pitchFamily="34" charset="0"/>
              <a:buChar char="•"/>
            </a:pPr>
            <a:r>
              <a:rPr lang="en-GB" sz="2400" dirty="0" smtClean="0"/>
              <a:t>Lack </a:t>
            </a:r>
            <a:r>
              <a:rPr lang="en-GB" sz="2400" dirty="0"/>
              <a:t>of </a:t>
            </a:r>
            <a:r>
              <a:rPr lang="en-GB" sz="2400" dirty="0" smtClean="0"/>
              <a:t>vision.</a:t>
            </a:r>
            <a:endParaRPr lang="en-GB" sz="2400" dirty="0"/>
          </a:p>
          <a:p>
            <a:pPr lvl="1">
              <a:buFont typeface="Arial" pitchFamily="34" charset="0"/>
              <a:buChar char="•"/>
            </a:pPr>
            <a:r>
              <a:rPr lang="en-GB" sz="2400" dirty="0"/>
              <a:t>Failure to be personally </a:t>
            </a:r>
            <a:r>
              <a:rPr lang="en-GB" sz="2400" dirty="0" smtClean="0"/>
              <a:t>responsible.</a:t>
            </a:r>
            <a:endParaRPr lang="en-GB" sz="2400" dirty="0"/>
          </a:p>
          <a:p>
            <a:pPr lvl="1">
              <a:buFont typeface="Arial" pitchFamily="34" charset="0"/>
              <a:buChar char="•"/>
            </a:pPr>
            <a:r>
              <a:rPr lang="en-GB" sz="2400" dirty="0"/>
              <a:t>Conflict between </a:t>
            </a:r>
            <a:r>
              <a:rPr lang="en-GB" sz="2400" dirty="0" smtClean="0"/>
              <a:t>personality.</a:t>
            </a:r>
            <a:endParaRPr lang="en-GB" sz="2400" dirty="0"/>
          </a:p>
          <a:p>
            <a:pPr lvl="1">
              <a:buFont typeface="Arial" pitchFamily="34" charset="0"/>
              <a:buChar char="•"/>
            </a:pPr>
            <a:r>
              <a:rPr lang="en-GB" sz="2400" dirty="0" smtClean="0"/>
              <a:t>Personal work of individuals.</a:t>
            </a:r>
            <a:endParaRPr lang="en-GB" sz="2400" dirty="0"/>
          </a:p>
          <a:p>
            <a:pPr lvl="1">
              <a:buFont typeface="Arial" pitchFamily="34" charset="0"/>
              <a:buChar char="•"/>
            </a:pPr>
            <a:r>
              <a:rPr lang="en-GB" sz="2400" dirty="0"/>
              <a:t>No clear </a:t>
            </a:r>
            <a:r>
              <a:rPr lang="en-GB" sz="2400" dirty="0" smtClean="0"/>
              <a:t>identity.</a:t>
            </a:r>
            <a:endParaRPr lang="en-GB" sz="2400" dirty="0"/>
          </a:p>
          <a:p>
            <a:pPr lvl="1">
              <a:buFont typeface="Arial" pitchFamily="34" charset="0"/>
              <a:buChar char="•"/>
            </a:pPr>
            <a:r>
              <a:rPr lang="en-GB" sz="2400" dirty="0" smtClean="0"/>
              <a:t>Dominance in making decisions.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/>
              <a:t>Time management.</a:t>
            </a:r>
          </a:p>
          <a:p>
            <a:pPr marL="457200" lvl="1" indent="0">
              <a:buNone/>
            </a:pPr>
            <a:endParaRPr lang="en-GB" sz="24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862" y="2005955"/>
            <a:ext cx="4331154" cy="270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5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 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2367" y="1445624"/>
            <a:ext cx="2081348" cy="2629988"/>
          </a:xfrm>
        </p:spPr>
        <p:txBody>
          <a:bodyPr numCol="1">
            <a:normAutofit/>
          </a:bodyPr>
          <a:lstStyle/>
          <a:p>
            <a:pPr marL="0" indent="0" algn="just">
              <a:buNone/>
            </a:pPr>
            <a:r>
              <a:rPr lang="en-IN" dirty="0" err="1" smtClean="0"/>
              <a:t>C.Sam</a:t>
            </a:r>
            <a:r>
              <a:rPr lang="en-IN" dirty="0" smtClean="0"/>
              <a:t> Jones</a:t>
            </a:r>
          </a:p>
          <a:p>
            <a:pPr marL="0" indent="0" algn="just">
              <a:buNone/>
            </a:pPr>
            <a:r>
              <a:rPr lang="en-IN" dirty="0" err="1" smtClean="0"/>
              <a:t>R.Logananth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err="1" smtClean="0"/>
              <a:t>P.Karthik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err="1" smtClean="0"/>
              <a:t>M.Shree</a:t>
            </a:r>
            <a:r>
              <a:rPr lang="en-IN" dirty="0" smtClean="0"/>
              <a:t> </a:t>
            </a:r>
            <a:r>
              <a:rPr lang="en-IN" dirty="0" smtClean="0"/>
              <a:t>Hari</a:t>
            </a:r>
            <a:endParaRPr lang="en-IN" dirty="0"/>
          </a:p>
          <a:p>
            <a:pPr marL="0" indent="0" algn="just">
              <a:buNone/>
            </a:pPr>
            <a:r>
              <a:rPr lang="en-IN" dirty="0" err="1"/>
              <a:t>R</a:t>
            </a:r>
            <a:r>
              <a:rPr lang="en-IN" dirty="0" err="1" smtClean="0"/>
              <a:t>.Anusha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err="1" smtClean="0"/>
              <a:t>S.Vaishnavi</a:t>
            </a:r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61" y="191044"/>
            <a:ext cx="2826475" cy="179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86" y="3973068"/>
            <a:ext cx="36963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319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</vt:lpstr>
      <vt:lpstr>Team Work</vt:lpstr>
      <vt:lpstr>What is it?</vt:lpstr>
      <vt:lpstr>How the team should be?</vt:lpstr>
      <vt:lpstr>Leadership Attributes</vt:lpstr>
      <vt:lpstr>Benefits </vt:lpstr>
      <vt:lpstr>Why it Fails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Work</dc:title>
  <dc:creator>Windows User</dc:creator>
  <cp:lastModifiedBy>Windows User</cp:lastModifiedBy>
  <cp:revision>19</cp:revision>
  <dcterms:created xsi:type="dcterms:W3CDTF">2019-03-19T15:22:05Z</dcterms:created>
  <dcterms:modified xsi:type="dcterms:W3CDTF">2019-03-20T06:20:02Z</dcterms:modified>
</cp:coreProperties>
</file>