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74" autoAdjust="0"/>
  </p:normalViewPr>
  <p:slideViewPr>
    <p:cSldViewPr>
      <p:cViewPr varScale="1">
        <p:scale>
          <a:sx n="69" d="100"/>
          <a:sy n="69" d="100"/>
        </p:scale>
        <p:origin x="756" y="84"/>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User\Downloads\NAANMUDHALWAN%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150"/>
        <c:shape val="box"/>
        <c:axId val="743145520"/>
        <c:axId val="743148784"/>
        <c:axId val="0"/>
      </c:bar3DChart>
      <c:catAx>
        <c:axId val="743145520"/>
        <c:scaling>
          <c:orientation val="minMax"/>
        </c:scaling>
        <c:delete val="0"/>
        <c:axPos val="b"/>
        <c:numFmt formatCode="General" sourceLinked="0"/>
        <c:majorTickMark val="out"/>
        <c:minorTickMark val="none"/>
        <c:tickLblPos val="nextTo"/>
        <c:crossAx val="743148784"/>
        <c:crosses val="autoZero"/>
        <c:auto val="1"/>
        <c:lblAlgn val="ctr"/>
        <c:lblOffset val="100"/>
        <c:noMultiLvlLbl val="0"/>
      </c:catAx>
      <c:valAx>
        <c:axId val="743148784"/>
        <c:scaling>
          <c:orientation val="minMax"/>
        </c:scaling>
        <c:delete val="1"/>
        <c:axPos val="l"/>
        <c:numFmt formatCode="General" sourceLinked="1"/>
        <c:majorTickMark val="out"/>
        <c:minorTickMark val="none"/>
        <c:tickLblPos val="none"/>
        <c:crossAx val="743145520"/>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ideWall>
    <c:backWall>
      <c:thickness val="0"/>
    </c:backWall>
    <c:plotArea>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150"/>
        <c:shape val="box"/>
        <c:axId val="743146608"/>
        <c:axId val="743146064"/>
        <c:axId val="0"/>
      </c:bar3DChart>
      <c:catAx>
        <c:axId val="743146608"/>
        <c:scaling>
          <c:orientation val="minMax"/>
        </c:scaling>
        <c:delete val="0"/>
        <c:axPos val="b"/>
        <c:numFmt formatCode="General" sourceLinked="0"/>
        <c:majorTickMark val="out"/>
        <c:minorTickMark val="none"/>
        <c:tickLblPos val="nextTo"/>
        <c:crossAx val="743146064"/>
        <c:crosses val="autoZero"/>
        <c:auto val="1"/>
        <c:lblAlgn val="ctr"/>
        <c:lblOffset val="100"/>
        <c:noMultiLvlLbl val="0"/>
      </c:catAx>
      <c:valAx>
        <c:axId val="743146064"/>
        <c:scaling>
          <c:orientation val="minMax"/>
        </c:scaling>
        <c:delete val="0"/>
        <c:axPos val="l"/>
        <c:majorGridlines/>
        <c:numFmt formatCode="General" sourceLinked="1"/>
        <c:majorTickMark val="out"/>
        <c:minorTickMark val="none"/>
        <c:tickLblPos val="nextTo"/>
        <c:txPr>
          <a:bodyPr/>
          <a:lstStyle/>
          <a:p>
            <a:pPr>
              <a:defRPr sz="2200"/>
            </a:pPr>
            <a:endParaRPr lang="en-US"/>
          </a:p>
        </c:txPr>
        <c:crossAx val="743146608"/>
        <c:crosses val="autoZero"/>
        <c:crossBetween val="between"/>
      </c:valAx>
    </c:plotArea>
    <c:legend>
      <c:legendPos val="r"/>
      <c:overlay val="0"/>
      <c:txPr>
        <a:bodyPr/>
        <a:lstStyle/>
        <a:p>
          <a:pPr>
            <a:defRPr sz="2200"/>
          </a:pPr>
          <a:endParaRPr lang="en-US"/>
        </a:p>
      </c:txPr>
    </c:legend>
    <c:plotVisOnly val="1"/>
    <c:dispBlanksAs val="gap"/>
    <c:showDLblsOverMax val="0"/>
  </c:chart>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0.5489</cdr:x>
      <cdr:y>0.08898</cdr:y>
    </cdr:from>
    <cdr:to>
      <cdr:x>0.99815</cdr:x>
      <cdr:y>0.15848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2651760" y="320040"/>
          <a:ext cx="2170364" cy="24995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extLst>
      <p:ext uri="{BB962C8B-B14F-4D97-AF65-F5344CB8AC3E}">
        <p14:creationId xmlns:p14="http://schemas.microsoft.com/office/powerpoint/2010/main" val="10265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extLst>
      <p:ext uri="{BB962C8B-B14F-4D97-AF65-F5344CB8AC3E}">
        <p14:creationId xmlns:p14="http://schemas.microsoft.com/office/powerpoint/2010/main" val="271998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NAME:P.SAMJULIUN</a:t>
            </a:r>
            <a:endParaRPr lang="en-US" sz="2400" dirty="0"/>
          </a:p>
          <a:p>
            <a:r>
              <a:rPr lang="en-US" sz="2400" dirty="0"/>
              <a:t>REGISTER NO</a:t>
            </a:r>
            <a:r>
              <a:rPr lang="en-US" sz="2400" dirty="0" smtClean="0"/>
              <a:t>: 312212110 </a:t>
            </a:r>
          </a:p>
          <a:p>
            <a:r>
              <a:rPr lang="en-US" sz="2400" dirty="0" smtClean="0"/>
              <a:t>NAAN MUDHALAN ID</a:t>
            </a:r>
            <a:r>
              <a:rPr lang="en-US" sz="2400" smtClean="0"/>
              <a:t>: </a:t>
            </a:r>
            <a:r>
              <a:rPr lang="en-US" sz="2400"/>
              <a:t>464D020F30706F2B4EC4F8646EFDD6F8</a:t>
            </a:r>
            <a:endParaRPr lang="en-US" sz="2400" dirty="0" smtClean="0"/>
          </a:p>
          <a:p>
            <a:r>
              <a:rPr lang="en-US" sz="2400" dirty="0" smtClean="0"/>
              <a:t>DEPARTMENT:COMMERCE B.GENRALE</a:t>
            </a:r>
            <a:endParaRPr lang="en-US" sz="2400" dirty="0"/>
          </a:p>
          <a:p>
            <a:r>
              <a:rPr lang="en-US" sz="2400" dirty="0" smtClean="0"/>
              <a:t>COLLEGE:  MAR GREGORIOUS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smtClean="0"/>
              <a:t>    </a:t>
            </a:r>
            <a:r>
              <a:rPr lang="en-US" sz="2800" dirty="0" smtClean="0"/>
              <a:t>To visualize employee performance data using a bar chart in </a:t>
            </a:r>
          </a:p>
          <a:p>
            <a:r>
              <a:rPr lang="en-US" sz="2800" dirty="0" smtClean="0"/>
              <a:t>    </a:t>
            </a:r>
            <a:r>
              <a:rPr lang="en-US" sz="2800" dirty="0" err="1" smtClean="0"/>
              <a:t>exel</a:t>
            </a:r>
            <a:r>
              <a:rPr lang="en-US" sz="2800" dirty="0" smtClean="0"/>
              <a:t> , follow these  steps after setting up your data and creating a employee performance :</a:t>
            </a:r>
          </a:p>
          <a:p>
            <a:r>
              <a:rPr lang="en-US" sz="2800" dirty="0" smtClean="0"/>
              <a:t>    1. collection of data :</a:t>
            </a:r>
          </a:p>
          <a:p>
            <a:r>
              <a:rPr lang="en-US" sz="2800" dirty="0" smtClean="0"/>
              <a:t>     collection of data using </a:t>
            </a:r>
            <a:r>
              <a:rPr lang="en-US" sz="2800" dirty="0" err="1" smtClean="0"/>
              <a:t>edunet</a:t>
            </a:r>
            <a:r>
              <a:rPr lang="en-US" sz="2800" dirty="0" smtClean="0"/>
              <a:t> dash board </a:t>
            </a:r>
          </a:p>
          <a:p>
            <a:r>
              <a:rPr lang="en-US" sz="2800" dirty="0" smtClean="0"/>
              <a:t>    2. select data:</a:t>
            </a:r>
          </a:p>
          <a:p>
            <a:r>
              <a:rPr lang="en-US" sz="2800" dirty="0" smtClean="0"/>
              <a:t>        select and highlight data like </a:t>
            </a:r>
            <a:r>
              <a:rPr lang="en-US" sz="2800" dirty="0" err="1" smtClean="0"/>
              <a:t>employe</a:t>
            </a:r>
            <a:r>
              <a:rPr lang="en-US" sz="2800" dirty="0" smtClean="0"/>
              <a:t> id , name , gender , department ,</a:t>
            </a:r>
          </a:p>
          <a:p>
            <a:r>
              <a:rPr lang="en-US" sz="2800" dirty="0" smtClean="0"/>
              <a:t>       performance score .</a:t>
            </a:r>
          </a:p>
          <a:p>
            <a:r>
              <a:rPr lang="en-US" sz="2800" dirty="0" smtClean="0"/>
              <a:t>     3. filtering missing value:</a:t>
            </a:r>
          </a:p>
          <a:p>
            <a:r>
              <a:rPr lang="en-US" sz="2800" dirty="0" smtClean="0"/>
              <a:t>         filtering missing value is the use conditional format to highlight the </a:t>
            </a:r>
          </a:p>
          <a:p>
            <a:r>
              <a:rPr lang="en-US" sz="2800" dirty="0" smtClean="0"/>
              <a:t>          the blank value and filter it </a:t>
            </a:r>
          </a:p>
          <a:p>
            <a:r>
              <a:rPr lang="en-US" sz="2800" dirty="0" smtClean="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a:t>
            </a:r>
            <a:endParaRPr lang="en-US" dirty="0"/>
          </a:p>
        </p:txBody>
      </p:sp>
      <p:sp>
        <p:nvSpPr>
          <p:cNvPr id="3" name="Text Placeholder 2"/>
          <p:cNvSpPr>
            <a:spLocks noGrp="1"/>
          </p:cNvSpPr>
          <p:nvPr>
            <p:ph type="body" idx="1"/>
          </p:nvPr>
        </p:nvSpPr>
        <p:spPr>
          <a:xfrm>
            <a:off x="609600" y="1577340"/>
            <a:ext cx="10972800" cy="4924425"/>
          </a:xfrm>
        </p:spPr>
        <p:txBody>
          <a:bodyPr/>
          <a:lstStyle/>
          <a:p>
            <a:r>
              <a:rPr lang="en-US" sz="3200" dirty="0" smtClean="0"/>
              <a:t>       4. Entering formula : </a:t>
            </a:r>
          </a:p>
          <a:p>
            <a:r>
              <a:rPr lang="en-US" sz="3200" dirty="0" smtClean="0"/>
              <a:t>         entering formula for the Z8 value to compute the very high </a:t>
            </a:r>
          </a:p>
          <a:p>
            <a:r>
              <a:rPr lang="en-US" sz="3200" dirty="0" smtClean="0"/>
              <a:t>        ,high , mid, true , low</a:t>
            </a:r>
          </a:p>
          <a:p>
            <a:r>
              <a:rPr lang="en-US" sz="3200" dirty="0" smtClean="0"/>
              <a:t>         the formula is = IF (Z8&gt;=5,”VERY HIGH “  </a:t>
            </a:r>
          </a:p>
          <a:p>
            <a:r>
              <a:rPr lang="en-US" sz="3200" dirty="0" smtClean="0"/>
              <a:t>          Z8&gt;=4,”HIGH”,Z8&gt;=3,”MED”,TRUE,”LOW</a:t>
            </a:r>
          </a:p>
          <a:p>
            <a:r>
              <a:rPr lang="en-US" sz="3200" dirty="0" smtClean="0"/>
              <a:t>       5. pivot table: </a:t>
            </a:r>
          </a:p>
          <a:p>
            <a:r>
              <a:rPr lang="en-US" sz="3200" dirty="0" smtClean="0"/>
              <a:t>            using pivot table for showing the result through bar chart </a:t>
            </a:r>
          </a:p>
          <a:p>
            <a:r>
              <a:rPr lang="en-US" sz="3200" dirty="0" smtClean="0"/>
              <a:t>        6. bar chart :</a:t>
            </a:r>
          </a:p>
          <a:p>
            <a:r>
              <a:rPr lang="en-US" sz="3200" dirty="0" smtClean="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p:nvPr/>
        </p:nvGraphicFramePr>
        <p:xfrm>
          <a:off x="228600" y="1143000"/>
          <a:ext cx="8282940" cy="5105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smtClean="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smtClean="0"/>
              <a:t>This facilitates detailed analysis and helps in identifying trends and patterns.</a:t>
            </a:r>
            <a:endParaRPr lang="en-US" sz="32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smtClean="0"/>
              <a:t>Analyzing employee performance using </a:t>
            </a:r>
            <a:r>
              <a:rPr lang="en-US" sz="2800" b="1" dirty="0" err="1" smtClean="0"/>
              <a:t>exel</a:t>
            </a:r>
            <a:r>
              <a:rPr lang="en-US" sz="2800" b="1" dirty="0" smtClean="0"/>
              <a:t> </a:t>
            </a:r>
            <a:r>
              <a:rPr lang="en-US" sz="2800" b="1" dirty="0" err="1" smtClean="0"/>
              <a:t>invovels</a:t>
            </a:r>
            <a:r>
              <a:rPr lang="en-US" sz="2800" b="1" dirty="0" smtClean="0"/>
              <a:t> several </a:t>
            </a:r>
          </a:p>
          <a:p>
            <a:r>
              <a:rPr lang="en-US" sz="2800" b="1" dirty="0" smtClean="0"/>
              <a:t>Step to collect ,organize ,and </a:t>
            </a:r>
            <a:r>
              <a:rPr lang="en-US" sz="2800" b="1" dirty="0" err="1" smtClean="0"/>
              <a:t>evalute</a:t>
            </a:r>
            <a:r>
              <a:rPr lang="en-US" sz="2800" b="1" dirty="0" smtClean="0"/>
              <a:t> data effectively. Here </a:t>
            </a:r>
          </a:p>
          <a:p>
            <a:r>
              <a:rPr lang="en-US" sz="2800" b="1" dirty="0" smtClean="0"/>
              <a:t>a step -by-step guide to help you with this process:</a:t>
            </a:r>
          </a:p>
          <a:p>
            <a:pPr marL="514350" indent="-514350">
              <a:buAutoNum type="arabicPeriod"/>
            </a:pPr>
            <a:r>
              <a:rPr lang="en-US" sz="2800" b="1" dirty="0" err="1" smtClean="0"/>
              <a:t>Difine</a:t>
            </a:r>
            <a:r>
              <a:rPr lang="en-US" sz="2800" b="1" dirty="0" smtClean="0"/>
              <a:t> key performance indicators (KPIs)</a:t>
            </a:r>
          </a:p>
          <a:p>
            <a:pPr marL="514350" indent="-514350">
              <a:buAutoNum type="arabicPeriod"/>
            </a:pPr>
            <a:r>
              <a:rPr lang="en-US" sz="2800" b="1" dirty="0" smtClean="0"/>
              <a:t>Enter data </a:t>
            </a:r>
          </a:p>
          <a:p>
            <a:pPr marL="514350" indent="-514350">
              <a:buAutoNum type="arabicPeriod"/>
            </a:pPr>
            <a:r>
              <a:rPr lang="en-US" sz="2800" b="1" dirty="0" smtClean="0"/>
              <a:t>Collect data</a:t>
            </a:r>
          </a:p>
          <a:p>
            <a:pPr marL="514350" indent="-514350">
              <a:buAutoNum type="arabicPeriod"/>
            </a:pPr>
            <a:r>
              <a:rPr lang="en-US" sz="2800" b="1" dirty="0" smtClean="0"/>
              <a:t>Set up your </a:t>
            </a:r>
            <a:r>
              <a:rPr lang="en-US" sz="2800" b="1" dirty="0" err="1" smtClean="0"/>
              <a:t>exel</a:t>
            </a:r>
            <a:r>
              <a:rPr lang="en-US" sz="2800" b="1" dirty="0" smtClean="0"/>
              <a:t> </a:t>
            </a:r>
            <a:r>
              <a:rPr lang="en-US" sz="2800" b="1" dirty="0" err="1" smtClean="0"/>
              <a:t>spreedsheet</a:t>
            </a:r>
            <a:r>
              <a:rPr lang="en-US" sz="2800" b="1" dirty="0" smtClean="0"/>
              <a:t> </a:t>
            </a:r>
          </a:p>
          <a:p>
            <a:pPr marL="514350" indent="-514350">
              <a:buAutoNum type="arabicPeriod"/>
            </a:pPr>
            <a:r>
              <a:rPr lang="en-US" sz="2800" b="1" dirty="0" smtClean="0"/>
              <a:t>Calculate performance scores</a:t>
            </a:r>
          </a:p>
          <a:p>
            <a:pPr marL="514350" indent="-514350">
              <a:buAutoNum type="arabicPeriod"/>
            </a:pPr>
            <a:r>
              <a:rPr lang="en-US" sz="2800" b="1" dirty="0" smtClean="0"/>
              <a:t>Conditional format  </a:t>
            </a:r>
          </a:p>
          <a:p>
            <a:pPr marL="514350" indent="-514350">
              <a:buAutoNum type="arabicPeriod"/>
            </a:pPr>
            <a:r>
              <a:rPr lang="en-US" sz="2800" b="1" dirty="0" smtClean="0"/>
              <a:t>Use pivot table </a:t>
            </a:r>
          </a:p>
          <a:p>
            <a:pPr marL="514350" indent="-514350">
              <a:buAutoNum type="arabicPeriod"/>
            </a:pPr>
            <a:r>
              <a:rPr lang="en-US" sz="2800" b="1" dirty="0" smtClean="0"/>
              <a:t>create  chart</a:t>
            </a:r>
          </a:p>
          <a:p>
            <a:pPr marL="514350" indent="-514350">
              <a:buAutoNum type="arabicPeriod"/>
            </a:pPr>
            <a:r>
              <a:rPr lang="en-US" sz="2800" b="1" dirty="0" smtClean="0"/>
              <a:t>Analyze the data    </a:t>
            </a:r>
          </a:p>
          <a:p>
            <a:pPr marL="514350" indent="-514350">
              <a:buAutoNum type="arabicPeriod"/>
            </a:pPr>
            <a:r>
              <a:rPr lang="en-US" sz="2800" b="1" dirty="0" smtClean="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smtClean="0"/>
              <a:t>Objective:</a:t>
            </a:r>
          </a:p>
          <a:p>
            <a:r>
              <a:rPr lang="en-US" sz="3200" dirty="0" smtClean="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smtClean="0"/>
              <a:t>The  end users of an </a:t>
            </a:r>
            <a:r>
              <a:rPr lang="en-US" sz="3200" dirty="0" err="1" smtClean="0"/>
              <a:t>empoyee</a:t>
            </a:r>
            <a:r>
              <a:rPr lang="en-US" sz="3200" dirty="0" smtClean="0"/>
              <a:t> performance </a:t>
            </a:r>
            <a:r>
              <a:rPr lang="en-US" sz="3200" dirty="0" err="1" smtClean="0"/>
              <a:t>analyse</a:t>
            </a:r>
            <a:r>
              <a:rPr lang="en-US" sz="3200" dirty="0" smtClean="0"/>
              <a:t> </a:t>
            </a:r>
          </a:p>
          <a:p>
            <a:r>
              <a:rPr lang="en-US" sz="3200" dirty="0" smtClean="0"/>
              <a:t>to tool typically include :</a:t>
            </a:r>
          </a:p>
          <a:p>
            <a:r>
              <a:rPr lang="en-US" sz="3200" dirty="0" smtClean="0"/>
              <a:t>  1. Hr professionals</a:t>
            </a:r>
          </a:p>
          <a:p>
            <a:r>
              <a:rPr lang="en-US" sz="3200" dirty="0" smtClean="0"/>
              <a:t>  2. managers/supervisor </a:t>
            </a:r>
          </a:p>
          <a:p>
            <a:r>
              <a:rPr lang="en-US" sz="3200" dirty="0" smtClean="0"/>
              <a:t>  3. </a:t>
            </a:r>
            <a:r>
              <a:rPr lang="en-US" sz="3200" dirty="0" err="1" smtClean="0"/>
              <a:t>empoyees</a:t>
            </a:r>
            <a:r>
              <a:rPr lang="en-US" sz="3200" dirty="0" smtClean="0"/>
              <a:t> </a:t>
            </a:r>
          </a:p>
          <a:p>
            <a:r>
              <a:rPr lang="en-US" sz="3200" dirty="0" smtClean="0"/>
              <a:t>  4. department heads</a:t>
            </a:r>
          </a:p>
          <a:p>
            <a:r>
              <a:rPr lang="en-US" sz="3200" dirty="0" smtClean="0"/>
              <a:t>  5. senior leadership</a:t>
            </a:r>
          </a:p>
          <a:p>
            <a:r>
              <a:rPr lang="en-US" sz="3200" dirty="0" smtClean="0"/>
              <a:t>  6. it teams </a:t>
            </a:r>
          </a:p>
          <a:p>
            <a:endParaRPr lang="en-US" sz="3200" dirty="0" smtClean="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smtClean="0"/>
              <a:t>                                    </a:t>
            </a:r>
            <a:r>
              <a:rPr lang="en-US" sz="3600" dirty="0" smtClean="0"/>
              <a:t>conditional formatting – to high light to</a:t>
            </a:r>
          </a:p>
          <a:p>
            <a:r>
              <a:rPr lang="en-US" sz="3600" dirty="0" smtClean="0"/>
              <a:t>                 the </a:t>
            </a:r>
            <a:r>
              <a:rPr lang="en-US" sz="3600" dirty="0" err="1" smtClean="0"/>
              <a:t>missig</a:t>
            </a:r>
            <a:r>
              <a:rPr lang="en-US" sz="3600" dirty="0" smtClean="0"/>
              <a:t> value                                                                                      </a:t>
            </a:r>
          </a:p>
          <a:p>
            <a:r>
              <a:rPr lang="en-US" sz="3600" dirty="0" smtClean="0"/>
              <a:t>                 filtering – for removing missing value </a:t>
            </a:r>
          </a:p>
          <a:p>
            <a:r>
              <a:rPr lang="en-US" sz="3600" dirty="0" smtClean="0"/>
              <a:t>                 pivot table –summary</a:t>
            </a:r>
          </a:p>
          <a:p>
            <a:r>
              <a:rPr lang="en-US" sz="3600" dirty="0" smtClean="0"/>
              <a:t>                 graph –data visualize </a:t>
            </a:r>
          </a:p>
          <a:p>
            <a:r>
              <a:rPr lang="en-US" sz="3600" dirty="0" smtClean="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939540"/>
          </a:xfrm>
        </p:spPr>
        <p:txBody>
          <a:bodyPr/>
          <a:lstStyle/>
          <a:p>
            <a:r>
              <a:rPr lang="en-US" sz="3200" dirty="0" smtClean="0"/>
              <a:t>  employee= </a:t>
            </a:r>
            <a:r>
              <a:rPr lang="en-US" sz="3200" dirty="0" err="1" smtClean="0"/>
              <a:t>edunet</a:t>
            </a:r>
            <a:r>
              <a:rPr lang="en-US" sz="3200" dirty="0" smtClean="0"/>
              <a:t> dash board </a:t>
            </a:r>
          </a:p>
          <a:p>
            <a:r>
              <a:rPr lang="en-US" sz="3200" dirty="0" smtClean="0"/>
              <a:t> 26 features </a:t>
            </a:r>
          </a:p>
          <a:p>
            <a:r>
              <a:rPr lang="en-US" sz="3200" dirty="0" err="1" smtClean="0"/>
              <a:t>Emp</a:t>
            </a:r>
            <a:r>
              <a:rPr lang="en-US" sz="3200" dirty="0" smtClean="0"/>
              <a:t> id-num</a:t>
            </a:r>
          </a:p>
          <a:p>
            <a:r>
              <a:rPr lang="en-US" sz="3200" dirty="0" smtClean="0"/>
              <a:t>Name-text </a:t>
            </a:r>
          </a:p>
          <a:p>
            <a:r>
              <a:rPr lang="en-US" sz="3200" dirty="0" err="1" smtClean="0"/>
              <a:t>Emp</a:t>
            </a:r>
            <a:r>
              <a:rPr lang="en-US" sz="3200" dirty="0" smtClean="0"/>
              <a:t> department</a:t>
            </a:r>
          </a:p>
          <a:p>
            <a:r>
              <a:rPr lang="en-US" sz="3200" dirty="0" smtClean="0"/>
              <a:t>Performance level </a:t>
            </a:r>
          </a:p>
          <a:p>
            <a:r>
              <a:rPr lang="en-US" sz="3200" dirty="0" smtClean="0"/>
              <a:t>Gender- male female </a:t>
            </a:r>
          </a:p>
          <a:p>
            <a:r>
              <a:rPr lang="en-US" sz="3200" dirty="0" smtClean="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smtClean="0"/>
              <a:t>   performance level = IF (Z8&gt;=5,”VERY HIGH “</a:t>
            </a:r>
          </a:p>
          <a:p>
            <a:pPr marL="742950" indent="-742950" algn="l">
              <a:buFont typeface="Arial" pitchFamily="34" charset="0"/>
              <a:buChar char="•"/>
            </a:pPr>
            <a:r>
              <a:rPr lang="en-US" sz="3600" dirty="0" smtClean="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587</Words>
  <Application>Microsoft Office PowerPoint</Application>
  <PresentationFormat>Widescreen</PresentationFormat>
  <Paragraphs>105</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 JULIUN</cp:lastModifiedBy>
  <cp:revision>89</cp:revision>
  <dcterms:created xsi:type="dcterms:W3CDTF">2024-03-29T15:07:22Z</dcterms:created>
  <dcterms:modified xsi:type="dcterms:W3CDTF">2024-08-31T07:56:25Z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