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4" r:id="rId16"/>
    <p:sldId id="296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6"/>
            <p14:sldId id="29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241" autoAdjust="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Basic Concepts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Onboarding assignments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D142-5C1D-4D1D-A435-B849F73E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8A97-6C5A-46BB-88C7-557A0CF73D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5584" y="1288852"/>
            <a:ext cx="9586139" cy="5207239"/>
          </a:xfrm>
        </p:spPr>
        <p:txBody>
          <a:bodyPr>
            <a:noAutofit/>
          </a:bodyPr>
          <a:lstStyle/>
          <a:p>
            <a:r>
              <a:rPr lang="en-US" sz="1400" i="0" dirty="0">
                <a:solidFill>
                  <a:srgbClr val="202124"/>
                </a:solidFill>
                <a:effectLst/>
              </a:rPr>
              <a:t>Unit testing is a type of testing in which individual units or functions of software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00000"/>
                </a:solidFill>
                <a:effectLst/>
              </a:rPr>
              <a:t>analyze and fix the defects, </a:t>
            </a:r>
            <a:r>
              <a:rPr lang="sv-SE" sz="1400" i="0" dirty="0">
                <a:solidFill>
                  <a:srgbClr val="091E42"/>
                </a:solidFill>
                <a:effectLst/>
              </a:rPr>
              <a:t>low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91E42"/>
                </a:solidFill>
                <a:effectLst/>
              </a:rPr>
              <a:t>close to the source of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91E42"/>
                </a:solidFill>
                <a:effectLst/>
              </a:rPr>
              <a:t>can be run very quickly 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E56E9-61C7-4932-993B-91873B2F8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1833228"/>
            <a:ext cx="6186312" cy="389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1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333D-9AF2-4D16-BF04-FDD8C20F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EEAED-4147-498C-8BCF-EA0AF9F2E35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0608116" cy="472314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Charlie Text"/>
              </a:rPr>
              <a:t>-Different modules or services used by your application work well together.</a:t>
            </a:r>
          </a:p>
          <a:p>
            <a:r>
              <a:rPr lang="en-US" sz="1800" dirty="0">
                <a:solidFill>
                  <a:schemeClr val="tx1"/>
                </a:solidFill>
                <a:latin typeface="Charlie Text"/>
              </a:rPr>
              <a:t>-R</a:t>
            </a:r>
            <a:r>
              <a:rPr lang="en-US" sz="1800" dirty="0">
                <a:solidFill>
                  <a:schemeClr val="tx1"/>
                </a:solidFill>
                <a:effectLst/>
                <a:latin typeface="Charlie Text"/>
              </a:rPr>
              <a:t>equire multiple parts of the application to be up and running</a:t>
            </a:r>
          </a:p>
          <a:p>
            <a:r>
              <a:rPr lang="en-US" sz="1800" dirty="0">
                <a:solidFill>
                  <a:schemeClr val="tx1"/>
                </a:solidFill>
                <a:latin typeface="Charlie Text"/>
              </a:rPr>
              <a:t>-Some types of integration testing</a:t>
            </a:r>
          </a:p>
          <a:p>
            <a:r>
              <a:rPr lang="sv-SE" sz="1800" dirty="0">
                <a:solidFill>
                  <a:schemeClr val="tx1"/>
                </a:solidFill>
                <a:latin typeface="Arial" panose="020B0604020202020204" pitchFamily="34" charset="0"/>
              </a:rPr>
              <a:t>-Top down and bottom up</a:t>
            </a:r>
          </a:p>
          <a:p>
            <a:endParaRPr lang="sv-SE" sz="1800" dirty="0">
              <a:solidFill>
                <a:schemeClr val="tx1"/>
              </a:solidFill>
              <a:latin typeface="Charlie Text"/>
            </a:endParaRPr>
          </a:p>
          <a:p>
            <a:endParaRPr lang="en-US" sz="1800" dirty="0">
              <a:solidFill>
                <a:schemeClr val="tx1"/>
              </a:solidFill>
              <a:latin typeface="Charlie Text"/>
            </a:endParaRPr>
          </a:p>
        </p:txBody>
      </p:sp>
    </p:spTree>
    <p:extLst>
      <p:ext uri="{BB962C8B-B14F-4D97-AF65-F5344CB8AC3E}">
        <p14:creationId xmlns:p14="http://schemas.microsoft.com/office/powerpoint/2010/main" val="377632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1B23-6C30-459C-AAF7-C17BCC44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</a:t>
            </a:r>
            <a:endParaRPr lang="sv-SE" dirty="0"/>
          </a:p>
        </p:txBody>
      </p:sp>
      <p:pic>
        <p:nvPicPr>
          <p:cNvPr id="4" name="Picture 4" descr="Network Basics: TCP/IP and OSI Network Model Comparisons - dummies">
            <a:extLst>
              <a:ext uri="{FF2B5EF4-FFF2-40B4-BE49-F238E27FC236}">
                <a16:creationId xmlns:a16="http://schemas.microsoft.com/office/drawing/2014/main" id="{54CEBF93-B6D3-41CA-8734-EA9025D0869A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95" y="1468873"/>
            <a:ext cx="10128250" cy="494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14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24C0-B287-49F1-BF2A-01C22266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B5F0-36CF-463F-B4EE-B81D364F59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839704" cy="397764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 socket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one endpoint of a two-way communication link between two programs running on the network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A socket is bound to a port number so that the TCP layer can identify the application that data is destined to be sent to. An endpoint is a combination of an IP address and a port number.</a:t>
            </a:r>
          </a:p>
          <a:p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75944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DC92-EFDC-48F0-AA42-91C8B0B9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2822-CC18-4D54-B86D-B2B5BF0CA2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59766" y="2587075"/>
            <a:ext cx="2542371" cy="1047948"/>
          </a:xfrm>
        </p:spPr>
        <p:txBody>
          <a:bodyPr>
            <a:normAutofit/>
          </a:bodyPr>
          <a:lstStyle/>
          <a:p>
            <a:r>
              <a:rPr lang="en-US" sz="3600" dirty="0"/>
              <a:t>Thank you </a:t>
            </a:r>
            <a:endParaRPr lang="sv-SE" sz="3600" dirty="0"/>
          </a:p>
        </p:txBody>
      </p:sp>
    </p:spTree>
    <p:extLst>
      <p:ext uri="{BB962C8B-B14F-4D97-AF65-F5344CB8AC3E}">
        <p14:creationId xmlns:p14="http://schemas.microsoft.com/office/powerpoint/2010/main" val="358377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Compliation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Proccess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59858"/>
            <a:ext cx="9705049" cy="4329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sv-SE" sz="2400" dirty="0">
                <a:latin typeface="Segoe UI" panose="020B0502040204020203" pitchFamily="34" charset="0"/>
                <a:cs typeface="Segoe UI" panose="020B0502040204020203" pitchFamily="34" charset="0"/>
              </a:rPr>
              <a:t>Constructing an executable image for an application.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sv-SE" sz="2400" dirty="0">
                <a:latin typeface="Segoe UI" panose="020B0502040204020203" pitchFamily="34" charset="0"/>
                <a:cs typeface="Segoe UI" panose="020B0502040204020203" pitchFamily="34" charset="0"/>
              </a:rPr>
              <a:t>Four stages 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sv-SE" sz="2400" dirty="0">
                <a:latin typeface="Segoe UI" panose="020B0502040204020203" pitchFamily="34" charset="0"/>
                <a:cs typeface="Segoe UI" panose="020B0502040204020203" pitchFamily="34" charset="0"/>
              </a:rPr>
              <a:t>Compiler tool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sv-SE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gcc &lt;options&gt; &lt;source_file.c&gt;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sv-SE" sz="2400" dirty="0">
                <a:latin typeface="Segoe UI" panose="020B0502040204020203" pitchFamily="34" charset="0"/>
                <a:cs typeface="Segoe UI" panose="020B0502040204020203" pitchFamily="34" charset="0"/>
              </a:rPr>
              <a:t>-Compiler Tool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sv-SE" sz="2400" dirty="0">
                <a:latin typeface="Segoe UI" panose="020B0502040204020203" pitchFamily="34" charset="0"/>
                <a:cs typeface="Segoe UI" panose="020B0502040204020203" pitchFamily="34" charset="0"/>
              </a:rPr>
              <a:t>  -gcc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F3E8-9291-47A9-8B57-96DD15DC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Four stages of compilation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121A4-48AB-4C8F-8AE6-E3B66B91CD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1543" y="1440180"/>
            <a:ext cx="4416552" cy="397764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sv-SE" sz="2400" b="0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Pre-processing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2400" b="0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Compilation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2400" b="0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Assembling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2400" b="0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Linking</a:t>
            </a:r>
          </a:p>
          <a:p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170199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8AA3-D021-48EB-B8A9-2A7463B1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Compilation and Execution Stages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40565B49-1928-4AF4-B900-8762C8C0E86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35584" y="1489195"/>
            <a:ext cx="10567521" cy="5140205"/>
          </a:xfrm>
        </p:spPr>
      </p:pic>
    </p:spTree>
    <p:extLst>
      <p:ext uri="{BB962C8B-B14F-4D97-AF65-F5344CB8AC3E}">
        <p14:creationId xmlns:p14="http://schemas.microsoft.com/office/powerpoint/2010/main" val="224729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B524-6450-4942-AD32-1EED371A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Cross Compilation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7029CC-115B-47C3-9290-69E6BE207A0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37291" y="1450124"/>
            <a:ext cx="10325474" cy="4625788"/>
          </a:xfrm>
        </p:spPr>
      </p:pic>
    </p:spTree>
    <p:extLst>
      <p:ext uri="{BB962C8B-B14F-4D97-AF65-F5344CB8AC3E}">
        <p14:creationId xmlns:p14="http://schemas.microsoft.com/office/powerpoint/2010/main" val="262651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4F91-D245-4D2E-8F02-7748E901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0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Build system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73BE0-6DB7-42B2-964D-68FE35845D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438" y="1440180"/>
            <a:ext cx="4416552" cy="397764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24242"/>
                </a:solidFill>
                <a:latin typeface="Segoe UI" panose="020B0502040204020203" pitchFamily="34" charset="0"/>
              </a:rPr>
              <a:t>B</a:t>
            </a:r>
            <a:r>
              <a:rPr lang="en-US" sz="240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uild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Make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Bazel</a:t>
            </a:r>
            <a:r>
              <a:rPr lang="en-US" sz="240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 build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Bazel</a:t>
            </a:r>
            <a:r>
              <a:rPr lang="en-US" sz="240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 test</a:t>
            </a:r>
          </a:p>
          <a:p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7929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0B97-449E-4387-8AAB-380F97C1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87C5-DCAE-413E-BA5A-2EA750B765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509069" cy="5301369"/>
          </a:xfrm>
        </p:spPr>
        <p:txBody>
          <a:bodyPr/>
          <a:lstStyle/>
          <a:p>
            <a:r>
              <a:rPr lang="en-US" sz="1400" b="0" i="0" dirty="0">
                <a:solidFill>
                  <a:srgbClr val="1A2522"/>
                </a:solidFill>
                <a:effectLst/>
                <a:latin typeface="Proxima Nova"/>
              </a:rPr>
              <a:t>GDB or GNU Debugger is GNU project which helps to debug software applications and analyze what is happening during program execution.</a:t>
            </a:r>
          </a:p>
          <a:p>
            <a:r>
              <a:rPr lang="en-US" sz="1400" dirty="0">
                <a:solidFill>
                  <a:srgbClr val="1A2522"/>
                </a:solidFill>
                <a:latin typeface="Proxima Nova"/>
              </a:rPr>
              <a:t>Here are the some commands that are commonly used when debugging.</a:t>
            </a:r>
          </a:p>
          <a:p>
            <a:endParaRPr lang="en-US" dirty="0">
              <a:solidFill>
                <a:srgbClr val="1A2522"/>
              </a:solidFill>
              <a:latin typeface="Proxima Nova"/>
            </a:endParaRPr>
          </a:p>
          <a:p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C89D6-8F12-4BBA-82D4-6A8F01D91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80" y="2545797"/>
            <a:ext cx="10817040" cy="397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7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5383-EDC1-445B-8655-C4EFB7A6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55" y="456391"/>
            <a:ext cx="6877119" cy="640080"/>
          </a:xfrm>
        </p:spPr>
        <p:txBody>
          <a:bodyPr/>
          <a:lstStyle/>
          <a:p>
            <a:r>
              <a:rPr lang="sv-SE" b="1" dirty="0"/>
              <a:t>IDE (integrate development environment)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7B514-0473-4A90-A8E9-2C7F13A668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7755" y="1546412"/>
            <a:ext cx="10688798" cy="4572000"/>
          </a:xfrm>
        </p:spPr>
        <p:txBody>
          <a:bodyPr/>
          <a:lstStyle/>
          <a:p>
            <a:r>
              <a:rPr lang="en-U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 </a:t>
            </a:r>
            <a:r>
              <a:rPr lang="en-US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software application that combines all of the features and tools needed by a software developer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sv-SE" dirty="0"/>
          </a:p>
        </p:txBody>
      </p:sp>
      <p:pic>
        <p:nvPicPr>
          <p:cNvPr id="1028" name="Picture 4" descr="11 Best Python IDEs and Code Editors for Windows and Mac">
            <a:extLst>
              <a:ext uri="{FF2B5EF4-FFF2-40B4-BE49-F238E27FC236}">
                <a16:creationId xmlns:a16="http://schemas.microsoft.com/office/drawing/2014/main" id="{410493CE-751C-4D47-A5A9-A57713B7A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47" y="2124635"/>
            <a:ext cx="10110754" cy="427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32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B95A-08EB-4CE7-BC26-4D9C6A98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Testing</a:t>
            </a:r>
          </a:p>
        </p:txBody>
      </p:sp>
      <p:pic>
        <p:nvPicPr>
          <p:cNvPr id="2050" name="Picture 2" descr="Unit Testing Tutorial: What is, Types, Tools &amp;amp; Test EXAMPLE">
            <a:extLst>
              <a:ext uri="{FF2B5EF4-FFF2-40B4-BE49-F238E27FC236}">
                <a16:creationId xmlns:a16="http://schemas.microsoft.com/office/drawing/2014/main" id="{FAB88976-8CC9-4C68-8792-6BD465DCE4D7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131" y="1600200"/>
            <a:ext cx="5252010" cy="424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21517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{6708F610-2947-4973-8E99-D98BE73B5109}tf10001108_win32</Template>
  <TotalTime>7355</TotalTime>
  <Words>265</Words>
  <Application>Microsoft Office PowerPoint</Application>
  <PresentationFormat>Widescreen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</vt:lpstr>
      <vt:lpstr>Calibri</vt:lpstr>
      <vt:lpstr>Charlie Text</vt:lpstr>
      <vt:lpstr>Proxima Nova</vt:lpstr>
      <vt:lpstr>Segoe UI</vt:lpstr>
      <vt:lpstr>Segoe UI Light</vt:lpstr>
      <vt:lpstr>WelcomeDoc</vt:lpstr>
      <vt:lpstr>Basic Concepts </vt:lpstr>
      <vt:lpstr>Compliation Proccess</vt:lpstr>
      <vt:lpstr>Four stages of compilation process</vt:lpstr>
      <vt:lpstr>Compilation and Execution Stages</vt:lpstr>
      <vt:lpstr>Cross Compilation </vt:lpstr>
      <vt:lpstr>Build system</vt:lpstr>
      <vt:lpstr>Debug</vt:lpstr>
      <vt:lpstr>IDE (integrate development environment)</vt:lpstr>
      <vt:lpstr>Testing</vt:lpstr>
      <vt:lpstr>Unit Testing</vt:lpstr>
      <vt:lpstr>Integration Testing</vt:lpstr>
      <vt:lpstr>TCP/IP </vt:lpstr>
      <vt:lpstr>Socket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Sai Manikanta Munukoti</dc:creator>
  <cp:keywords/>
  <cp:lastModifiedBy>Sai Manikanta Munukoti</cp:lastModifiedBy>
  <cp:revision>57</cp:revision>
  <dcterms:created xsi:type="dcterms:W3CDTF">2021-10-04T16:06:43Z</dcterms:created>
  <dcterms:modified xsi:type="dcterms:W3CDTF">2021-10-09T18:42:38Z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