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grandir Narrow Ultra-Bold" charset="1" panose="00000906000000000000"/>
      <p:regular r:id="rId11"/>
    </p:embeddedFont>
    <p:embeddedFont>
      <p:font typeface="Inter Medium" charset="1" panose="020005030000000200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BAE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28372" y="1661214"/>
            <a:ext cx="12831255" cy="5183494"/>
            <a:chOff x="0" y="0"/>
            <a:chExt cx="3379425" cy="136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79425" cy="1365200"/>
            </a:xfrm>
            <a:custGeom>
              <a:avLst/>
              <a:gdLst/>
              <a:ahLst/>
              <a:cxnLst/>
              <a:rect r="r" b="b" t="t" l="l"/>
              <a:pathLst>
                <a:path h="1365200" w="3379425">
                  <a:moveTo>
                    <a:pt x="15084" y="0"/>
                  </a:moveTo>
                  <a:lnTo>
                    <a:pt x="3364341" y="0"/>
                  </a:lnTo>
                  <a:cubicBezTo>
                    <a:pt x="3372672" y="0"/>
                    <a:pt x="3379425" y="6753"/>
                    <a:pt x="3379425" y="15084"/>
                  </a:cubicBezTo>
                  <a:lnTo>
                    <a:pt x="3379425" y="1350116"/>
                  </a:lnTo>
                  <a:cubicBezTo>
                    <a:pt x="3379425" y="1358447"/>
                    <a:pt x="3372672" y="1365200"/>
                    <a:pt x="3364341" y="1365200"/>
                  </a:cubicBezTo>
                  <a:lnTo>
                    <a:pt x="15084" y="1365200"/>
                  </a:lnTo>
                  <a:cubicBezTo>
                    <a:pt x="11084" y="1365200"/>
                    <a:pt x="7247" y="1363611"/>
                    <a:pt x="4418" y="1360782"/>
                  </a:cubicBezTo>
                  <a:cubicBezTo>
                    <a:pt x="1589" y="1357953"/>
                    <a:pt x="0" y="1354116"/>
                    <a:pt x="0" y="1350116"/>
                  </a:cubicBezTo>
                  <a:lnTo>
                    <a:pt x="0" y="15084"/>
                  </a:lnTo>
                  <a:cubicBezTo>
                    <a:pt x="0" y="6753"/>
                    <a:pt x="6753" y="0"/>
                    <a:pt x="1508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00025"/>
              <a:ext cx="3379425" cy="15652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11110"/>
                </a:lnSpc>
                <a:spcBef>
                  <a:spcPct val="0"/>
                </a:spcBef>
              </a:pPr>
              <a:r>
                <a:rPr lang="en-US" b="true" sz="1010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Predictive Solar Panel Maintenance System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19616" y="6761404"/>
            <a:ext cx="11648767" cy="1542184"/>
            <a:chOff x="0" y="0"/>
            <a:chExt cx="3067988" cy="4061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67988" cy="406172"/>
            </a:xfrm>
            <a:custGeom>
              <a:avLst/>
              <a:gdLst/>
              <a:ahLst/>
              <a:cxnLst/>
              <a:rect r="r" b="b" t="t" l="l"/>
              <a:pathLst>
                <a:path h="406172" w="3067988">
                  <a:moveTo>
                    <a:pt x="16615" y="0"/>
                  </a:moveTo>
                  <a:lnTo>
                    <a:pt x="3051373" y="0"/>
                  </a:lnTo>
                  <a:cubicBezTo>
                    <a:pt x="3060549" y="0"/>
                    <a:pt x="3067988" y="7439"/>
                    <a:pt x="3067988" y="16615"/>
                  </a:cubicBezTo>
                  <a:lnTo>
                    <a:pt x="3067988" y="389557"/>
                  </a:lnTo>
                  <a:cubicBezTo>
                    <a:pt x="3067988" y="398733"/>
                    <a:pt x="3060549" y="406172"/>
                    <a:pt x="3051373" y="406172"/>
                  </a:cubicBezTo>
                  <a:lnTo>
                    <a:pt x="16615" y="406172"/>
                  </a:lnTo>
                  <a:cubicBezTo>
                    <a:pt x="7439" y="406172"/>
                    <a:pt x="0" y="398733"/>
                    <a:pt x="0" y="389557"/>
                  </a:cubicBezTo>
                  <a:lnTo>
                    <a:pt x="0" y="16615"/>
                  </a:lnTo>
                  <a:cubicBezTo>
                    <a:pt x="0" y="7439"/>
                    <a:pt x="7439" y="0"/>
                    <a:pt x="16615" y="0"/>
                  </a:cubicBezTo>
                  <a:close/>
                </a:path>
              </a:pathLst>
            </a:custGeom>
            <a:solidFill>
              <a:srgbClr val="F2C748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067988" cy="415697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4560"/>
                </a:lnSpc>
              </a:pPr>
              <a:r>
                <a:rPr lang="en-US" sz="3800" b="true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By Team ya Julia</a:t>
              </a:r>
            </a:p>
            <a:p>
              <a:pPr algn="ctr" marL="0" indent="0" lvl="0">
                <a:lnSpc>
                  <a:spcPts val="4560"/>
                </a:lnSpc>
              </a:pPr>
              <a:r>
                <a:rPr lang="en-US" b="true" sz="3800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Julia Wangechi, Mugi Mugendi, Samuel Waweru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2699999">
            <a:off x="1653323" y="4648606"/>
            <a:ext cx="1156273" cy="2899744"/>
          </a:xfrm>
          <a:custGeom>
            <a:avLst/>
            <a:gdLst/>
            <a:ahLst/>
            <a:cxnLst/>
            <a:rect r="r" b="b" t="t" l="l"/>
            <a:pathLst>
              <a:path h="2899744" w="1156273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118277">
            <a:off x="14757629" y="4274538"/>
            <a:ext cx="3325291" cy="4716725"/>
          </a:xfrm>
          <a:custGeom>
            <a:avLst/>
            <a:gdLst/>
            <a:ahLst/>
            <a:cxnLst/>
            <a:rect r="r" b="b" t="t" l="l"/>
            <a:pathLst>
              <a:path h="4716725" w="3325291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687491">
            <a:off x="13758590" y="9120021"/>
            <a:ext cx="5629820" cy="992256"/>
          </a:xfrm>
          <a:custGeom>
            <a:avLst/>
            <a:gdLst/>
            <a:ahLst/>
            <a:cxnLst/>
            <a:rect r="r" b="b" t="t" l="l"/>
            <a:pathLst>
              <a:path h="992256" w="5629820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67321">
            <a:off x="1852039" y="10087371"/>
            <a:ext cx="7671380" cy="1387241"/>
          </a:xfrm>
          <a:custGeom>
            <a:avLst/>
            <a:gdLst/>
            <a:ahLst/>
            <a:cxnLst/>
            <a:rect r="r" b="b" t="t" l="l"/>
            <a:pathLst>
              <a:path h="1387241" w="7671380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483364">
            <a:off x="-2171089" y="6135558"/>
            <a:ext cx="5851051" cy="2793877"/>
          </a:xfrm>
          <a:custGeom>
            <a:avLst/>
            <a:gdLst/>
            <a:ahLst/>
            <a:cxnLst/>
            <a:rect r="r" b="b" t="t" l="l"/>
            <a:pathLst>
              <a:path h="2793877" w="5851051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93658" y="-68091"/>
            <a:ext cx="4583700" cy="3458610"/>
          </a:xfrm>
          <a:custGeom>
            <a:avLst/>
            <a:gdLst/>
            <a:ahLst/>
            <a:cxnLst/>
            <a:rect r="r" b="b" t="t" l="l"/>
            <a:pathLst>
              <a:path h="3458610" w="4583700">
                <a:moveTo>
                  <a:pt x="0" y="0"/>
                </a:moveTo>
                <a:lnTo>
                  <a:pt x="4583700" y="0"/>
                </a:lnTo>
                <a:lnTo>
                  <a:pt x="4583700" y="3458610"/>
                </a:lnTo>
                <a:lnTo>
                  <a:pt x="0" y="3458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234575" y="-211378"/>
            <a:ext cx="4677850" cy="2795015"/>
          </a:xfrm>
          <a:custGeom>
            <a:avLst/>
            <a:gdLst/>
            <a:ahLst/>
            <a:cxnLst/>
            <a:rect r="r" b="b" t="t" l="l"/>
            <a:pathLst>
              <a:path h="2795015" w="4677850">
                <a:moveTo>
                  <a:pt x="0" y="0"/>
                </a:moveTo>
                <a:lnTo>
                  <a:pt x="4677850" y="0"/>
                </a:lnTo>
                <a:lnTo>
                  <a:pt x="4677850" y="2795015"/>
                </a:lnTo>
                <a:lnTo>
                  <a:pt x="0" y="27950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C7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5471" y="6710426"/>
            <a:ext cx="6953829" cy="2476500"/>
            <a:chOff x="0" y="0"/>
            <a:chExt cx="1831461" cy="652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1461" cy="652247"/>
            </a:xfrm>
            <a:custGeom>
              <a:avLst/>
              <a:gdLst/>
              <a:ahLst/>
              <a:cxnLst/>
              <a:rect r="r" b="b" t="t" l="l"/>
              <a:pathLst>
                <a:path h="652247" w="1831461">
                  <a:moveTo>
                    <a:pt x="27833" y="0"/>
                  </a:moveTo>
                  <a:lnTo>
                    <a:pt x="1803628" y="0"/>
                  </a:lnTo>
                  <a:cubicBezTo>
                    <a:pt x="1811010" y="0"/>
                    <a:pt x="1818089" y="2932"/>
                    <a:pt x="1823309" y="8152"/>
                  </a:cubicBezTo>
                  <a:cubicBezTo>
                    <a:pt x="1828529" y="13372"/>
                    <a:pt x="1831461" y="20451"/>
                    <a:pt x="1831461" y="27833"/>
                  </a:cubicBezTo>
                  <a:lnTo>
                    <a:pt x="1831461" y="624414"/>
                  </a:lnTo>
                  <a:cubicBezTo>
                    <a:pt x="1831461" y="631795"/>
                    <a:pt x="1828529" y="638875"/>
                    <a:pt x="1823309" y="644095"/>
                  </a:cubicBezTo>
                  <a:cubicBezTo>
                    <a:pt x="1818089" y="649314"/>
                    <a:pt x="1811010" y="652247"/>
                    <a:pt x="1803628" y="652247"/>
                  </a:cubicBezTo>
                  <a:lnTo>
                    <a:pt x="27833" y="652247"/>
                  </a:lnTo>
                  <a:cubicBezTo>
                    <a:pt x="20451" y="652247"/>
                    <a:pt x="13372" y="649314"/>
                    <a:pt x="8152" y="644095"/>
                  </a:cubicBezTo>
                  <a:cubicBezTo>
                    <a:pt x="2932" y="638875"/>
                    <a:pt x="0" y="631795"/>
                    <a:pt x="0" y="624414"/>
                  </a:cubicBezTo>
                  <a:lnTo>
                    <a:pt x="0" y="27833"/>
                  </a:lnTo>
                  <a:cubicBezTo>
                    <a:pt x="0" y="20451"/>
                    <a:pt x="2932" y="13372"/>
                    <a:pt x="8152" y="8152"/>
                  </a:cubicBezTo>
                  <a:cubicBezTo>
                    <a:pt x="13372" y="2932"/>
                    <a:pt x="20451" y="0"/>
                    <a:pt x="2783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31461" cy="6903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800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Problem :  Smart BMS offers proactive maintenance, and efficient thermal management using Artificial Intelligence.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73678" y="-225382"/>
            <a:ext cx="9685988" cy="10893384"/>
            <a:chOff x="0" y="0"/>
            <a:chExt cx="2551042" cy="28690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51042" cy="2869039"/>
            </a:xfrm>
            <a:custGeom>
              <a:avLst/>
              <a:gdLst/>
              <a:ahLst/>
              <a:cxnLst/>
              <a:rect r="r" b="b" t="t" l="l"/>
              <a:pathLst>
                <a:path h="2869039" w="2551042">
                  <a:moveTo>
                    <a:pt x="19982" y="0"/>
                  </a:moveTo>
                  <a:lnTo>
                    <a:pt x="2531060" y="0"/>
                  </a:lnTo>
                  <a:cubicBezTo>
                    <a:pt x="2536360" y="0"/>
                    <a:pt x="2541442" y="2105"/>
                    <a:pt x="2545189" y="5853"/>
                  </a:cubicBezTo>
                  <a:cubicBezTo>
                    <a:pt x="2548937" y="9600"/>
                    <a:pt x="2551042" y="14683"/>
                    <a:pt x="2551042" y="19982"/>
                  </a:cubicBezTo>
                  <a:lnTo>
                    <a:pt x="2551042" y="2849057"/>
                  </a:lnTo>
                  <a:cubicBezTo>
                    <a:pt x="2551042" y="2854357"/>
                    <a:pt x="2548937" y="2859439"/>
                    <a:pt x="2545189" y="2863187"/>
                  </a:cubicBezTo>
                  <a:cubicBezTo>
                    <a:pt x="2541442" y="2866934"/>
                    <a:pt x="2536360" y="2869039"/>
                    <a:pt x="2531060" y="2869039"/>
                  </a:cubicBezTo>
                  <a:lnTo>
                    <a:pt x="19982" y="2869039"/>
                  </a:lnTo>
                  <a:cubicBezTo>
                    <a:pt x="14683" y="2869039"/>
                    <a:pt x="9600" y="2866934"/>
                    <a:pt x="5853" y="2863187"/>
                  </a:cubicBezTo>
                  <a:cubicBezTo>
                    <a:pt x="2105" y="2859439"/>
                    <a:pt x="0" y="2854357"/>
                    <a:pt x="0" y="2849057"/>
                  </a:cubicBezTo>
                  <a:lnTo>
                    <a:pt x="0" y="19982"/>
                  </a:lnTo>
                  <a:cubicBezTo>
                    <a:pt x="0" y="14683"/>
                    <a:pt x="2105" y="9600"/>
                    <a:pt x="5853" y="5853"/>
                  </a:cubicBezTo>
                  <a:cubicBezTo>
                    <a:pt x="9600" y="2105"/>
                    <a:pt x="14683" y="0"/>
                    <a:pt x="1998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51042" cy="2907139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51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43821" y="3983060"/>
            <a:ext cx="8440721" cy="1898882"/>
            <a:chOff x="0" y="0"/>
            <a:chExt cx="2223071" cy="5001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23071" cy="500117"/>
            </a:xfrm>
            <a:custGeom>
              <a:avLst/>
              <a:gdLst/>
              <a:ahLst/>
              <a:cxnLst/>
              <a:rect r="r" b="b" t="t" l="l"/>
              <a:pathLst>
                <a:path h="500117" w="2223071">
                  <a:moveTo>
                    <a:pt x="22930" y="0"/>
                  </a:moveTo>
                  <a:lnTo>
                    <a:pt x="2200141" y="0"/>
                  </a:lnTo>
                  <a:cubicBezTo>
                    <a:pt x="2206222" y="0"/>
                    <a:pt x="2212054" y="2416"/>
                    <a:pt x="2216355" y="6716"/>
                  </a:cubicBezTo>
                  <a:cubicBezTo>
                    <a:pt x="2220655" y="11016"/>
                    <a:pt x="2223071" y="16849"/>
                    <a:pt x="2223071" y="22930"/>
                  </a:cubicBezTo>
                  <a:lnTo>
                    <a:pt x="2223071" y="477187"/>
                  </a:lnTo>
                  <a:cubicBezTo>
                    <a:pt x="2223071" y="483268"/>
                    <a:pt x="2220655" y="489101"/>
                    <a:pt x="2216355" y="493401"/>
                  </a:cubicBezTo>
                  <a:cubicBezTo>
                    <a:pt x="2212054" y="497701"/>
                    <a:pt x="2206222" y="500117"/>
                    <a:pt x="2200141" y="500117"/>
                  </a:cubicBezTo>
                  <a:lnTo>
                    <a:pt x="22930" y="500117"/>
                  </a:lnTo>
                  <a:cubicBezTo>
                    <a:pt x="16849" y="500117"/>
                    <a:pt x="11016" y="497701"/>
                    <a:pt x="6716" y="493401"/>
                  </a:cubicBezTo>
                  <a:cubicBezTo>
                    <a:pt x="2416" y="489101"/>
                    <a:pt x="0" y="483268"/>
                    <a:pt x="0" y="477187"/>
                  </a:cubicBezTo>
                  <a:lnTo>
                    <a:pt x="0" y="22930"/>
                  </a:lnTo>
                  <a:cubicBezTo>
                    <a:pt x="0" y="16849"/>
                    <a:pt x="2416" y="11016"/>
                    <a:pt x="6716" y="6716"/>
                  </a:cubicBezTo>
                  <a:cubicBezTo>
                    <a:pt x="11016" y="2416"/>
                    <a:pt x="16849" y="0"/>
                    <a:pt x="2293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23071" cy="53821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800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Need : Increase battery longevity, safety, and optimal performance thereby reducing disposal rate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96636" y="6010434"/>
            <a:ext cx="571500" cy="571500"/>
            <a:chOff x="0" y="0"/>
            <a:chExt cx="762000" cy="76200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62000" cy="76200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1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5400000">
              <a:off x="209342" y="171242"/>
              <a:ext cx="343316" cy="457200"/>
            </a:xfrm>
            <a:custGeom>
              <a:avLst/>
              <a:gdLst/>
              <a:ahLst/>
              <a:cxnLst/>
              <a:rect r="r" b="b" t="t" l="l"/>
              <a:pathLst>
                <a:path h="457200" w="343316">
                  <a:moveTo>
                    <a:pt x="0" y="0"/>
                  </a:moveTo>
                  <a:lnTo>
                    <a:pt x="343316" y="0"/>
                  </a:lnTo>
                  <a:lnTo>
                    <a:pt x="343316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904073" y="1202033"/>
            <a:ext cx="7330485" cy="3665242"/>
          </a:xfrm>
          <a:custGeom>
            <a:avLst/>
            <a:gdLst/>
            <a:ahLst/>
            <a:cxnLst/>
            <a:rect r="r" b="b" t="t" l="l"/>
            <a:pathLst>
              <a:path h="3665242" w="7330485">
                <a:moveTo>
                  <a:pt x="0" y="0"/>
                </a:moveTo>
                <a:lnTo>
                  <a:pt x="7330485" y="0"/>
                </a:lnTo>
                <a:lnTo>
                  <a:pt x="7330485" y="3665242"/>
                </a:lnTo>
                <a:lnTo>
                  <a:pt x="0" y="3665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04073" y="6049985"/>
            <a:ext cx="7553713" cy="3797383"/>
          </a:xfrm>
          <a:custGeom>
            <a:avLst/>
            <a:gdLst/>
            <a:ahLst/>
            <a:cxnLst/>
            <a:rect r="r" b="b" t="t" l="l"/>
            <a:pathLst>
              <a:path h="3797383" w="7553713">
                <a:moveTo>
                  <a:pt x="0" y="0"/>
                </a:moveTo>
                <a:lnTo>
                  <a:pt x="7553713" y="0"/>
                </a:lnTo>
                <a:lnTo>
                  <a:pt x="7553713" y="3797383"/>
                </a:lnTo>
                <a:lnTo>
                  <a:pt x="0" y="379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05471" y="224158"/>
            <a:ext cx="5042067" cy="3478235"/>
          </a:xfrm>
          <a:custGeom>
            <a:avLst/>
            <a:gdLst/>
            <a:ahLst/>
            <a:cxnLst/>
            <a:rect r="r" b="b" t="t" l="l"/>
            <a:pathLst>
              <a:path h="3478235" w="5042067">
                <a:moveTo>
                  <a:pt x="0" y="0"/>
                </a:moveTo>
                <a:lnTo>
                  <a:pt x="5042067" y="0"/>
                </a:lnTo>
                <a:lnTo>
                  <a:pt x="5042067" y="3478235"/>
                </a:lnTo>
                <a:lnTo>
                  <a:pt x="0" y="34782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2480" r="0" b="-2248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95159" y="100333"/>
            <a:ext cx="6148314" cy="11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b="true" sz="6454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E-Boda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5277" y="5010150"/>
            <a:ext cx="8219771" cy="109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4"/>
              </a:lnSpc>
            </a:pPr>
            <a:r>
              <a:rPr lang="en-US" b="true" sz="6376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E-Motorbike Battery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96926" y="1523114"/>
            <a:ext cx="2894084" cy="80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8"/>
              </a:lnSpc>
            </a:pPr>
            <a:r>
              <a:rPr lang="en-US" b="true" sz="4816">
                <a:solidFill>
                  <a:srgbClr val="FFFFFF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BMS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C7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30276" y="7028708"/>
            <a:ext cx="4814881" cy="1898882"/>
            <a:chOff x="0" y="0"/>
            <a:chExt cx="1268117" cy="5001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8117" cy="500117"/>
            </a:xfrm>
            <a:custGeom>
              <a:avLst/>
              <a:gdLst/>
              <a:ahLst/>
              <a:cxnLst/>
              <a:rect r="r" b="b" t="t" l="l"/>
              <a:pathLst>
                <a:path h="500117" w="1268117">
                  <a:moveTo>
                    <a:pt x="40198" y="0"/>
                  </a:moveTo>
                  <a:lnTo>
                    <a:pt x="1227919" y="0"/>
                  </a:lnTo>
                  <a:cubicBezTo>
                    <a:pt x="1250120" y="0"/>
                    <a:pt x="1268117" y="17997"/>
                    <a:pt x="1268117" y="40198"/>
                  </a:cubicBezTo>
                  <a:lnTo>
                    <a:pt x="1268117" y="459919"/>
                  </a:lnTo>
                  <a:cubicBezTo>
                    <a:pt x="1268117" y="482120"/>
                    <a:pt x="1250120" y="500117"/>
                    <a:pt x="1227919" y="500117"/>
                  </a:cubicBezTo>
                  <a:lnTo>
                    <a:pt x="40198" y="500117"/>
                  </a:lnTo>
                  <a:cubicBezTo>
                    <a:pt x="17997" y="500117"/>
                    <a:pt x="0" y="482120"/>
                    <a:pt x="0" y="459919"/>
                  </a:cubicBezTo>
                  <a:lnTo>
                    <a:pt x="0" y="40198"/>
                  </a:lnTo>
                  <a:cubicBezTo>
                    <a:pt x="0" y="17997"/>
                    <a:pt x="17997" y="0"/>
                    <a:pt x="4019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68117" cy="53821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800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Power Electronics e.g. Transistors and Converters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73678" y="0"/>
            <a:ext cx="9685988" cy="10893384"/>
            <a:chOff x="0" y="0"/>
            <a:chExt cx="2551042" cy="28690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51042" cy="2869039"/>
            </a:xfrm>
            <a:custGeom>
              <a:avLst/>
              <a:gdLst/>
              <a:ahLst/>
              <a:cxnLst/>
              <a:rect r="r" b="b" t="t" l="l"/>
              <a:pathLst>
                <a:path h="2869039" w="2551042">
                  <a:moveTo>
                    <a:pt x="19982" y="0"/>
                  </a:moveTo>
                  <a:lnTo>
                    <a:pt x="2531060" y="0"/>
                  </a:lnTo>
                  <a:cubicBezTo>
                    <a:pt x="2536360" y="0"/>
                    <a:pt x="2541442" y="2105"/>
                    <a:pt x="2545189" y="5853"/>
                  </a:cubicBezTo>
                  <a:cubicBezTo>
                    <a:pt x="2548937" y="9600"/>
                    <a:pt x="2551042" y="14683"/>
                    <a:pt x="2551042" y="19982"/>
                  </a:cubicBezTo>
                  <a:lnTo>
                    <a:pt x="2551042" y="2849057"/>
                  </a:lnTo>
                  <a:cubicBezTo>
                    <a:pt x="2551042" y="2854357"/>
                    <a:pt x="2548937" y="2859439"/>
                    <a:pt x="2545189" y="2863187"/>
                  </a:cubicBezTo>
                  <a:cubicBezTo>
                    <a:pt x="2541442" y="2866934"/>
                    <a:pt x="2536360" y="2869039"/>
                    <a:pt x="2531060" y="2869039"/>
                  </a:cubicBezTo>
                  <a:lnTo>
                    <a:pt x="19982" y="2869039"/>
                  </a:lnTo>
                  <a:cubicBezTo>
                    <a:pt x="14683" y="2869039"/>
                    <a:pt x="9600" y="2866934"/>
                    <a:pt x="5853" y="2863187"/>
                  </a:cubicBezTo>
                  <a:cubicBezTo>
                    <a:pt x="2105" y="2859439"/>
                    <a:pt x="0" y="2854357"/>
                    <a:pt x="0" y="2849057"/>
                  </a:cubicBezTo>
                  <a:lnTo>
                    <a:pt x="0" y="19982"/>
                  </a:lnTo>
                  <a:cubicBezTo>
                    <a:pt x="0" y="14683"/>
                    <a:pt x="2105" y="9600"/>
                    <a:pt x="5853" y="5853"/>
                  </a:cubicBezTo>
                  <a:cubicBezTo>
                    <a:pt x="9600" y="2105"/>
                    <a:pt x="14683" y="0"/>
                    <a:pt x="1998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51042" cy="2907139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51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30276" y="1188431"/>
            <a:ext cx="4761949" cy="984482"/>
            <a:chOff x="0" y="0"/>
            <a:chExt cx="1254176" cy="2592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176" cy="259288"/>
            </a:xfrm>
            <a:custGeom>
              <a:avLst/>
              <a:gdLst/>
              <a:ahLst/>
              <a:cxnLst/>
              <a:rect r="r" b="b" t="t" l="l"/>
              <a:pathLst>
                <a:path h="259288" w="1254176">
                  <a:moveTo>
                    <a:pt x="40645" y="0"/>
                  </a:moveTo>
                  <a:lnTo>
                    <a:pt x="1213531" y="0"/>
                  </a:lnTo>
                  <a:cubicBezTo>
                    <a:pt x="1235979" y="0"/>
                    <a:pt x="1254176" y="18197"/>
                    <a:pt x="1254176" y="40645"/>
                  </a:cubicBezTo>
                  <a:lnTo>
                    <a:pt x="1254176" y="218643"/>
                  </a:lnTo>
                  <a:cubicBezTo>
                    <a:pt x="1254176" y="229422"/>
                    <a:pt x="1249894" y="239761"/>
                    <a:pt x="1242271" y="247383"/>
                  </a:cubicBezTo>
                  <a:cubicBezTo>
                    <a:pt x="1234649" y="255005"/>
                    <a:pt x="1224311" y="259288"/>
                    <a:pt x="1213531" y="259288"/>
                  </a:cubicBezTo>
                  <a:lnTo>
                    <a:pt x="40645" y="259288"/>
                  </a:lnTo>
                  <a:cubicBezTo>
                    <a:pt x="29865" y="259288"/>
                    <a:pt x="19527" y="255005"/>
                    <a:pt x="11905" y="247383"/>
                  </a:cubicBezTo>
                  <a:cubicBezTo>
                    <a:pt x="4282" y="239761"/>
                    <a:pt x="0" y="229422"/>
                    <a:pt x="0" y="218643"/>
                  </a:cubicBezTo>
                  <a:lnTo>
                    <a:pt x="0" y="40645"/>
                  </a:lnTo>
                  <a:cubicBezTo>
                    <a:pt x="0" y="29865"/>
                    <a:pt x="4282" y="19527"/>
                    <a:pt x="11905" y="11905"/>
                  </a:cubicBezTo>
                  <a:cubicBezTo>
                    <a:pt x="19527" y="4282"/>
                    <a:pt x="29865" y="0"/>
                    <a:pt x="4064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176" cy="29738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800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Sensors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09612" y="3818273"/>
            <a:ext cx="5403277" cy="1463632"/>
            <a:chOff x="0" y="0"/>
            <a:chExt cx="1423085" cy="3854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23085" cy="385483"/>
            </a:xfrm>
            <a:custGeom>
              <a:avLst/>
              <a:gdLst/>
              <a:ahLst/>
              <a:cxnLst/>
              <a:rect r="r" b="b" t="t" l="l"/>
              <a:pathLst>
                <a:path h="385483" w="1423085">
                  <a:moveTo>
                    <a:pt x="35820" y="0"/>
                  </a:moveTo>
                  <a:lnTo>
                    <a:pt x="1387265" y="0"/>
                  </a:lnTo>
                  <a:cubicBezTo>
                    <a:pt x="1396765" y="0"/>
                    <a:pt x="1405876" y="3774"/>
                    <a:pt x="1412594" y="10492"/>
                  </a:cubicBezTo>
                  <a:cubicBezTo>
                    <a:pt x="1419311" y="17209"/>
                    <a:pt x="1423085" y="26320"/>
                    <a:pt x="1423085" y="35820"/>
                  </a:cubicBezTo>
                  <a:lnTo>
                    <a:pt x="1423085" y="349663"/>
                  </a:lnTo>
                  <a:cubicBezTo>
                    <a:pt x="1423085" y="369446"/>
                    <a:pt x="1407048" y="385483"/>
                    <a:pt x="1387265" y="385483"/>
                  </a:cubicBezTo>
                  <a:lnTo>
                    <a:pt x="35820" y="385483"/>
                  </a:lnTo>
                  <a:cubicBezTo>
                    <a:pt x="16037" y="385483"/>
                    <a:pt x="0" y="369446"/>
                    <a:pt x="0" y="349663"/>
                  </a:cubicBezTo>
                  <a:lnTo>
                    <a:pt x="0" y="35820"/>
                  </a:lnTo>
                  <a:cubicBezTo>
                    <a:pt x="0" y="16037"/>
                    <a:pt x="16037" y="0"/>
                    <a:pt x="3582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23085" cy="4235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800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Microcontroller e.g. Arduino/ Raspberry Pi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13015036" y="5743966"/>
            <a:ext cx="1645360" cy="822680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3015036" y="2584253"/>
            <a:ext cx="1645360" cy="822680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C7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6516" y="2294925"/>
            <a:ext cx="9554968" cy="5697150"/>
          </a:xfrm>
          <a:custGeom>
            <a:avLst/>
            <a:gdLst/>
            <a:ahLst/>
            <a:cxnLst/>
            <a:rect r="r" b="b" t="t" l="l"/>
            <a:pathLst>
              <a:path h="5697150" w="9554968">
                <a:moveTo>
                  <a:pt x="0" y="0"/>
                </a:moveTo>
                <a:lnTo>
                  <a:pt x="9554968" y="0"/>
                </a:lnTo>
                <a:lnTo>
                  <a:pt x="9554968" y="5697150"/>
                </a:lnTo>
                <a:lnTo>
                  <a:pt x="0" y="569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47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3000" y="1143000"/>
            <a:ext cx="8988512" cy="6264721"/>
            <a:chOff x="0" y="0"/>
            <a:chExt cx="2367345" cy="1649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67345" cy="1649968"/>
            </a:xfrm>
            <a:custGeom>
              <a:avLst/>
              <a:gdLst/>
              <a:ahLst/>
              <a:cxnLst/>
              <a:rect r="r" b="b" t="t" l="l"/>
              <a:pathLst>
                <a:path h="1649968" w="2367345">
                  <a:moveTo>
                    <a:pt x="21533" y="0"/>
                  </a:moveTo>
                  <a:lnTo>
                    <a:pt x="2345812" y="0"/>
                  </a:lnTo>
                  <a:cubicBezTo>
                    <a:pt x="2351523" y="0"/>
                    <a:pt x="2357000" y="2269"/>
                    <a:pt x="2361038" y="6307"/>
                  </a:cubicBezTo>
                  <a:cubicBezTo>
                    <a:pt x="2365076" y="10345"/>
                    <a:pt x="2367345" y="15822"/>
                    <a:pt x="2367345" y="21533"/>
                  </a:cubicBezTo>
                  <a:lnTo>
                    <a:pt x="2367345" y="1628435"/>
                  </a:lnTo>
                  <a:cubicBezTo>
                    <a:pt x="2367345" y="1634146"/>
                    <a:pt x="2365076" y="1639623"/>
                    <a:pt x="2361038" y="1643661"/>
                  </a:cubicBezTo>
                  <a:cubicBezTo>
                    <a:pt x="2357000" y="1647699"/>
                    <a:pt x="2351523" y="1649968"/>
                    <a:pt x="2345812" y="1649968"/>
                  </a:cubicBezTo>
                  <a:lnTo>
                    <a:pt x="21533" y="1649968"/>
                  </a:lnTo>
                  <a:cubicBezTo>
                    <a:pt x="15822" y="1649968"/>
                    <a:pt x="10345" y="1647699"/>
                    <a:pt x="6307" y="1643661"/>
                  </a:cubicBezTo>
                  <a:cubicBezTo>
                    <a:pt x="2269" y="1639623"/>
                    <a:pt x="0" y="1634146"/>
                    <a:pt x="0" y="1628435"/>
                  </a:cubicBezTo>
                  <a:lnTo>
                    <a:pt x="0" y="21533"/>
                  </a:lnTo>
                  <a:cubicBezTo>
                    <a:pt x="0" y="15822"/>
                    <a:pt x="2269" y="10345"/>
                    <a:pt x="6307" y="6307"/>
                  </a:cubicBezTo>
                  <a:cubicBezTo>
                    <a:pt x="10345" y="2269"/>
                    <a:pt x="15822" y="0"/>
                    <a:pt x="2153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67345" cy="1688068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51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87306" y="1644418"/>
            <a:ext cx="3603263" cy="3664335"/>
          </a:xfrm>
          <a:custGeom>
            <a:avLst/>
            <a:gdLst/>
            <a:ahLst/>
            <a:cxnLst/>
            <a:rect r="r" b="b" t="t" l="l"/>
            <a:pathLst>
              <a:path h="3664335" w="3603263">
                <a:moveTo>
                  <a:pt x="0" y="0"/>
                </a:moveTo>
                <a:lnTo>
                  <a:pt x="3603263" y="0"/>
                </a:lnTo>
                <a:lnTo>
                  <a:pt x="3603263" y="3664334"/>
                </a:lnTo>
                <a:lnTo>
                  <a:pt x="0" y="3664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20111" y="1644418"/>
            <a:ext cx="6588102" cy="4598413"/>
            <a:chOff x="0" y="0"/>
            <a:chExt cx="1735138" cy="12111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35138" cy="1211105"/>
            </a:xfrm>
            <a:custGeom>
              <a:avLst/>
              <a:gdLst/>
              <a:ahLst/>
              <a:cxnLst/>
              <a:rect r="r" b="b" t="t" l="l"/>
              <a:pathLst>
                <a:path h="1211105" w="1735138">
                  <a:moveTo>
                    <a:pt x="29378" y="0"/>
                  </a:moveTo>
                  <a:lnTo>
                    <a:pt x="1705759" y="0"/>
                  </a:lnTo>
                  <a:cubicBezTo>
                    <a:pt x="1713551" y="0"/>
                    <a:pt x="1721024" y="3095"/>
                    <a:pt x="1726533" y="8605"/>
                  </a:cubicBezTo>
                  <a:cubicBezTo>
                    <a:pt x="1732043" y="14114"/>
                    <a:pt x="1735138" y="21587"/>
                    <a:pt x="1735138" y="29378"/>
                  </a:cubicBezTo>
                  <a:lnTo>
                    <a:pt x="1735138" y="1181726"/>
                  </a:lnTo>
                  <a:cubicBezTo>
                    <a:pt x="1735138" y="1189518"/>
                    <a:pt x="1732043" y="1196991"/>
                    <a:pt x="1726533" y="1202500"/>
                  </a:cubicBezTo>
                  <a:cubicBezTo>
                    <a:pt x="1721024" y="1208010"/>
                    <a:pt x="1713551" y="1211105"/>
                    <a:pt x="1705759" y="1211105"/>
                  </a:cubicBezTo>
                  <a:lnTo>
                    <a:pt x="29378" y="1211105"/>
                  </a:lnTo>
                  <a:cubicBezTo>
                    <a:pt x="13153" y="1211105"/>
                    <a:pt x="0" y="1197952"/>
                    <a:pt x="0" y="1181726"/>
                  </a:cubicBezTo>
                  <a:lnTo>
                    <a:pt x="0" y="29378"/>
                  </a:lnTo>
                  <a:cubicBezTo>
                    <a:pt x="0" y="13153"/>
                    <a:pt x="13153" y="0"/>
                    <a:pt x="2937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35138" cy="12492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800" b="true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Goal : Reduce the number of batteries being disposed by Boda-boda Riders due to poor bms on the batteries</a:t>
              </a:r>
            </a:p>
            <a:p>
              <a:pPr algn="ctr">
                <a:lnSpc>
                  <a:spcPts val="3640"/>
                </a:lnSpc>
              </a:pPr>
            </a:p>
            <a:p>
              <a:pPr algn="ctr" marL="0" indent="0" lvl="0">
                <a:lnSpc>
                  <a:spcPts val="3640"/>
                </a:lnSpc>
              </a:pPr>
              <a:r>
                <a:rPr lang="en-US" b="true" sz="2800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Environmental Impact : Reduce Heavy metal deposition due to high rate of disposal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DAGIOH9Srj8</dc:identifier>
  <dcterms:modified xsi:type="dcterms:W3CDTF">2011-08-01T06:04:30Z</dcterms:modified>
  <cp:revision>1</cp:revision>
  <dc:title>E-Bike Smart Charger</dc:title>
</cp:coreProperties>
</file>