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5"/>
  </p:notesMasterIdLst>
  <p:sldIdLst>
    <p:sldId id="256" r:id="rId2"/>
    <p:sldId id="258" r:id="rId3"/>
    <p:sldId id="267" r:id="rId4"/>
    <p:sldId id="257" r:id="rId5"/>
    <p:sldId id="266" r:id="rId6"/>
    <p:sldId id="259" r:id="rId7"/>
    <p:sldId id="265" r:id="rId8"/>
    <p:sldId id="260" r:id="rId9"/>
    <p:sldId id="261" r:id="rId10"/>
    <p:sldId id="268" r:id="rId11"/>
    <p:sldId id="269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8"/>
    <p:restoredTop sz="94663"/>
  </p:normalViewPr>
  <p:slideViewPr>
    <p:cSldViewPr snapToGrid="0" snapToObjects="1">
      <p:cViewPr varScale="1">
        <p:scale>
          <a:sx n="87" d="100"/>
          <a:sy n="87" d="100"/>
        </p:scale>
        <p:origin x="216" y="84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5F5C8-E153-492D-A4F5-66BD875E051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75B445-EB93-4668-BB82-72AA38A1740D}">
      <dgm:prSet/>
      <dgm:spPr/>
      <dgm:t>
        <a:bodyPr/>
        <a:lstStyle/>
        <a:p>
          <a:r>
            <a:rPr lang="en-US"/>
            <a:t>U-Shaped probability curve</a:t>
          </a:r>
        </a:p>
      </dgm:t>
    </dgm:pt>
    <dgm:pt modelId="{3C9951A9-A2C1-4B0A-AB33-9B081AF92DCB}" type="parTrans" cxnId="{18D8B6D3-AAF2-440A-A5CB-07C2BF94CE3C}">
      <dgm:prSet/>
      <dgm:spPr/>
      <dgm:t>
        <a:bodyPr/>
        <a:lstStyle/>
        <a:p>
          <a:endParaRPr lang="en-US"/>
        </a:p>
      </dgm:t>
    </dgm:pt>
    <dgm:pt modelId="{CBAE082E-54A4-416A-AEF8-7D24D41C1759}" type="sibTrans" cxnId="{18D8B6D3-AAF2-440A-A5CB-07C2BF94CE3C}">
      <dgm:prSet/>
      <dgm:spPr/>
      <dgm:t>
        <a:bodyPr/>
        <a:lstStyle/>
        <a:p>
          <a:endParaRPr lang="en-US"/>
        </a:p>
      </dgm:t>
    </dgm:pt>
    <dgm:pt modelId="{652A322F-4C1C-4C18-A5F8-D77ED84C1FEF}">
      <dgm:prSet/>
      <dgm:spPr/>
      <dgm:t>
        <a:bodyPr/>
        <a:lstStyle/>
        <a:p>
          <a:r>
            <a:rPr lang="en-US"/>
            <a:t>Rebellion where possible, not only where desired</a:t>
          </a:r>
        </a:p>
      </dgm:t>
    </dgm:pt>
    <dgm:pt modelId="{5B223D2C-C4ED-4FED-BECF-BCD78DA4873F}" type="parTrans" cxnId="{D829796C-D049-41D9-BD05-B9D1F176576B}">
      <dgm:prSet/>
      <dgm:spPr/>
      <dgm:t>
        <a:bodyPr/>
        <a:lstStyle/>
        <a:p>
          <a:endParaRPr lang="en-US"/>
        </a:p>
      </dgm:t>
    </dgm:pt>
    <dgm:pt modelId="{2E64CFE0-7CF7-4C61-B23A-28948124DCA7}" type="sibTrans" cxnId="{D829796C-D049-41D9-BD05-B9D1F176576B}">
      <dgm:prSet/>
      <dgm:spPr/>
      <dgm:t>
        <a:bodyPr/>
        <a:lstStyle/>
        <a:p>
          <a:endParaRPr lang="en-US"/>
        </a:p>
      </dgm:t>
    </dgm:pt>
    <dgm:pt modelId="{9161FF6F-D27B-4809-A99B-749E672B91F4}">
      <dgm:prSet/>
      <dgm:spPr/>
      <dgm:t>
        <a:bodyPr/>
        <a:lstStyle/>
        <a:p>
          <a:r>
            <a:rPr lang="en-US"/>
            <a:t>Role of democracies</a:t>
          </a:r>
        </a:p>
      </dgm:t>
    </dgm:pt>
    <dgm:pt modelId="{AF4ADFC5-BB4F-4FFD-BE4A-C9DC62F076E0}" type="parTrans" cxnId="{E7E39DEB-9A84-42DA-877C-CF6610136724}">
      <dgm:prSet/>
      <dgm:spPr/>
      <dgm:t>
        <a:bodyPr/>
        <a:lstStyle/>
        <a:p>
          <a:endParaRPr lang="en-US"/>
        </a:p>
      </dgm:t>
    </dgm:pt>
    <dgm:pt modelId="{9CD3F841-6C91-4044-8241-69A4FA5E51B0}" type="sibTrans" cxnId="{E7E39DEB-9A84-42DA-877C-CF6610136724}">
      <dgm:prSet/>
      <dgm:spPr/>
      <dgm:t>
        <a:bodyPr/>
        <a:lstStyle/>
        <a:p>
          <a:endParaRPr lang="en-US"/>
        </a:p>
      </dgm:t>
    </dgm:pt>
    <dgm:pt modelId="{BFFA43E8-DE0F-487D-972F-09E6CB033BD4}">
      <dgm:prSet/>
      <dgm:spPr/>
      <dgm:t>
        <a:bodyPr/>
        <a:lstStyle/>
        <a:p>
          <a:r>
            <a:rPr lang="en-US"/>
            <a:t>Political change as a destabilizer</a:t>
          </a:r>
        </a:p>
      </dgm:t>
    </dgm:pt>
    <dgm:pt modelId="{B9E7A9C3-8139-4DA2-84F8-7978DFDEF107}" type="parTrans" cxnId="{8B19C8F5-207D-4550-8237-739C9394E5B8}">
      <dgm:prSet/>
      <dgm:spPr/>
      <dgm:t>
        <a:bodyPr/>
        <a:lstStyle/>
        <a:p>
          <a:endParaRPr lang="en-US"/>
        </a:p>
      </dgm:t>
    </dgm:pt>
    <dgm:pt modelId="{F2EC12F1-2BC8-4307-840A-A33B5560C3F0}" type="sibTrans" cxnId="{8B19C8F5-207D-4550-8237-739C9394E5B8}">
      <dgm:prSet/>
      <dgm:spPr/>
      <dgm:t>
        <a:bodyPr/>
        <a:lstStyle/>
        <a:p>
          <a:endParaRPr lang="en-US"/>
        </a:p>
      </dgm:t>
    </dgm:pt>
    <dgm:pt modelId="{2B93194E-B56F-48B2-B6DA-0564496FBA61}">
      <dgm:prSet/>
      <dgm:spPr/>
      <dgm:t>
        <a:bodyPr/>
        <a:lstStyle/>
        <a:p>
          <a:r>
            <a:rPr lang="en-US"/>
            <a:t>Elections</a:t>
          </a:r>
        </a:p>
      </dgm:t>
    </dgm:pt>
    <dgm:pt modelId="{6B854835-F06B-457F-8F16-3C691AB8CA08}" type="parTrans" cxnId="{46AB8CF5-48FD-44BF-82AC-068F146ED5DA}">
      <dgm:prSet/>
      <dgm:spPr/>
      <dgm:t>
        <a:bodyPr/>
        <a:lstStyle/>
        <a:p>
          <a:endParaRPr lang="en-US"/>
        </a:p>
      </dgm:t>
    </dgm:pt>
    <dgm:pt modelId="{934466CB-7DF5-455E-A750-F2D870DA74B0}" type="sibTrans" cxnId="{46AB8CF5-48FD-44BF-82AC-068F146ED5DA}">
      <dgm:prSet/>
      <dgm:spPr/>
      <dgm:t>
        <a:bodyPr/>
        <a:lstStyle/>
        <a:p>
          <a:endParaRPr lang="en-US"/>
        </a:p>
      </dgm:t>
    </dgm:pt>
    <dgm:pt modelId="{8EF41E5B-389C-4E14-864A-F46322B9F744}">
      <dgm:prSet/>
      <dgm:spPr/>
      <dgm:t>
        <a:bodyPr/>
        <a:lstStyle/>
        <a:p>
          <a:r>
            <a:rPr lang="en-US"/>
            <a:t>Ethnic fractionalization &amp; population size</a:t>
          </a:r>
        </a:p>
      </dgm:t>
    </dgm:pt>
    <dgm:pt modelId="{561BCAC0-9679-480F-A014-CC01AD0E65EF}" type="parTrans" cxnId="{2D0B2766-C58D-4A52-9997-94512463C8FB}">
      <dgm:prSet/>
      <dgm:spPr/>
      <dgm:t>
        <a:bodyPr/>
        <a:lstStyle/>
        <a:p>
          <a:endParaRPr lang="en-US"/>
        </a:p>
      </dgm:t>
    </dgm:pt>
    <dgm:pt modelId="{E93D3400-766C-4A8D-9DA8-5C5423E8B84B}" type="sibTrans" cxnId="{2D0B2766-C58D-4A52-9997-94512463C8FB}">
      <dgm:prSet/>
      <dgm:spPr/>
      <dgm:t>
        <a:bodyPr/>
        <a:lstStyle/>
        <a:p>
          <a:endParaRPr lang="en-US"/>
        </a:p>
      </dgm:t>
    </dgm:pt>
    <dgm:pt modelId="{DAF20C40-B75E-485B-AFEB-553D6D4A3999}">
      <dgm:prSet/>
      <dgm:spPr/>
      <dgm:t>
        <a:bodyPr/>
        <a:lstStyle/>
        <a:p>
          <a:r>
            <a:rPr lang="en-US"/>
            <a:t>Macroeconomic safeguards</a:t>
          </a:r>
        </a:p>
      </dgm:t>
    </dgm:pt>
    <dgm:pt modelId="{9E4D8A25-1461-4112-A01B-5C6CECBA14C8}" type="parTrans" cxnId="{F761D177-047E-4319-936A-7CF1CC3DC187}">
      <dgm:prSet/>
      <dgm:spPr/>
      <dgm:t>
        <a:bodyPr/>
        <a:lstStyle/>
        <a:p>
          <a:endParaRPr lang="en-US"/>
        </a:p>
      </dgm:t>
    </dgm:pt>
    <dgm:pt modelId="{88E064B2-21BC-49F2-9796-A55550912CAF}" type="sibTrans" cxnId="{F761D177-047E-4319-936A-7CF1CC3DC187}">
      <dgm:prSet/>
      <dgm:spPr/>
      <dgm:t>
        <a:bodyPr/>
        <a:lstStyle/>
        <a:p>
          <a:endParaRPr lang="en-US"/>
        </a:p>
      </dgm:t>
    </dgm:pt>
    <dgm:pt modelId="{C41E150A-F5B8-4D26-99F3-015ED8EA30FA}">
      <dgm:prSet/>
      <dgm:spPr/>
      <dgm:t>
        <a:bodyPr/>
        <a:lstStyle/>
        <a:p>
          <a:r>
            <a:rPr lang="en-US"/>
            <a:t>Lootable resources</a:t>
          </a:r>
        </a:p>
      </dgm:t>
    </dgm:pt>
    <dgm:pt modelId="{DAB9DB00-781E-4121-B45B-E86EA544FEA7}" type="parTrans" cxnId="{DF1FE298-8FC4-4CCE-AC9A-5B723848698E}">
      <dgm:prSet/>
      <dgm:spPr/>
      <dgm:t>
        <a:bodyPr/>
        <a:lstStyle/>
        <a:p>
          <a:endParaRPr lang="en-US"/>
        </a:p>
      </dgm:t>
    </dgm:pt>
    <dgm:pt modelId="{1A91639F-1147-4C48-B410-B71C2C792D7E}" type="sibTrans" cxnId="{DF1FE298-8FC4-4CCE-AC9A-5B723848698E}">
      <dgm:prSet/>
      <dgm:spPr/>
      <dgm:t>
        <a:bodyPr/>
        <a:lstStyle/>
        <a:p>
          <a:endParaRPr lang="en-US"/>
        </a:p>
      </dgm:t>
    </dgm:pt>
    <dgm:pt modelId="{8F01F30B-DE93-48AB-A406-9A035A7578EC}">
      <dgm:prSet/>
      <dgm:spPr/>
      <dgm:t>
        <a:bodyPr/>
        <a:lstStyle/>
        <a:p>
          <a:r>
            <a:rPr lang="en-US"/>
            <a:t>Geography and topography</a:t>
          </a:r>
        </a:p>
      </dgm:t>
    </dgm:pt>
    <dgm:pt modelId="{F2E36501-5EDB-4168-8393-39984B2984CF}" type="parTrans" cxnId="{DE815149-E539-4A5F-9DCB-C3DEABDB686F}">
      <dgm:prSet/>
      <dgm:spPr/>
      <dgm:t>
        <a:bodyPr/>
        <a:lstStyle/>
        <a:p>
          <a:endParaRPr lang="en-US"/>
        </a:p>
      </dgm:t>
    </dgm:pt>
    <dgm:pt modelId="{0AEC3BA9-BBEA-4107-AB3F-5BA883656522}" type="sibTrans" cxnId="{DE815149-E539-4A5F-9DCB-C3DEABDB686F}">
      <dgm:prSet/>
      <dgm:spPr/>
      <dgm:t>
        <a:bodyPr/>
        <a:lstStyle/>
        <a:p>
          <a:endParaRPr lang="en-US"/>
        </a:p>
      </dgm:t>
    </dgm:pt>
    <dgm:pt modelId="{B45D3FBC-52CE-4319-97EB-620AC6EED09D}">
      <dgm:prSet/>
      <dgm:spPr/>
      <dgm:t>
        <a:bodyPr/>
        <a:lstStyle/>
        <a:p>
          <a:r>
            <a:rPr lang="en-US"/>
            <a:t>African Context: coups and patronage pyramids</a:t>
          </a:r>
        </a:p>
      </dgm:t>
    </dgm:pt>
    <dgm:pt modelId="{625B0B9A-DBB5-4704-9961-179A595C6E0A}" type="parTrans" cxnId="{09DB6512-030A-4A20-91C1-D3F49E5786A4}">
      <dgm:prSet/>
      <dgm:spPr/>
      <dgm:t>
        <a:bodyPr/>
        <a:lstStyle/>
        <a:p>
          <a:endParaRPr lang="en-US"/>
        </a:p>
      </dgm:t>
    </dgm:pt>
    <dgm:pt modelId="{455A58C4-73B3-40CF-936D-C8E48328EC21}" type="sibTrans" cxnId="{09DB6512-030A-4A20-91C1-D3F49E5786A4}">
      <dgm:prSet/>
      <dgm:spPr/>
      <dgm:t>
        <a:bodyPr/>
        <a:lstStyle/>
        <a:p>
          <a:endParaRPr lang="en-US"/>
        </a:p>
      </dgm:t>
    </dgm:pt>
    <dgm:pt modelId="{C84A3A93-3F7F-C041-9E51-5359205A890B}" type="pres">
      <dgm:prSet presAssocID="{88A5F5C8-E153-492D-A4F5-66BD875E051B}" presName="diagram" presStyleCnt="0">
        <dgm:presLayoutVars>
          <dgm:dir/>
          <dgm:resizeHandles val="exact"/>
        </dgm:presLayoutVars>
      </dgm:prSet>
      <dgm:spPr/>
    </dgm:pt>
    <dgm:pt modelId="{C00BE607-3F99-EE42-88CC-3A013AF70B66}" type="pres">
      <dgm:prSet presAssocID="{2375B445-EB93-4668-BB82-72AA38A1740D}" presName="node" presStyleLbl="node1" presStyleIdx="0" presStyleCnt="9">
        <dgm:presLayoutVars>
          <dgm:bulletEnabled val="1"/>
        </dgm:presLayoutVars>
      </dgm:prSet>
      <dgm:spPr/>
    </dgm:pt>
    <dgm:pt modelId="{D6455095-9378-D24E-819A-775A382E7C0B}" type="pres">
      <dgm:prSet presAssocID="{CBAE082E-54A4-416A-AEF8-7D24D41C1759}" presName="sibTrans" presStyleCnt="0"/>
      <dgm:spPr/>
    </dgm:pt>
    <dgm:pt modelId="{6B30892C-70A7-6740-AE36-AAB77E6E0499}" type="pres">
      <dgm:prSet presAssocID="{652A322F-4C1C-4C18-A5F8-D77ED84C1FEF}" presName="node" presStyleLbl="node1" presStyleIdx="1" presStyleCnt="9">
        <dgm:presLayoutVars>
          <dgm:bulletEnabled val="1"/>
        </dgm:presLayoutVars>
      </dgm:prSet>
      <dgm:spPr/>
    </dgm:pt>
    <dgm:pt modelId="{DC5063B0-585D-E944-9DBB-6BCD8FE38AF5}" type="pres">
      <dgm:prSet presAssocID="{2E64CFE0-7CF7-4C61-B23A-28948124DCA7}" presName="sibTrans" presStyleCnt="0"/>
      <dgm:spPr/>
    </dgm:pt>
    <dgm:pt modelId="{6B8F4BBD-37B4-184C-A04B-7F2153548AAB}" type="pres">
      <dgm:prSet presAssocID="{9161FF6F-D27B-4809-A99B-749E672B91F4}" presName="node" presStyleLbl="node1" presStyleIdx="2" presStyleCnt="9">
        <dgm:presLayoutVars>
          <dgm:bulletEnabled val="1"/>
        </dgm:presLayoutVars>
      </dgm:prSet>
      <dgm:spPr/>
    </dgm:pt>
    <dgm:pt modelId="{6BC860F8-3341-C147-9AD2-710593DCFDA2}" type="pres">
      <dgm:prSet presAssocID="{9CD3F841-6C91-4044-8241-69A4FA5E51B0}" presName="sibTrans" presStyleCnt="0"/>
      <dgm:spPr/>
    </dgm:pt>
    <dgm:pt modelId="{92555E92-3ADF-0D41-913A-5045B0F5FDBB}" type="pres">
      <dgm:prSet presAssocID="{BFFA43E8-DE0F-487D-972F-09E6CB033BD4}" presName="node" presStyleLbl="node1" presStyleIdx="3" presStyleCnt="9">
        <dgm:presLayoutVars>
          <dgm:bulletEnabled val="1"/>
        </dgm:presLayoutVars>
      </dgm:prSet>
      <dgm:spPr/>
    </dgm:pt>
    <dgm:pt modelId="{86A9445C-F366-C84E-88A6-AB9941846783}" type="pres">
      <dgm:prSet presAssocID="{F2EC12F1-2BC8-4307-840A-A33B5560C3F0}" presName="sibTrans" presStyleCnt="0"/>
      <dgm:spPr/>
    </dgm:pt>
    <dgm:pt modelId="{801770F9-F8E4-C74F-9F70-373C1CCAFFAB}" type="pres">
      <dgm:prSet presAssocID="{2B93194E-B56F-48B2-B6DA-0564496FBA61}" presName="node" presStyleLbl="node1" presStyleIdx="4" presStyleCnt="9">
        <dgm:presLayoutVars>
          <dgm:bulletEnabled val="1"/>
        </dgm:presLayoutVars>
      </dgm:prSet>
      <dgm:spPr/>
    </dgm:pt>
    <dgm:pt modelId="{1C9B306E-ACDA-7741-9E40-132F3BCA3CAB}" type="pres">
      <dgm:prSet presAssocID="{934466CB-7DF5-455E-A750-F2D870DA74B0}" presName="sibTrans" presStyleCnt="0"/>
      <dgm:spPr/>
    </dgm:pt>
    <dgm:pt modelId="{AE2A8D89-4636-EE4E-894F-1995064C2CE2}" type="pres">
      <dgm:prSet presAssocID="{8EF41E5B-389C-4E14-864A-F46322B9F744}" presName="node" presStyleLbl="node1" presStyleIdx="5" presStyleCnt="9">
        <dgm:presLayoutVars>
          <dgm:bulletEnabled val="1"/>
        </dgm:presLayoutVars>
      </dgm:prSet>
      <dgm:spPr/>
    </dgm:pt>
    <dgm:pt modelId="{E876DF7C-0C0B-F54A-9C5D-DBD3A7060F78}" type="pres">
      <dgm:prSet presAssocID="{E93D3400-766C-4A8D-9DA8-5C5423E8B84B}" presName="sibTrans" presStyleCnt="0"/>
      <dgm:spPr/>
    </dgm:pt>
    <dgm:pt modelId="{054CF118-33A9-4240-9FB3-848C53A965BC}" type="pres">
      <dgm:prSet presAssocID="{DAF20C40-B75E-485B-AFEB-553D6D4A3999}" presName="node" presStyleLbl="node1" presStyleIdx="6" presStyleCnt="9">
        <dgm:presLayoutVars>
          <dgm:bulletEnabled val="1"/>
        </dgm:presLayoutVars>
      </dgm:prSet>
      <dgm:spPr/>
    </dgm:pt>
    <dgm:pt modelId="{CDC5BE9B-13BA-8F4A-AF6E-425E8E5BD4DE}" type="pres">
      <dgm:prSet presAssocID="{88E064B2-21BC-49F2-9796-A55550912CAF}" presName="sibTrans" presStyleCnt="0"/>
      <dgm:spPr/>
    </dgm:pt>
    <dgm:pt modelId="{F8D62B8F-9AC6-0642-B640-60AF5732BCFF}" type="pres">
      <dgm:prSet presAssocID="{8F01F30B-DE93-48AB-A406-9A035A7578EC}" presName="node" presStyleLbl="node1" presStyleIdx="7" presStyleCnt="9">
        <dgm:presLayoutVars>
          <dgm:bulletEnabled val="1"/>
        </dgm:presLayoutVars>
      </dgm:prSet>
      <dgm:spPr/>
    </dgm:pt>
    <dgm:pt modelId="{7D0A7A10-2466-BE44-9995-891202B3BEE5}" type="pres">
      <dgm:prSet presAssocID="{0AEC3BA9-BBEA-4107-AB3F-5BA883656522}" presName="sibTrans" presStyleCnt="0"/>
      <dgm:spPr/>
    </dgm:pt>
    <dgm:pt modelId="{90B5B329-9938-044B-85FC-EA932405F2B0}" type="pres">
      <dgm:prSet presAssocID="{B45D3FBC-52CE-4319-97EB-620AC6EED09D}" presName="node" presStyleLbl="node1" presStyleIdx="8" presStyleCnt="9">
        <dgm:presLayoutVars>
          <dgm:bulletEnabled val="1"/>
        </dgm:presLayoutVars>
      </dgm:prSet>
      <dgm:spPr/>
    </dgm:pt>
  </dgm:ptLst>
  <dgm:cxnLst>
    <dgm:cxn modelId="{09DB6512-030A-4A20-91C1-D3F49E5786A4}" srcId="{88A5F5C8-E153-492D-A4F5-66BD875E051B}" destId="{B45D3FBC-52CE-4319-97EB-620AC6EED09D}" srcOrd="8" destOrd="0" parTransId="{625B0B9A-DBB5-4704-9961-179A595C6E0A}" sibTransId="{455A58C4-73B3-40CF-936D-C8E48328EC21}"/>
    <dgm:cxn modelId="{F858E615-0EAC-4343-A02A-DA23BBC6624F}" type="presOf" srcId="{8EF41E5B-389C-4E14-864A-F46322B9F744}" destId="{AE2A8D89-4636-EE4E-894F-1995064C2CE2}" srcOrd="0" destOrd="0" presId="urn:microsoft.com/office/officeart/2005/8/layout/default"/>
    <dgm:cxn modelId="{B021FA26-C33E-ED4E-B5BB-38255736969F}" type="presOf" srcId="{DAF20C40-B75E-485B-AFEB-553D6D4A3999}" destId="{054CF118-33A9-4240-9FB3-848C53A965BC}" srcOrd="0" destOrd="0" presId="urn:microsoft.com/office/officeart/2005/8/layout/default"/>
    <dgm:cxn modelId="{3114442B-C547-8B47-B47B-DB12803E19E8}" type="presOf" srcId="{BFFA43E8-DE0F-487D-972F-09E6CB033BD4}" destId="{92555E92-3ADF-0D41-913A-5045B0F5FDBB}" srcOrd="0" destOrd="0" presId="urn:microsoft.com/office/officeart/2005/8/layout/default"/>
    <dgm:cxn modelId="{DE815149-E539-4A5F-9DCB-C3DEABDB686F}" srcId="{88A5F5C8-E153-492D-A4F5-66BD875E051B}" destId="{8F01F30B-DE93-48AB-A406-9A035A7578EC}" srcOrd="7" destOrd="0" parTransId="{F2E36501-5EDB-4168-8393-39984B2984CF}" sibTransId="{0AEC3BA9-BBEA-4107-AB3F-5BA883656522}"/>
    <dgm:cxn modelId="{48F33E57-87F3-D94B-B7D5-B565B65F909A}" type="presOf" srcId="{C41E150A-F5B8-4D26-99F3-015ED8EA30FA}" destId="{054CF118-33A9-4240-9FB3-848C53A965BC}" srcOrd="0" destOrd="1" presId="urn:microsoft.com/office/officeart/2005/8/layout/default"/>
    <dgm:cxn modelId="{2D0B2766-C58D-4A52-9997-94512463C8FB}" srcId="{88A5F5C8-E153-492D-A4F5-66BD875E051B}" destId="{8EF41E5B-389C-4E14-864A-F46322B9F744}" srcOrd="5" destOrd="0" parTransId="{561BCAC0-9679-480F-A014-CC01AD0E65EF}" sibTransId="{E93D3400-766C-4A8D-9DA8-5C5423E8B84B}"/>
    <dgm:cxn modelId="{D829796C-D049-41D9-BD05-B9D1F176576B}" srcId="{88A5F5C8-E153-492D-A4F5-66BD875E051B}" destId="{652A322F-4C1C-4C18-A5F8-D77ED84C1FEF}" srcOrd="1" destOrd="0" parTransId="{5B223D2C-C4ED-4FED-BECF-BCD78DA4873F}" sibTransId="{2E64CFE0-7CF7-4C61-B23A-28948124DCA7}"/>
    <dgm:cxn modelId="{F761D177-047E-4319-936A-7CF1CC3DC187}" srcId="{88A5F5C8-E153-492D-A4F5-66BD875E051B}" destId="{DAF20C40-B75E-485B-AFEB-553D6D4A3999}" srcOrd="6" destOrd="0" parTransId="{9E4D8A25-1461-4112-A01B-5C6CECBA14C8}" sibTransId="{88E064B2-21BC-49F2-9796-A55550912CAF}"/>
    <dgm:cxn modelId="{F1DEEF81-5288-0745-B277-9C81ABDD53C7}" type="presOf" srcId="{B45D3FBC-52CE-4319-97EB-620AC6EED09D}" destId="{90B5B329-9938-044B-85FC-EA932405F2B0}" srcOrd="0" destOrd="0" presId="urn:microsoft.com/office/officeart/2005/8/layout/default"/>
    <dgm:cxn modelId="{DF1FE298-8FC4-4CCE-AC9A-5B723848698E}" srcId="{DAF20C40-B75E-485B-AFEB-553D6D4A3999}" destId="{C41E150A-F5B8-4D26-99F3-015ED8EA30FA}" srcOrd="0" destOrd="0" parTransId="{DAB9DB00-781E-4121-B45B-E86EA544FEA7}" sibTransId="{1A91639F-1147-4C48-B410-B71C2C792D7E}"/>
    <dgm:cxn modelId="{025F67A5-5E58-7C40-B16B-CAED403DEFA0}" type="presOf" srcId="{88A5F5C8-E153-492D-A4F5-66BD875E051B}" destId="{C84A3A93-3F7F-C041-9E51-5359205A890B}" srcOrd="0" destOrd="0" presId="urn:microsoft.com/office/officeart/2005/8/layout/default"/>
    <dgm:cxn modelId="{EE3683AF-5339-034D-845D-5D5A065F5D1F}" type="presOf" srcId="{2375B445-EB93-4668-BB82-72AA38A1740D}" destId="{C00BE607-3F99-EE42-88CC-3A013AF70B66}" srcOrd="0" destOrd="0" presId="urn:microsoft.com/office/officeart/2005/8/layout/default"/>
    <dgm:cxn modelId="{AE32E2C9-635F-6641-8880-7929AD2DA05B}" type="presOf" srcId="{9161FF6F-D27B-4809-A99B-749E672B91F4}" destId="{6B8F4BBD-37B4-184C-A04B-7F2153548AAB}" srcOrd="0" destOrd="0" presId="urn:microsoft.com/office/officeart/2005/8/layout/default"/>
    <dgm:cxn modelId="{CE8DD0D1-5D1A-BE46-8FD6-687B97DB86D9}" type="presOf" srcId="{8F01F30B-DE93-48AB-A406-9A035A7578EC}" destId="{F8D62B8F-9AC6-0642-B640-60AF5732BCFF}" srcOrd="0" destOrd="0" presId="urn:microsoft.com/office/officeart/2005/8/layout/default"/>
    <dgm:cxn modelId="{18D8B6D3-AAF2-440A-A5CB-07C2BF94CE3C}" srcId="{88A5F5C8-E153-492D-A4F5-66BD875E051B}" destId="{2375B445-EB93-4668-BB82-72AA38A1740D}" srcOrd="0" destOrd="0" parTransId="{3C9951A9-A2C1-4B0A-AB33-9B081AF92DCB}" sibTransId="{CBAE082E-54A4-416A-AEF8-7D24D41C1759}"/>
    <dgm:cxn modelId="{FF0BABE3-BE33-3242-AC79-ACB702937B85}" type="presOf" srcId="{652A322F-4C1C-4C18-A5F8-D77ED84C1FEF}" destId="{6B30892C-70A7-6740-AE36-AAB77E6E0499}" srcOrd="0" destOrd="0" presId="urn:microsoft.com/office/officeart/2005/8/layout/default"/>
    <dgm:cxn modelId="{E7E39DEB-9A84-42DA-877C-CF6610136724}" srcId="{88A5F5C8-E153-492D-A4F5-66BD875E051B}" destId="{9161FF6F-D27B-4809-A99B-749E672B91F4}" srcOrd="2" destOrd="0" parTransId="{AF4ADFC5-BB4F-4FFD-BE4A-C9DC62F076E0}" sibTransId="{9CD3F841-6C91-4044-8241-69A4FA5E51B0}"/>
    <dgm:cxn modelId="{46AB8CF5-48FD-44BF-82AC-068F146ED5DA}" srcId="{88A5F5C8-E153-492D-A4F5-66BD875E051B}" destId="{2B93194E-B56F-48B2-B6DA-0564496FBA61}" srcOrd="4" destOrd="0" parTransId="{6B854835-F06B-457F-8F16-3C691AB8CA08}" sibTransId="{934466CB-7DF5-455E-A750-F2D870DA74B0}"/>
    <dgm:cxn modelId="{8B19C8F5-207D-4550-8237-739C9394E5B8}" srcId="{88A5F5C8-E153-492D-A4F5-66BD875E051B}" destId="{BFFA43E8-DE0F-487D-972F-09E6CB033BD4}" srcOrd="3" destOrd="0" parTransId="{B9E7A9C3-8139-4DA2-84F8-7978DFDEF107}" sibTransId="{F2EC12F1-2BC8-4307-840A-A33B5560C3F0}"/>
    <dgm:cxn modelId="{046D22FA-B104-F446-BE42-D160016706BB}" type="presOf" srcId="{2B93194E-B56F-48B2-B6DA-0564496FBA61}" destId="{801770F9-F8E4-C74F-9F70-373C1CCAFFAB}" srcOrd="0" destOrd="0" presId="urn:microsoft.com/office/officeart/2005/8/layout/default"/>
    <dgm:cxn modelId="{C00586A6-30DE-E946-8EF8-829F662B08A2}" type="presParOf" srcId="{C84A3A93-3F7F-C041-9E51-5359205A890B}" destId="{C00BE607-3F99-EE42-88CC-3A013AF70B66}" srcOrd="0" destOrd="0" presId="urn:microsoft.com/office/officeart/2005/8/layout/default"/>
    <dgm:cxn modelId="{36DCEF55-70E1-0343-8FC7-5E9B2A4C0FA3}" type="presParOf" srcId="{C84A3A93-3F7F-C041-9E51-5359205A890B}" destId="{D6455095-9378-D24E-819A-775A382E7C0B}" srcOrd="1" destOrd="0" presId="urn:microsoft.com/office/officeart/2005/8/layout/default"/>
    <dgm:cxn modelId="{2F06609A-D303-564A-AFBB-0669ACAC5112}" type="presParOf" srcId="{C84A3A93-3F7F-C041-9E51-5359205A890B}" destId="{6B30892C-70A7-6740-AE36-AAB77E6E0499}" srcOrd="2" destOrd="0" presId="urn:microsoft.com/office/officeart/2005/8/layout/default"/>
    <dgm:cxn modelId="{ED14F824-0EF4-414B-A2DB-7F645D98A62D}" type="presParOf" srcId="{C84A3A93-3F7F-C041-9E51-5359205A890B}" destId="{DC5063B0-585D-E944-9DBB-6BCD8FE38AF5}" srcOrd="3" destOrd="0" presId="urn:microsoft.com/office/officeart/2005/8/layout/default"/>
    <dgm:cxn modelId="{581922CB-79B3-D94A-A826-51589C38848F}" type="presParOf" srcId="{C84A3A93-3F7F-C041-9E51-5359205A890B}" destId="{6B8F4BBD-37B4-184C-A04B-7F2153548AAB}" srcOrd="4" destOrd="0" presId="urn:microsoft.com/office/officeart/2005/8/layout/default"/>
    <dgm:cxn modelId="{B32B2B5A-D047-9747-841D-3F5A322CD891}" type="presParOf" srcId="{C84A3A93-3F7F-C041-9E51-5359205A890B}" destId="{6BC860F8-3341-C147-9AD2-710593DCFDA2}" srcOrd="5" destOrd="0" presId="urn:microsoft.com/office/officeart/2005/8/layout/default"/>
    <dgm:cxn modelId="{923F1E51-ACF6-CD4C-947A-86412959D1BE}" type="presParOf" srcId="{C84A3A93-3F7F-C041-9E51-5359205A890B}" destId="{92555E92-3ADF-0D41-913A-5045B0F5FDBB}" srcOrd="6" destOrd="0" presId="urn:microsoft.com/office/officeart/2005/8/layout/default"/>
    <dgm:cxn modelId="{3D31422A-25CB-6240-B988-A55628FF59DF}" type="presParOf" srcId="{C84A3A93-3F7F-C041-9E51-5359205A890B}" destId="{86A9445C-F366-C84E-88A6-AB9941846783}" srcOrd="7" destOrd="0" presId="urn:microsoft.com/office/officeart/2005/8/layout/default"/>
    <dgm:cxn modelId="{566CE629-8371-DB4E-AED1-E2F52AC4F9E0}" type="presParOf" srcId="{C84A3A93-3F7F-C041-9E51-5359205A890B}" destId="{801770F9-F8E4-C74F-9F70-373C1CCAFFAB}" srcOrd="8" destOrd="0" presId="urn:microsoft.com/office/officeart/2005/8/layout/default"/>
    <dgm:cxn modelId="{C1E406BC-81A5-E840-A6E0-E301D7B61824}" type="presParOf" srcId="{C84A3A93-3F7F-C041-9E51-5359205A890B}" destId="{1C9B306E-ACDA-7741-9E40-132F3BCA3CAB}" srcOrd="9" destOrd="0" presId="urn:microsoft.com/office/officeart/2005/8/layout/default"/>
    <dgm:cxn modelId="{43F51009-D7BD-0243-8D75-83F04793CECA}" type="presParOf" srcId="{C84A3A93-3F7F-C041-9E51-5359205A890B}" destId="{AE2A8D89-4636-EE4E-894F-1995064C2CE2}" srcOrd="10" destOrd="0" presId="urn:microsoft.com/office/officeart/2005/8/layout/default"/>
    <dgm:cxn modelId="{967246B5-7924-074F-AEC3-1639E312633A}" type="presParOf" srcId="{C84A3A93-3F7F-C041-9E51-5359205A890B}" destId="{E876DF7C-0C0B-F54A-9C5D-DBD3A7060F78}" srcOrd="11" destOrd="0" presId="urn:microsoft.com/office/officeart/2005/8/layout/default"/>
    <dgm:cxn modelId="{FB584659-1623-AD49-BA15-74E45DC0AFB5}" type="presParOf" srcId="{C84A3A93-3F7F-C041-9E51-5359205A890B}" destId="{054CF118-33A9-4240-9FB3-848C53A965BC}" srcOrd="12" destOrd="0" presId="urn:microsoft.com/office/officeart/2005/8/layout/default"/>
    <dgm:cxn modelId="{0CAFF291-ADB3-B844-B9DE-24B2F09C9AE4}" type="presParOf" srcId="{C84A3A93-3F7F-C041-9E51-5359205A890B}" destId="{CDC5BE9B-13BA-8F4A-AF6E-425E8E5BD4DE}" srcOrd="13" destOrd="0" presId="urn:microsoft.com/office/officeart/2005/8/layout/default"/>
    <dgm:cxn modelId="{ED187A35-792D-F94D-8931-4CA47BD81542}" type="presParOf" srcId="{C84A3A93-3F7F-C041-9E51-5359205A890B}" destId="{F8D62B8F-9AC6-0642-B640-60AF5732BCFF}" srcOrd="14" destOrd="0" presId="urn:microsoft.com/office/officeart/2005/8/layout/default"/>
    <dgm:cxn modelId="{17776D70-4F56-9E49-A5D7-A90F3AF6A7E6}" type="presParOf" srcId="{C84A3A93-3F7F-C041-9E51-5359205A890B}" destId="{7D0A7A10-2466-BE44-9995-891202B3BEE5}" srcOrd="15" destOrd="0" presId="urn:microsoft.com/office/officeart/2005/8/layout/default"/>
    <dgm:cxn modelId="{0BCD6141-249F-3E42-80EA-18D5AD528D35}" type="presParOf" srcId="{C84A3A93-3F7F-C041-9E51-5359205A890B}" destId="{90B5B329-9938-044B-85FC-EA932405F2B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82A0F-B2D3-4D45-BC3A-38CED32CE4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2D474C-3092-4B08-83DB-8B35C97D80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Large-n study</a:t>
          </a:r>
        </a:p>
      </dgm:t>
    </dgm:pt>
    <dgm:pt modelId="{DFEDE14A-DFF3-44D3-ACE3-F44526D1D842}" type="parTrans" cxnId="{FB20B4D5-5E15-4807-AFB4-B9ED83793FC4}">
      <dgm:prSet/>
      <dgm:spPr/>
      <dgm:t>
        <a:bodyPr/>
        <a:lstStyle/>
        <a:p>
          <a:endParaRPr lang="en-US"/>
        </a:p>
      </dgm:t>
    </dgm:pt>
    <dgm:pt modelId="{7AC79A13-FA14-4DA0-89AC-98F708BAC8D4}" type="sibTrans" cxnId="{FB20B4D5-5E15-4807-AFB4-B9ED83793FC4}">
      <dgm:prSet/>
      <dgm:spPr/>
      <dgm:t>
        <a:bodyPr/>
        <a:lstStyle/>
        <a:p>
          <a:endParaRPr lang="en-US"/>
        </a:p>
      </dgm:t>
    </dgm:pt>
    <dgm:pt modelId="{6C7714EF-F5E9-47AA-9334-603EFA74E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Focused on Africa</a:t>
          </a:r>
        </a:p>
      </dgm:t>
    </dgm:pt>
    <dgm:pt modelId="{D00EF5EB-4391-4826-A3BB-0715077C3413}" type="parTrans" cxnId="{A6FA8E17-F775-495F-964D-32CDC6B27EC9}">
      <dgm:prSet/>
      <dgm:spPr/>
      <dgm:t>
        <a:bodyPr/>
        <a:lstStyle/>
        <a:p>
          <a:endParaRPr lang="en-US"/>
        </a:p>
      </dgm:t>
    </dgm:pt>
    <dgm:pt modelId="{C1F90EED-57E4-41C2-99F1-946E7D71066E}" type="sibTrans" cxnId="{A6FA8E17-F775-495F-964D-32CDC6B27EC9}">
      <dgm:prSet/>
      <dgm:spPr/>
      <dgm:t>
        <a:bodyPr/>
        <a:lstStyle/>
        <a:p>
          <a:endParaRPr lang="en-US"/>
        </a:p>
      </dgm:t>
    </dgm:pt>
    <dgm:pt modelId="{C72CAFC8-6623-4373-BA39-41580221A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Bird’s eye view</a:t>
          </a:r>
        </a:p>
      </dgm:t>
    </dgm:pt>
    <dgm:pt modelId="{42D6FAF4-CA13-42D1-83FF-032D5FAADAFA}" type="parTrans" cxnId="{3C2A1997-895E-4998-ADCA-FDBF7D4A4330}">
      <dgm:prSet/>
      <dgm:spPr/>
      <dgm:t>
        <a:bodyPr/>
        <a:lstStyle/>
        <a:p>
          <a:endParaRPr lang="en-US"/>
        </a:p>
      </dgm:t>
    </dgm:pt>
    <dgm:pt modelId="{E9CBFC07-52DF-465B-9F79-635DBFE28E53}" type="sibTrans" cxnId="{3C2A1997-895E-4998-ADCA-FDBF7D4A4330}">
      <dgm:prSet/>
      <dgm:spPr/>
      <dgm:t>
        <a:bodyPr/>
        <a:lstStyle/>
        <a:p>
          <a:endParaRPr lang="en-US"/>
        </a:p>
      </dgm:t>
    </dgm:pt>
    <dgm:pt modelId="{910E7AB9-34C7-48BB-8AC1-A6D6EF4950FD}" type="pres">
      <dgm:prSet presAssocID="{78E82A0F-B2D3-4D45-BC3A-38CED32CE430}" presName="root" presStyleCnt="0">
        <dgm:presLayoutVars>
          <dgm:dir/>
          <dgm:resizeHandles val="exact"/>
        </dgm:presLayoutVars>
      </dgm:prSet>
      <dgm:spPr/>
    </dgm:pt>
    <dgm:pt modelId="{052AE0CC-2C39-4BE7-BF5B-1DF7761441F5}" type="pres">
      <dgm:prSet presAssocID="{6C7714EF-F5E9-47AA-9334-603EFA74EE60}" presName="compNode" presStyleCnt="0"/>
      <dgm:spPr/>
    </dgm:pt>
    <dgm:pt modelId="{627C8D89-C625-4A35-A221-42D55A3A541D}" type="pres">
      <dgm:prSet presAssocID="{6C7714EF-F5E9-47AA-9334-603EFA74EE60}" presName="bgRect" presStyleLbl="bgShp" presStyleIdx="0" presStyleCnt="3" custLinFactNeighborX="-10" custLinFactNeighborY="-1811"/>
      <dgm:spPr/>
    </dgm:pt>
    <dgm:pt modelId="{EBD07138-E6BB-4DE0-BB19-C81E7693A0BA}" type="pres">
      <dgm:prSet presAssocID="{6C7714EF-F5E9-47AA-9334-603EFA74EE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B2817F2B-3B9F-42AE-938B-38F321C4461D}" type="pres">
      <dgm:prSet presAssocID="{6C7714EF-F5E9-47AA-9334-603EFA74EE60}" presName="spaceRect" presStyleCnt="0"/>
      <dgm:spPr/>
    </dgm:pt>
    <dgm:pt modelId="{D620FF72-63AE-47E0-8B38-49E4080F6611}" type="pres">
      <dgm:prSet presAssocID="{6C7714EF-F5E9-47AA-9334-603EFA74EE60}" presName="parTx" presStyleLbl="revTx" presStyleIdx="0" presStyleCnt="3">
        <dgm:presLayoutVars>
          <dgm:chMax val="0"/>
          <dgm:chPref val="0"/>
        </dgm:presLayoutVars>
      </dgm:prSet>
      <dgm:spPr/>
    </dgm:pt>
    <dgm:pt modelId="{2A89B0CB-6B92-438C-A288-12938B2213D4}" type="pres">
      <dgm:prSet presAssocID="{C1F90EED-57E4-41C2-99F1-946E7D71066E}" presName="sibTrans" presStyleCnt="0"/>
      <dgm:spPr/>
    </dgm:pt>
    <dgm:pt modelId="{3CBDCD90-F059-46E6-AE5B-A88AA79B26CC}" type="pres">
      <dgm:prSet presAssocID="{9F2D474C-3092-4B08-83DB-8B35C97D8041}" presName="compNode" presStyleCnt="0"/>
      <dgm:spPr/>
    </dgm:pt>
    <dgm:pt modelId="{1194395E-6933-4C8A-8FCA-BB68D9C23655}" type="pres">
      <dgm:prSet presAssocID="{9F2D474C-3092-4B08-83DB-8B35C97D8041}" presName="bgRect" presStyleLbl="bgShp" presStyleIdx="1" presStyleCnt="3"/>
      <dgm:spPr/>
    </dgm:pt>
    <dgm:pt modelId="{A26515BD-4647-47D2-BBA5-A063D21E95D7}" type="pres">
      <dgm:prSet presAssocID="{9F2D474C-3092-4B08-83DB-8B35C97D80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8572BE7-ECE2-4788-A860-76AB98DE4D03}" type="pres">
      <dgm:prSet presAssocID="{9F2D474C-3092-4B08-83DB-8B35C97D8041}" presName="spaceRect" presStyleCnt="0"/>
      <dgm:spPr/>
    </dgm:pt>
    <dgm:pt modelId="{6C513EE2-725C-480F-8910-5BC699C92A63}" type="pres">
      <dgm:prSet presAssocID="{9F2D474C-3092-4B08-83DB-8B35C97D8041}" presName="parTx" presStyleLbl="revTx" presStyleIdx="1" presStyleCnt="3">
        <dgm:presLayoutVars>
          <dgm:chMax val="0"/>
          <dgm:chPref val="0"/>
        </dgm:presLayoutVars>
      </dgm:prSet>
      <dgm:spPr/>
    </dgm:pt>
    <dgm:pt modelId="{6F246A93-1648-419E-9F82-F4BB74CD303B}" type="pres">
      <dgm:prSet presAssocID="{7AC79A13-FA14-4DA0-89AC-98F708BAC8D4}" presName="sibTrans" presStyleCnt="0"/>
      <dgm:spPr/>
    </dgm:pt>
    <dgm:pt modelId="{7EA4A7A8-B3F0-4737-893F-4D219F2D805E}" type="pres">
      <dgm:prSet presAssocID="{C72CAFC8-6623-4373-BA39-41580221AE29}" presName="compNode" presStyleCnt="0"/>
      <dgm:spPr/>
    </dgm:pt>
    <dgm:pt modelId="{EA01EBB8-D198-42F7-93F7-AB6F1DDD3C35}" type="pres">
      <dgm:prSet presAssocID="{C72CAFC8-6623-4373-BA39-41580221AE29}" presName="bgRect" presStyleLbl="bgShp" presStyleIdx="2" presStyleCnt="3"/>
      <dgm:spPr/>
    </dgm:pt>
    <dgm:pt modelId="{02A3B92D-F7BA-4EAA-8FEE-059B6A8CB2D4}" type="pres">
      <dgm:prSet presAssocID="{C72CAFC8-6623-4373-BA39-41580221AE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wl"/>
        </a:ext>
      </dgm:extLst>
    </dgm:pt>
    <dgm:pt modelId="{5860C1FE-1971-4DDC-9F1C-DA42C6F62444}" type="pres">
      <dgm:prSet presAssocID="{C72CAFC8-6623-4373-BA39-41580221AE29}" presName="spaceRect" presStyleCnt="0"/>
      <dgm:spPr/>
    </dgm:pt>
    <dgm:pt modelId="{DAE1619E-0459-47DC-B986-7958561378A5}" type="pres">
      <dgm:prSet presAssocID="{C72CAFC8-6623-4373-BA39-41580221AE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B6C811-431E-0049-894C-0D661EE50CE8}" type="presOf" srcId="{C72CAFC8-6623-4373-BA39-41580221AE29}" destId="{DAE1619E-0459-47DC-B986-7958561378A5}" srcOrd="0" destOrd="0" presId="urn:microsoft.com/office/officeart/2018/2/layout/IconVerticalSolidList"/>
    <dgm:cxn modelId="{A6FA8E17-F775-495F-964D-32CDC6B27EC9}" srcId="{78E82A0F-B2D3-4D45-BC3A-38CED32CE430}" destId="{6C7714EF-F5E9-47AA-9334-603EFA74EE60}" srcOrd="0" destOrd="0" parTransId="{D00EF5EB-4391-4826-A3BB-0715077C3413}" sibTransId="{C1F90EED-57E4-41C2-99F1-946E7D71066E}"/>
    <dgm:cxn modelId="{FC90CC2C-4AB7-ED40-8802-08BAD3B0AA10}" type="presOf" srcId="{6C7714EF-F5E9-47AA-9334-603EFA74EE60}" destId="{D620FF72-63AE-47E0-8B38-49E4080F6611}" srcOrd="0" destOrd="0" presId="urn:microsoft.com/office/officeart/2018/2/layout/IconVerticalSolidList"/>
    <dgm:cxn modelId="{3C2A1997-895E-4998-ADCA-FDBF7D4A4330}" srcId="{78E82A0F-B2D3-4D45-BC3A-38CED32CE430}" destId="{C72CAFC8-6623-4373-BA39-41580221AE29}" srcOrd="2" destOrd="0" parTransId="{42D6FAF4-CA13-42D1-83FF-032D5FAADAFA}" sibTransId="{E9CBFC07-52DF-465B-9F79-635DBFE28E53}"/>
    <dgm:cxn modelId="{FB20B4D5-5E15-4807-AFB4-B9ED83793FC4}" srcId="{78E82A0F-B2D3-4D45-BC3A-38CED32CE430}" destId="{9F2D474C-3092-4B08-83DB-8B35C97D8041}" srcOrd="1" destOrd="0" parTransId="{DFEDE14A-DFF3-44D3-ACE3-F44526D1D842}" sibTransId="{7AC79A13-FA14-4DA0-89AC-98F708BAC8D4}"/>
    <dgm:cxn modelId="{4AA736FA-E7F6-4B4B-BDF8-E895BD9894D8}" type="presOf" srcId="{78E82A0F-B2D3-4D45-BC3A-38CED32CE430}" destId="{910E7AB9-34C7-48BB-8AC1-A6D6EF4950FD}" srcOrd="0" destOrd="0" presId="urn:microsoft.com/office/officeart/2018/2/layout/IconVerticalSolidList"/>
    <dgm:cxn modelId="{C7FDDBFE-64CE-7840-89D3-A19D56C85303}" type="presOf" srcId="{9F2D474C-3092-4B08-83DB-8B35C97D8041}" destId="{6C513EE2-725C-480F-8910-5BC699C92A63}" srcOrd="0" destOrd="0" presId="urn:microsoft.com/office/officeart/2018/2/layout/IconVerticalSolidList"/>
    <dgm:cxn modelId="{D68AFE5C-C933-764E-9EBA-F323B484C750}" type="presParOf" srcId="{910E7AB9-34C7-48BB-8AC1-A6D6EF4950FD}" destId="{052AE0CC-2C39-4BE7-BF5B-1DF7761441F5}" srcOrd="0" destOrd="0" presId="urn:microsoft.com/office/officeart/2018/2/layout/IconVerticalSolidList"/>
    <dgm:cxn modelId="{7A1C0D7B-AD92-EC4F-86EC-68BD715CF958}" type="presParOf" srcId="{052AE0CC-2C39-4BE7-BF5B-1DF7761441F5}" destId="{627C8D89-C625-4A35-A221-42D55A3A541D}" srcOrd="0" destOrd="0" presId="urn:microsoft.com/office/officeart/2018/2/layout/IconVerticalSolidList"/>
    <dgm:cxn modelId="{642300B8-A88E-DB4E-88F2-C2F26A238489}" type="presParOf" srcId="{052AE0CC-2C39-4BE7-BF5B-1DF7761441F5}" destId="{EBD07138-E6BB-4DE0-BB19-C81E7693A0BA}" srcOrd="1" destOrd="0" presId="urn:microsoft.com/office/officeart/2018/2/layout/IconVerticalSolidList"/>
    <dgm:cxn modelId="{A3CC2F25-5A43-9641-B3A3-CD6E635D9775}" type="presParOf" srcId="{052AE0CC-2C39-4BE7-BF5B-1DF7761441F5}" destId="{B2817F2B-3B9F-42AE-938B-38F321C4461D}" srcOrd="2" destOrd="0" presId="urn:microsoft.com/office/officeart/2018/2/layout/IconVerticalSolidList"/>
    <dgm:cxn modelId="{2AAB4821-D2E3-AB4C-95C5-0D1DDC55AADF}" type="presParOf" srcId="{052AE0CC-2C39-4BE7-BF5B-1DF7761441F5}" destId="{D620FF72-63AE-47E0-8B38-49E4080F6611}" srcOrd="3" destOrd="0" presId="urn:microsoft.com/office/officeart/2018/2/layout/IconVerticalSolidList"/>
    <dgm:cxn modelId="{4CEF4048-C4C8-8943-BCC5-A6A252CA68B8}" type="presParOf" srcId="{910E7AB9-34C7-48BB-8AC1-A6D6EF4950FD}" destId="{2A89B0CB-6B92-438C-A288-12938B2213D4}" srcOrd="1" destOrd="0" presId="urn:microsoft.com/office/officeart/2018/2/layout/IconVerticalSolidList"/>
    <dgm:cxn modelId="{71630E8E-C00B-5547-AEBA-32717D6189ED}" type="presParOf" srcId="{910E7AB9-34C7-48BB-8AC1-A6D6EF4950FD}" destId="{3CBDCD90-F059-46E6-AE5B-A88AA79B26CC}" srcOrd="2" destOrd="0" presId="urn:microsoft.com/office/officeart/2018/2/layout/IconVerticalSolidList"/>
    <dgm:cxn modelId="{5C3E6F03-C4A0-7841-B3D6-4D28E1226DB3}" type="presParOf" srcId="{3CBDCD90-F059-46E6-AE5B-A88AA79B26CC}" destId="{1194395E-6933-4C8A-8FCA-BB68D9C23655}" srcOrd="0" destOrd="0" presId="urn:microsoft.com/office/officeart/2018/2/layout/IconVerticalSolidList"/>
    <dgm:cxn modelId="{EC4B5987-3BCF-3545-9A23-62D829875C28}" type="presParOf" srcId="{3CBDCD90-F059-46E6-AE5B-A88AA79B26CC}" destId="{A26515BD-4647-47D2-BBA5-A063D21E95D7}" srcOrd="1" destOrd="0" presId="urn:microsoft.com/office/officeart/2018/2/layout/IconVerticalSolidList"/>
    <dgm:cxn modelId="{5ACA16C4-5951-5D44-A01A-2CB45AB03690}" type="presParOf" srcId="{3CBDCD90-F059-46E6-AE5B-A88AA79B26CC}" destId="{18572BE7-ECE2-4788-A860-76AB98DE4D03}" srcOrd="2" destOrd="0" presId="urn:microsoft.com/office/officeart/2018/2/layout/IconVerticalSolidList"/>
    <dgm:cxn modelId="{6CBDAB70-2CD1-5644-81AA-F53EC16DF52D}" type="presParOf" srcId="{3CBDCD90-F059-46E6-AE5B-A88AA79B26CC}" destId="{6C513EE2-725C-480F-8910-5BC699C92A63}" srcOrd="3" destOrd="0" presId="urn:microsoft.com/office/officeart/2018/2/layout/IconVerticalSolidList"/>
    <dgm:cxn modelId="{1C58B4AF-5E68-4B44-A77B-51A8075E155A}" type="presParOf" srcId="{910E7AB9-34C7-48BB-8AC1-A6D6EF4950FD}" destId="{6F246A93-1648-419E-9F82-F4BB74CD303B}" srcOrd="3" destOrd="0" presId="urn:microsoft.com/office/officeart/2018/2/layout/IconVerticalSolidList"/>
    <dgm:cxn modelId="{0EE88FEE-A95C-A64D-8164-D022FF5B6867}" type="presParOf" srcId="{910E7AB9-34C7-48BB-8AC1-A6D6EF4950FD}" destId="{7EA4A7A8-B3F0-4737-893F-4D219F2D805E}" srcOrd="4" destOrd="0" presId="urn:microsoft.com/office/officeart/2018/2/layout/IconVerticalSolidList"/>
    <dgm:cxn modelId="{50733BED-FCDF-DE42-923B-108E909E7C70}" type="presParOf" srcId="{7EA4A7A8-B3F0-4737-893F-4D219F2D805E}" destId="{EA01EBB8-D198-42F7-93F7-AB6F1DDD3C35}" srcOrd="0" destOrd="0" presId="urn:microsoft.com/office/officeart/2018/2/layout/IconVerticalSolidList"/>
    <dgm:cxn modelId="{8F5719C0-79DC-9F4A-AF08-E1D799C9B55D}" type="presParOf" srcId="{7EA4A7A8-B3F0-4737-893F-4D219F2D805E}" destId="{02A3B92D-F7BA-4EAA-8FEE-059B6A8CB2D4}" srcOrd="1" destOrd="0" presId="urn:microsoft.com/office/officeart/2018/2/layout/IconVerticalSolidList"/>
    <dgm:cxn modelId="{C308DF2D-AD92-EA42-A4F7-86E7F153831A}" type="presParOf" srcId="{7EA4A7A8-B3F0-4737-893F-4D219F2D805E}" destId="{5860C1FE-1971-4DDC-9F1C-DA42C6F62444}" srcOrd="2" destOrd="0" presId="urn:microsoft.com/office/officeart/2018/2/layout/IconVerticalSolidList"/>
    <dgm:cxn modelId="{E0896CB0-A182-ED4D-B39F-3770FBB03B07}" type="presParOf" srcId="{7EA4A7A8-B3F0-4737-893F-4D219F2D805E}" destId="{DAE1619E-0459-47DC-B986-7958561378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C88E5E-3E95-4B09-B8C3-4019173A2464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F13749-27D0-4A21-978E-78EA5AFAC5A0}">
      <dgm:prSet/>
      <dgm:spPr/>
      <dgm:t>
        <a:bodyPr/>
        <a:lstStyle/>
        <a:p>
          <a:r>
            <a:rPr lang="en-US"/>
            <a:t>4 existing datasets</a:t>
          </a:r>
        </a:p>
      </dgm:t>
    </dgm:pt>
    <dgm:pt modelId="{5DC5BE1D-B196-43E3-9D9D-16EA569D4D4A}" type="parTrans" cxnId="{9FAD1AC3-046A-4BB5-8BA7-ABFD40727C3E}">
      <dgm:prSet/>
      <dgm:spPr/>
      <dgm:t>
        <a:bodyPr/>
        <a:lstStyle/>
        <a:p>
          <a:endParaRPr lang="en-US"/>
        </a:p>
      </dgm:t>
    </dgm:pt>
    <dgm:pt modelId="{1D102D84-E168-482D-9884-4F5CDD3A8155}" type="sibTrans" cxnId="{9FAD1AC3-046A-4BB5-8BA7-ABFD40727C3E}">
      <dgm:prSet/>
      <dgm:spPr/>
      <dgm:t>
        <a:bodyPr/>
        <a:lstStyle/>
        <a:p>
          <a:endParaRPr lang="en-US"/>
        </a:p>
      </dgm:t>
    </dgm:pt>
    <dgm:pt modelId="{292C8189-9658-46CE-8035-48683B78EE14}">
      <dgm:prSet/>
      <dgm:spPr/>
      <dgm:t>
        <a:bodyPr/>
        <a:lstStyle/>
        <a:p>
          <a:r>
            <a:rPr lang="en-US"/>
            <a:t>28 variables</a:t>
          </a:r>
        </a:p>
      </dgm:t>
    </dgm:pt>
    <dgm:pt modelId="{1FA829E5-DE60-4EA9-90C3-A1FC1A5B2F35}" type="parTrans" cxnId="{315EA866-ADF7-4031-A65D-BC0C6D98DE83}">
      <dgm:prSet/>
      <dgm:spPr/>
      <dgm:t>
        <a:bodyPr/>
        <a:lstStyle/>
        <a:p>
          <a:endParaRPr lang="en-US"/>
        </a:p>
      </dgm:t>
    </dgm:pt>
    <dgm:pt modelId="{909882F2-6BEB-4CE1-A288-9DBBEA8A0AF7}" type="sibTrans" cxnId="{315EA866-ADF7-4031-A65D-BC0C6D98DE83}">
      <dgm:prSet/>
      <dgm:spPr/>
      <dgm:t>
        <a:bodyPr/>
        <a:lstStyle/>
        <a:p>
          <a:endParaRPr lang="en-US"/>
        </a:p>
      </dgm:t>
    </dgm:pt>
    <dgm:pt modelId="{83439C91-7492-4A92-8609-07C70D8510FF}">
      <dgm:prSet/>
      <dgm:spPr/>
      <dgm:t>
        <a:bodyPr/>
        <a:lstStyle/>
        <a:p>
          <a:r>
            <a:rPr lang="en-US"/>
            <a:t>3,064 country-year observations</a:t>
          </a:r>
        </a:p>
      </dgm:t>
    </dgm:pt>
    <dgm:pt modelId="{9974201A-87C4-4192-B129-DAA347C3371B}" type="parTrans" cxnId="{63B8ACBC-51BE-47BE-8B2B-E7EBCA518EC1}">
      <dgm:prSet/>
      <dgm:spPr/>
      <dgm:t>
        <a:bodyPr/>
        <a:lstStyle/>
        <a:p>
          <a:endParaRPr lang="en-US"/>
        </a:p>
      </dgm:t>
    </dgm:pt>
    <dgm:pt modelId="{19EF16C1-9375-4D01-A0F6-8115322A8D83}" type="sibTrans" cxnId="{63B8ACBC-51BE-47BE-8B2B-E7EBCA518EC1}">
      <dgm:prSet/>
      <dgm:spPr/>
      <dgm:t>
        <a:bodyPr/>
        <a:lstStyle/>
        <a:p>
          <a:endParaRPr lang="en-US"/>
        </a:p>
      </dgm:t>
    </dgm:pt>
    <dgm:pt modelId="{7B1DFE21-1688-4920-B21C-13F3EBFCF010}">
      <dgm:prSet/>
      <dgm:spPr/>
      <dgm:t>
        <a:bodyPr/>
        <a:lstStyle/>
        <a:p>
          <a:r>
            <a:rPr lang="en-US" dirty="0"/>
            <a:t>6 regression models</a:t>
          </a:r>
        </a:p>
      </dgm:t>
    </dgm:pt>
    <dgm:pt modelId="{60E5CA59-7F57-4656-BBD3-88F230EDD3F5}" type="parTrans" cxnId="{6B4BE65B-7C24-486E-A97B-E550D35CB6A7}">
      <dgm:prSet/>
      <dgm:spPr/>
      <dgm:t>
        <a:bodyPr/>
        <a:lstStyle/>
        <a:p>
          <a:endParaRPr lang="en-US"/>
        </a:p>
      </dgm:t>
    </dgm:pt>
    <dgm:pt modelId="{AFFFC674-1C58-4D5F-87CB-7FAD8B85B382}" type="sibTrans" cxnId="{6B4BE65B-7C24-486E-A97B-E550D35CB6A7}">
      <dgm:prSet/>
      <dgm:spPr/>
      <dgm:t>
        <a:bodyPr/>
        <a:lstStyle/>
        <a:p>
          <a:endParaRPr lang="en-US"/>
        </a:p>
      </dgm:t>
    </dgm:pt>
    <dgm:pt modelId="{A4D34548-60D1-DD42-B4FF-B14C054834DB}" type="pres">
      <dgm:prSet presAssocID="{53C88E5E-3E95-4B09-B8C3-4019173A2464}" presName="outerComposite" presStyleCnt="0">
        <dgm:presLayoutVars>
          <dgm:chMax val="5"/>
          <dgm:dir/>
          <dgm:resizeHandles val="exact"/>
        </dgm:presLayoutVars>
      </dgm:prSet>
      <dgm:spPr/>
    </dgm:pt>
    <dgm:pt modelId="{E190C52D-AA38-4D49-B549-589A27F23B1F}" type="pres">
      <dgm:prSet presAssocID="{53C88E5E-3E95-4B09-B8C3-4019173A2464}" presName="dummyMaxCanvas" presStyleCnt="0">
        <dgm:presLayoutVars/>
      </dgm:prSet>
      <dgm:spPr/>
    </dgm:pt>
    <dgm:pt modelId="{3AD92F69-07C5-7348-8861-5A6570E6984C}" type="pres">
      <dgm:prSet presAssocID="{53C88E5E-3E95-4B09-B8C3-4019173A2464}" presName="FourNodes_1" presStyleLbl="node1" presStyleIdx="0" presStyleCnt="4">
        <dgm:presLayoutVars>
          <dgm:bulletEnabled val="1"/>
        </dgm:presLayoutVars>
      </dgm:prSet>
      <dgm:spPr/>
    </dgm:pt>
    <dgm:pt modelId="{CAFF5445-EA46-8F49-AFD1-A085B5A07BD2}" type="pres">
      <dgm:prSet presAssocID="{53C88E5E-3E95-4B09-B8C3-4019173A2464}" presName="FourNodes_2" presStyleLbl="node1" presStyleIdx="1" presStyleCnt="4">
        <dgm:presLayoutVars>
          <dgm:bulletEnabled val="1"/>
        </dgm:presLayoutVars>
      </dgm:prSet>
      <dgm:spPr/>
    </dgm:pt>
    <dgm:pt modelId="{01DB64DA-113F-AA46-B537-871FFAA364C4}" type="pres">
      <dgm:prSet presAssocID="{53C88E5E-3E95-4B09-B8C3-4019173A2464}" presName="FourNodes_3" presStyleLbl="node1" presStyleIdx="2" presStyleCnt="4">
        <dgm:presLayoutVars>
          <dgm:bulletEnabled val="1"/>
        </dgm:presLayoutVars>
      </dgm:prSet>
      <dgm:spPr/>
    </dgm:pt>
    <dgm:pt modelId="{490141FA-A25C-E64C-8709-46CDCA7013A7}" type="pres">
      <dgm:prSet presAssocID="{53C88E5E-3E95-4B09-B8C3-4019173A2464}" presName="FourNodes_4" presStyleLbl="node1" presStyleIdx="3" presStyleCnt="4">
        <dgm:presLayoutVars>
          <dgm:bulletEnabled val="1"/>
        </dgm:presLayoutVars>
      </dgm:prSet>
      <dgm:spPr/>
    </dgm:pt>
    <dgm:pt modelId="{6052F185-57A2-2940-8731-73DF80350681}" type="pres">
      <dgm:prSet presAssocID="{53C88E5E-3E95-4B09-B8C3-4019173A2464}" presName="FourConn_1-2" presStyleLbl="fgAccFollowNode1" presStyleIdx="0" presStyleCnt="3">
        <dgm:presLayoutVars>
          <dgm:bulletEnabled val="1"/>
        </dgm:presLayoutVars>
      </dgm:prSet>
      <dgm:spPr/>
    </dgm:pt>
    <dgm:pt modelId="{1D9394ED-5BAB-BA47-97CD-5504B931D8E5}" type="pres">
      <dgm:prSet presAssocID="{53C88E5E-3E95-4B09-B8C3-4019173A2464}" presName="FourConn_2-3" presStyleLbl="fgAccFollowNode1" presStyleIdx="1" presStyleCnt="3">
        <dgm:presLayoutVars>
          <dgm:bulletEnabled val="1"/>
        </dgm:presLayoutVars>
      </dgm:prSet>
      <dgm:spPr/>
    </dgm:pt>
    <dgm:pt modelId="{CDF866D7-F889-8F49-B3ED-5158B989A1BE}" type="pres">
      <dgm:prSet presAssocID="{53C88E5E-3E95-4B09-B8C3-4019173A2464}" presName="FourConn_3-4" presStyleLbl="fgAccFollowNode1" presStyleIdx="2" presStyleCnt="3">
        <dgm:presLayoutVars>
          <dgm:bulletEnabled val="1"/>
        </dgm:presLayoutVars>
      </dgm:prSet>
      <dgm:spPr/>
    </dgm:pt>
    <dgm:pt modelId="{D0287271-095E-E34B-AF94-276780DAEBCA}" type="pres">
      <dgm:prSet presAssocID="{53C88E5E-3E95-4B09-B8C3-4019173A2464}" presName="FourNodes_1_text" presStyleLbl="node1" presStyleIdx="3" presStyleCnt="4">
        <dgm:presLayoutVars>
          <dgm:bulletEnabled val="1"/>
        </dgm:presLayoutVars>
      </dgm:prSet>
      <dgm:spPr/>
    </dgm:pt>
    <dgm:pt modelId="{66DE5CAE-88C2-AA44-AB4D-6F79F5A6EC33}" type="pres">
      <dgm:prSet presAssocID="{53C88E5E-3E95-4B09-B8C3-4019173A2464}" presName="FourNodes_2_text" presStyleLbl="node1" presStyleIdx="3" presStyleCnt="4">
        <dgm:presLayoutVars>
          <dgm:bulletEnabled val="1"/>
        </dgm:presLayoutVars>
      </dgm:prSet>
      <dgm:spPr/>
    </dgm:pt>
    <dgm:pt modelId="{6B29A787-A08F-B548-8B6E-718B01F99ECD}" type="pres">
      <dgm:prSet presAssocID="{53C88E5E-3E95-4B09-B8C3-4019173A2464}" presName="FourNodes_3_text" presStyleLbl="node1" presStyleIdx="3" presStyleCnt="4">
        <dgm:presLayoutVars>
          <dgm:bulletEnabled val="1"/>
        </dgm:presLayoutVars>
      </dgm:prSet>
      <dgm:spPr/>
    </dgm:pt>
    <dgm:pt modelId="{0AB22A81-C9CE-124F-8F03-CFF0725425D8}" type="pres">
      <dgm:prSet presAssocID="{53C88E5E-3E95-4B09-B8C3-4019173A246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081EB2E-468F-784A-939A-8F3FCC7DA7AF}" type="presOf" srcId="{F7F13749-27D0-4A21-978E-78EA5AFAC5A0}" destId="{D0287271-095E-E34B-AF94-276780DAEBCA}" srcOrd="1" destOrd="0" presId="urn:microsoft.com/office/officeart/2005/8/layout/vProcess5"/>
    <dgm:cxn modelId="{1F99C347-C0F2-994D-9AAF-66675F57B33F}" type="presOf" srcId="{19EF16C1-9375-4D01-A0F6-8115322A8D83}" destId="{CDF866D7-F889-8F49-B3ED-5158B989A1BE}" srcOrd="0" destOrd="0" presId="urn:microsoft.com/office/officeart/2005/8/layout/vProcess5"/>
    <dgm:cxn modelId="{BC106F48-B721-CB48-888F-02B1DE247ED5}" type="presOf" srcId="{83439C91-7492-4A92-8609-07C70D8510FF}" destId="{6B29A787-A08F-B548-8B6E-718B01F99ECD}" srcOrd="1" destOrd="0" presId="urn:microsoft.com/office/officeart/2005/8/layout/vProcess5"/>
    <dgm:cxn modelId="{6B4BE65B-7C24-486E-A97B-E550D35CB6A7}" srcId="{53C88E5E-3E95-4B09-B8C3-4019173A2464}" destId="{7B1DFE21-1688-4920-B21C-13F3EBFCF010}" srcOrd="3" destOrd="0" parTransId="{60E5CA59-7F57-4656-BBD3-88F230EDD3F5}" sibTransId="{AFFFC674-1C58-4D5F-87CB-7FAD8B85B382}"/>
    <dgm:cxn modelId="{73CDE25D-0262-DA4A-B15D-27A0B720FB34}" type="presOf" srcId="{53C88E5E-3E95-4B09-B8C3-4019173A2464}" destId="{A4D34548-60D1-DD42-B4FF-B14C054834DB}" srcOrd="0" destOrd="0" presId="urn:microsoft.com/office/officeart/2005/8/layout/vProcess5"/>
    <dgm:cxn modelId="{8952125F-1044-D74D-88E4-210FC0D5A40C}" type="presOf" srcId="{292C8189-9658-46CE-8035-48683B78EE14}" destId="{66DE5CAE-88C2-AA44-AB4D-6F79F5A6EC33}" srcOrd="1" destOrd="0" presId="urn:microsoft.com/office/officeart/2005/8/layout/vProcess5"/>
    <dgm:cxn modelId="{315EA866-ADF7-4031-A65D-BC0C6D98DE83}" srcId="{53C88E5E-3E95-4B09-B8C3-4019173A2464}" destId="{292C8189-9658-46CE-8035-48683B78EE14}" srcOrd="1" destOrd="0" parTransId="{1FA829E5-DE60-4EA9-90C3-A1FC1A5B2F35}" sibTransId="{909882F2-6BEB-4CE1-A288-9DBBEA8A0AF7}"/>
    <dgm:cxn modelId="{6A3B9396-8491-0041-9CF9-3506F9CBE26C}" type="presOf" srcId="{1D102D84-E168-482D-9884-4F5CDD3A8155}" destId="{6052F185-57A2-2940-8731-73DF80350681}" srcOrd="0" destOrd="0" presId="urn:microsoft.com/office/officeart/2005/8/layout/vProcess5"/>
    <dgm:cxn modelId="{FAE30D9B-673C-2A4D-908D-3876D3241F5B}" type="presOf" srcId="{909882F2-6BEB-4CE1-A288-9DBBEA8A0AF7}" destId="{1D9394ED-5BAB-BA47-97CD-5504B931D8E5}" srcOrd="0" destOrd="0" presId="urn:microsoft.com/office/officeart/2005/8/layout/vProcess5"/>
    <dgm:cxn modelId="{DADC6D9D-8741-5F47-A940-FF5F98F62389}" type="presOf" srcId="{7B1DFE21-1688-4920-B21C-13F3EBFCF010}" destId="{490141FA-A25C-E64C-8709-46CDCA7013A7}" srcOrd="0" destOrd="0" presId="urn:microsoft.com/office/officeart/2005/8/layout/vProcess5"/>
    <dgm:cxn modelId="{63B8ACBC-51BE-47BE-8B2B-E7EBCA518EC1}" srcId="{53C88E5E-3E95-4B09-B8C3-4019173A2464}" destId="{83439C91-7492-4A92-8609-07C70D8510FF}" srcOrd="2" destOrd="0" parTransId="{9974201A-87C4-4192-B129-DAA347C3371B}" sibTransId="{19EF16C1-9375-4D01-A0F6-8115322A8D83}"/>
    <dgm:cxn modelId="{9FAD1AC3-046A-4BB5-8BA7-ABFD40727C3E}" srcId="{53C88E5E-3E95-4B09-B8C3-4019173A2464}" destId="{F7F13749-27D0-4A21-978E-78EA5AFAC5A0}" srcOrd="0" destOrd="0" parTransId="{5DC5BE1D-B196-43E3-9D9D-16EA569D4D4A}" sibTransId="{1D102D84-E168-482D-9884-4F5CDD3A8155}"/>
    <dgm:cxn modelId="{243235C9-F136-9A4A-B079-4E967E002D14}" type="presOf" srcId="{83439C91-7492-4A92-8609-07C70D8510FF}" destId="{01DB64DA-113F-AA46-B537-871FFAA364C4}" srcOrd="0" destOrd="0" presId="urn:microsoft.com/office/officeart/2005/8/layout/vProcess5"/>
    <dgm:cxn modelId="{434839CB-96FD-3549-8CB0-C921D400EC82}" type="presOf" srcId="{F7F13749-27D0-4A21-978E-78EA5AFAC5A0}" destId="{3AD92F69-07C5-7348-8861-5A6570E6984C}" srcOrd="0" destOrd="0" presId="urn:microsoft.com/office/officeart/2005/8/layout/vProcess5"/>
    <dgm:cxn modelId="{5CCC65D2-B63F-4F43-8E4A-26745C7A98AE}" type="presOf" srcId="{292C8189-9658-46CE-8035-48683B78EE14}" destId="{CAFF5445-EA46-8F49-AFD1-A085B5A07BD2}" srcOrd="0" destOrd="0" presId="urn:microsoft.com/office/officeart/2005/8/layout/vProcess5"/>
    <dgm:cxn modelId="{7956A3E6-97B9-364A-8EE3-9F320CE8DDFC}" type="presOf" srcId="{7B1DFE21-1688-4920-B21C-13F3EBFCF010}" destId="{0AB22A81-C9CE-124F-8F03-CFF0725425D8}" srcOrd="1" destOrd="0" presId="urn:microsoft.com/office/officeart/2005/8/layout/vProcess5"/>
    <dgm:cxn modelId="{D06E1C94-6615-4E48-88EB-EE6E9C115D60}" type="presParOf" srcId="{A4D34548-60D1-DD42-B4FF-B14C054834DB}" destId="{E190C52D-AA38-4D49-B549-589A27F23B1F}" srcOrd="0" destOrd="0" presId="urn:microsoft.com/office/officeart/2005/8/layout/vProcess5"/>
    <dgm:cxn modelId="{6F84F70E-296C-7547-B4EA-02E08F6E086D}" type="presParOf" srcId="{A4D34548-60D1-DD42-B4FF-B14C054834DB}" destId="{3AD92F69-07C5-7348-8861-5A6570E6984C}" srcOrd="1" destOrd="0" presId="urn:microsoft.com/office/officeart/2005/8/layout/vProcess5"/>
    <dgm:cxn modelId="{AA6D664F-4526-D34E-8782-7C11E6F1BF9E}" type="presParOf" srcId="{A4D34548-60D1-DD42-B4FF-B14C054834DB}" destId="{CAFF5445-EA46-8F49-AFD1-A085B5A07BD2}" srcOrd="2" destOrd="0" presId="urn:microsoft.com/office/officeart/2005/8/layout/vProcess5"/>
    <dgm:cxn modelId="{C0666705-7E48-AD46-8076-0A14CFB7A848}" type="presParOf" srcId="{A4D34548-60D1-DD42-B4FF-B14C054834DB}" destId="{01DB64DA-113F-AA46-B537-871FFAA364C4}" srcOrd="3" destOrd="0" presId="urn:microsoft.com/office/officeart/2005/8/layout/vProcess5"/>
    <dgm:cxn modelId="{6515A4C2-92AF-BE47-A8C9-2904D9262794}" type="presParOf" srcId="{A4D34548-60D1-DD42-B4FF-B14C054834DB}" destId="{490141FA-A25C-E64C-8709-46CDCA7013A7}" srcOrd="4" destOrd="0" presId="urn:microsoft.com/office/officeart/2005/8/layout/vProcess5"/>
    <dgm:cxn modelId="{F7C4DF58-B1A3-604D-BA01-921FAA8D3BC9}" type="presParOf" srcId="{A4D34548-60D1-DD42-B4FF-B14C054834DB}" destId="{6052F185-57A2-2940-8731-73DF80350681}" srcOrd="5" destOrd="0" presId="urn:microsoft.com/office/officeart/2005/8/layout/vProcess5"/>
    <dgm:cxn modelId="{8286066C-4655-9B46-8C4F-BB61E52BD1D0}" type="presParOf" srcId="{A4D34548-60D1-DD42-B4FF-B14C054834DB}" destId="{1D9394ED-5BAB-BA47-97CD-5504B931D8E5}" srcOrd="6" destOrd="0" presId="urn:microsoft.com/office/officeart/2005/8/layout/vProcess5"/>
    <dgm:cxn modelId="{D8B733ED-96AF-7245-BE8A-EBF88994DBA0}" type="presParOf" srcId="{A4D34548-60D1-DD42-B4FF-B14C054834DB}" destId="{CDF866D7-F889-8F49-B3ED-5158B989A1BE}" srcOrd="7" destOrd="0" presId="urn:microsoft.com/office/officeart/2005/8/layout/vProcess5"/>
    <dgm:cxn modelId="{97796842-D966-F948-998B-6AF0C9F7F92D}" type="presParOf" srcId="{A4D34548-60D1-DD42-B4FF-B14C054834DB}" destId="{D0287271-095E-E34B-AF94-276780DAEBCA}" srcOrd="8" destOrd="0" presId="urn:microsoft.com/office/officeart/2005/8/layout/vProcess5"/>
    <dgm:cxn modelId="{FC5FE5B4-4414-9640-962F-FE8CA1C4856A}" type="presParOf" srcId="{A4D34548-60D1-DD42-B4FF-B14C054834DB}" destId="{66DE5CAE-88C2-AA44-AB4D-6F79F5A6EC33}" srcOrd="9" destOrd="0" presId="urn:microsoft.com/office/officeart/2005/8/layout/vProcess5"/>
    <dgm:cxn modelId="{DE9354AB-172D-7346-8365-5590DB94A17B}" type="presParOf" srcId="{A4D34548-60D1-DD42-B4FF-B14C054834DB}" destId="{6B29A787-A08F-B548-8B6E-718B01F99ECD}" srcOrd="10" destOrd="0" presId="urn:microsoft.com/office/officeart/2005/8/layout/vProcess5"/>
    <dgm:cxn modelId="{59B16250-62A7-3B4F-A623-8E84CC393D04}" type="presParOf" srcId="{A4D34548-60D1-DD42-B4FF-B14C054834DB}" destId="{0AB22A81-C9CE-124F-8F03-CFF0725425D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BE607-3F99-EE42-88CC-3A013AF70B66}">
      <dsp:nvSpPr>
        <dsp:cNvPr id="0" name=""/>
        <dsp:cNvSpPr/>
      </dsp:nvSpPr>
      <dsp:spPr>
        <a:xfrm>
          <a:off x="0" y="716061"/>
          <a:ext cx="1922363" cy="1153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U-Shaped probability curve</a:t>
          </a:r>
        </a:p>
      </dsp:txBody>
      <dsp:txXfrm>
        <a:off x="0" y="716061"/>
        <a:ext cx="1922363" cy="1153418"/>
      </dsp:txXfrm>
    </dsp:sp>
    <dsp:sp modelId="{6B30892C-70A7-6740-AE36-AAB77E6E0499}">
      <dsp:nvSpPr>
        <dsp:cNvPr id="0" name=""/>
        <dsp:cNvSpPr/>
      </dsp:nvSpPr>
      <dsp:spPr>
        <a:xfrm>
          <a:off x="2114599" y="716061"/>
          <a:ext cx="1922363" cy="1153418"/>
        </a:xfrm>
        <a:prstGeom prst="rect">
          <a:avLst/>
        </a:prstGeom>
        <a:solidFill>
          <a:schemeClr val="accent2">
            <a:hueOff val="-179198"/>
            <a:satOff val="-4318"/>
            <a:lumOff val="-25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Rebellion where possible, not only where desired</a:t>
          </a:r>
        </a:p>
      </dsp:txBody>
      <dsp:txXfrm>
        <a:off x="2114599" y="716061"/>
        <a:ext cx="1922363" cy="1153418"/>
      </dsp:txXfrm>
    </dsp:sp>
    <dsp:sp modelId="{6B8F4BBD-37B4-184C-A04B-7F2153548AAB}">
      <dsp:nvSpPr>
        <dsp:cNvPr id="0" name=""/>
        <dsp:cNvSpPr/>
      </dsp:nvSpPr>
      <dsp:spPr>
        <a:xfrm>
          <a:off x="4229199" y="716061"/>
          <a:ext cx="1922363" cy="1153418"/>
        </a:xfrm>
        <a:prstGeom prst="rect">
          <a:avLst/>
        </a:prstGeom>
        <a:solidFill>
          <a:schemeClr val="accent2">
            <a:hueOff val="-358396"/>
            <a:satOff val="-8636"/>
            <a:lumOff val="-5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Role of democracies</a:t>
          </a:r>
        </a:p>
      </dsp:txBody>
      <dsp:txXfrm>
        <a:off x="4229199" y="716061"/>
        <a:ext cx="1922363" cy="1153418"/>
      </dsp:txXfrm>
    </dsp:sp>
    <dsp:sp modelId="{92555E92-3ADF-0D41-913A-5045B0F5FDBB}">
      <dsp:nvSpPr>
        <dsp:cNvPr id="0" name=""/>
        <dsp:cNvSpPr/>
      </dsp:nvSpPr>
      <dsp:spPr>
        <a:xfrm>
          <a:off x="0" y="2061715"/>
          <a:ext cx="1922363" cy="1153418"/>
        </a:xfrm>
        <a:prstGeom prst="rect">
          <a:avLst/>
        </a:prstGeom>
        <a:solidFill>
          <a:schemeClr val="accent2">
            <a:hueOff val="-537593"/>
            <a:satOff val="-12954"/>
            <a:lumOff val="-77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Political change as a destabilizer</a:t>
          </a:r>
        </a:p>
      </dsp:txBody>
      <dsp:txXfrm>
        <a:off x="0" y="2061715"/>
        <a:ext cx="1922363" cy="1153418"/>
      </dsp:txXfrm>
    </dsp:sp>
    <dsp:sp modelId="{801770F9-F8E4-C74F-9F70-373C1CCAFFAB}">
      <dsp:nvSpPr>
        <dsp:cNvPr id="0" name=""/>
        <dsp:cNvSpPr/>
      </dsp:nvSpPr>
      <dsp:spPr>
        <a:xfrm>
          <a:off x="2114599" y="2061715"/>
          <a:ext cx="1922363" cy="1153418"/>
        </a:xfrm>
        <a:prstGeom prst="rect">
          <a:avLst/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Elections</a:t>
          </a:r>
        </a:p>
      </dsp:txBody>
      <dsp:txXfrm>
        <a:off x="2114599" y="2061715"/>
        <a:ext cx="1922363" cy="1153418"/>
      </dsp:txXfrm>
    </dsp:sp>
    <dsp:sp modelId="{AE2A8D89-4636-EE4E-894F-1995064C2CE2}">
      <dsp:nvSpPr>
        <dsp:cNvPr id="0" name=""/>
        <dsp:cNvSpPr/>
      </dsp:nvSpPr>
      <dsp:spPr>
        <a:xfrm>
          <a:off x="4229199" y="2061715"/>
          <a:ext cx="1922363" cy="1153418"/>
        </a:xfrm>
        <a:prstGeom prst="rect">
          <a:avLst/>
        </a:prstGeom>
        <a:solidFill>
          <a:schemeClr val="accent2">
            <a:hueOff val="-895989"/>
            <a:satOff val="-21590"/>
            <a:lumOff val="-12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Ethnic fractionalization &amp; population size</a:t>
          </a:r>
        </a:p>
      </dsp:txBody>
      <dsp:txXfrm>
        <a:off x="4229199" y="2061715"/>
        <a:ext cx="1922363" cy="1153418"/>
      </dsp:txXfrm>
    </dsp:sp>
    <dsp:sp modelId="{054CF118-33A9-4240-9FB3-848C53A965BC}">
      <dsp:nvSpPr>
        <dsp:cNvPr id="0" name=""/>
        <dsp:cNvSpPr/>
      </dsp:nvSpPr>
      <dsp:spPr>
        <a:xfrm>
          <a:off x="0" y="3407370"/>
          <a:ext cx="1922363" cy="1153418"/>
        </a:xfrm>
        <a:prstGeom prst="rect">
          <a:avLst/>
        </a:prstGeom>
        <a:solidFill>
          <a:schemeClr val="accent2">
            <a:hueOff val="-1075187"/>
            <a:satOff val="-25908"/>
            <a:lumOff val="-1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Macroeconomic safeguards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Lootable resources</a:t>
          </a:r>
        </a:p>
      </dsp:txBody>
      <dsp:txXfrm>
        <a:off x="0" y="3407370"/>
        <a:ext cx="1922363" cy="1153418"/>
      </dsp:txXfrm>
    </dsp:sp>
    <dsp:sp modelId="{F8D62B8F-9AC6-0642-B640-60AF5732BCFF}">
      <dsp:nvSpPr>
        <dsp:cNvPr id="0" name=""/>
        <dsp:cNvSpPr/>
      </dsp:nvSpPr>
      <dsp:spPr>
        <a:xfrm>
          <a:off x="2114599" y="3407370"/>
          <a:ext cx="1922363" cy="1153418"/>
        </a:xfrm>
        <a:prstGeom prst="rect">
          <a:avLst/>
        </a:prstGeom>
        <a:solidFill>
          <a:schemeClr val="accent2">
            <a:hueOff val="-1254384"/>
            <a:satOff val="-30226"/>
            <a:lumOff val="-181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Geography and topography</a:t>
          </a:r>
        </a:p>
      </dsp:txBody>
      <dsp:txXfrm>
        <a:off x="2114599" y="3407370"/>
        <a:ext cx="1922363" cy="1153418"/>
      </dsp:txXfrm>
    </dsp:sp>
    <dsp:sp modelId="{90B5B329-9938-044B-85FC-EA932405F2B0}">
      <dsp:nvSpPr>
        <dsp:cNvPr id="0" name=""/>
        <dsp:cNvSpPr/>
      </dsp:nvSpPr>
      <dsp:spPr>
        <a:xfrm>
          <a:off x="4229199" y="3407370"/>
          <a:ext cx="1922363" cy="1153418"/>
        </a:xfrm>
        <a:prstGeom prst="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African Context: coups and patronage pyramids</a:t>
          </a:r>
        </a:p>
      </dsp:txBody>
      <dsp:txXfrm>
        <a:off x="4229199" y="3407370"/>
        <a:ext cx="1922363" cy="1153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C8D89-C625-4A35-A221-42D55A3A541D}">
      <dsp:nvSpPr>
        <dsp:cNvPr id="0" name=""/>
        <dsp:cNvSpPr/>
      </dsp:nvSpPr>
      <dsp:spPr>
        <a:xfrm>
          <a:off x="0" y="0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07138-E6BB-4DE0-BB19-C81E7693A0BA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0FF72-63AE-47E0-8B38-49E4080F6611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Focused on Africa</a:t>
          </a:r>
        </a:p>
      </dsp:txBody>
      <dsp:txXfrm>
        <a:off x="1740935" y="644"/>
        <a:ext cx="4410627" cy="1507303"/>
      </dsp:txXfrm>
    </dsp:sp>
    <dsp:sp modelId="{1194395E-6933-4C8A-8FCA-BB68D9C23655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515BD-4647-47D2-BBA5-A063D21E95D7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13EE2-725C-480F-8910-5BC699C92A63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Large-n study</a:t>
          </a:r>
        </a:p>
      </dsp:txBody>
      <dsp:txXfrm>
        <a:off x="1740935" y="1884773"/>
        <a:ext cx="4410627" cy="1507303"/>
      </dsp:txXfrm>
    </dsp:sp>
    <dsp:sp modelId="{EA01EBB8-D198-42F7-93F7-AB6F1DDD3C35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3B92D-F7BA-4EAA-8FEE-059B6A8CB2D4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1619E-0459-47DC-B986-7958561378A5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Bird’s eye view</a:t>
          </a:r>
        </a:p>
      </dsp:txBody>
      <dsp:txXfrm>
        <a:off x="1740935" y="3768902"/>
        <a:ext cx="4410627" cy="150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92F69-07C5-7348-8861-5A6570E6984C}">
      <dsp:nvSpPr>
        <dsp:cNvPr id="0" name=""/>
        <dsp:cNvSpPr/>
      </dsp:nvSpPr>
      <dsp:spPr>
        <a:xfrm>
          <a:off x="0" y="0"/>
          <a:ext cx="4921250" cy="11609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 existing datasets</a:t>
          </a:r>
        </a:p>
      </dsp:txBody>
      <dsp:txXfrm>
        <a:off x="34002" y="34002"/>
        <a:ext cx="3570444" cy="1092903"/>
      </dsp:txXfrm>
    </dsp:sp>
    <dsp:sp modelId="{CAFF5445-EA46-8F49-AFD1-A085B5A07BD2}">
      <dsp:nvSpPr>
        <dsp:cNvPr id="0" name=""/>
        <dsp:cNvSpPr/>
      </dsp:nvSpPr>
      <dsp:spPr>
        <a:xfrm>
          <a:off x="412154" y="1371981"/>
          <a:ext cx="4921250" cy="1160907"/>
        </a:xfrm>
        <a:prstGeom prst="roundRect">
          <a:avLst>
            <a:gd name="adj" fmla="val 10000"/>
          </a:avLst>
        </a:prstGeom>
        <a:solidFill>
          <a:schemeClr val="accent5">
            <a:hueOff val="-643840"/>
            <a:satOff val="0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28 variables</a:t>
          </a:r>
        </a:p>
      </dsp:txBody>
      <dsp:txXfrm>
        <a:off x="446156" y="1405983"/>
        <a:ext cx="3686502" cy="1092903"/>
      </dsp:txXfrm>
    </dsp:sp>
    <dsp:sp modelId="{01DB64DA-113F-AA46-B537-871FFAA364C4}">
      <dsp:nvSpPr>
        <dsp:cNvPr id="0" name=""/>
        <dsp:cNvSpPr/>
      </dsp:nvSpPr>
      <dsp:spPr>
        <a:xfrm>
          <a:off x="818157" y="2743962"/>
          <a:ext cx="4921250" cy="1160907"/>
        </a:xfrm>
        <a:prstGeom prst="roundRect">
          <a:avLst>
            <a:gd name="adj" fmla="val 10000"/>
          </a:avLst>
        </a:prstGeom>
        <a:solidFill>
          <a:schemeClr val="accent5">
            <a:hueOff val="-1287680"/>
            <a:satOff val="0"/>
            <a:lumOff val="-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3,064 country-year observations</a:t>
          </a:r>
        </a:p>
      </dsp:txBody>
      <dsp:txXfrm>
        <a:off x="852159" y="2777964"/>
        <a:ext cx="3692653" cy="1092903"/>
      </dsp:txXfrm>
    </dsp:sp>
    <dsp:sp modelId="{490141FA-A25C-E64C-8709-46CDCA7013A7}">
      <dsp:nvSpPr>
        <dsp:cNvPr id="0" name=""/>
        <dsp:cNvSpPr/>
      </dsp:nvSpPr>
      <dsp:spPr>
        <a:xfrm>
          <a:off x="1230312" y="4115943"/>
          <a:ext cx="4921250" cy="1160907"/>
        </a:xfrm>
        <a:prstGeom prst="roundRect">
          <a:avLst>
            <a:gd name="adj" fmla="val 10000"/>
          </a:avLst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 regression models</a:t>
          </a:r>
        </a:p>
      </dsp:txBody>
      <dsp:txXfrm>
        <a:off x="1264314" y="4149945"/>
        <a:ext cx="3686502" cy="1092903"/>
      </dsp:txXfrm>
    </dsp:sp>
    <dsp:sp modelId="{6052F185-57A2-2940-8731-73DF80350681}">
      <dsp:nvSpPr>
        <dsp:cNvPr id="0" name=""/>
        <dsp:cNvSpPr/>
      </dsp:nvSpPr>
      <dsp:spPr>
        <a:xfrm>
          <a:off x="4166660" y="889149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36443" y="889149"/>
        <a:ext cx="415023" cy="567828"/>
      </dsp:txXfrm>
    </dsp:sp>
    <dsp:sp modelId="{1D9394ED-5BAB-BA47-97CD-5504B931D8E5}">
      <dsp:nvSpPr>
        <dsp:cNvPr id="0" name=""/>
        <dsp:cNvSpPr/>
      </dsp:nvSpPr>
      <dsp:spPr>
        <a:xfrm>
          <a:off x="4578815" y="2261130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09080"/>
            <a:satOff val="-7547"/>
            <a:lumOff val="-7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8598" y="2261130"/>
        <a:ext cx="415023" cy="567828"/>
      </dsp:txXfrm>
    </dsp:sp>
    <dsp:sp modelId="{CDF866D7-F889-8F49-B3ED-5158B989A1BE}">
      <dsp:nvSpPr>
        <dsp:cNvPr id="0" name=""/>
        <dsp:cNvSpPr/>
      </dsp:nvSpPr>
      <dsp:spPr>
        <a:xfrm>
          <a:off x="4984818" y="3633111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818160"/>
            <a:satOff val="-15094"/>
            <a:lumOff val="-157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54601" y="3633111"/>
        <a:ext cx="415023" cy="567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197A-B0E5-5B47-B3CC-F873AB85A49A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F03EC-4849-F14E-ABB1-FFD5782B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F03EC-4849-F14E-ABB1-FFD5782B2F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1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F9A8DD-39B5-FC4F-975B-2313AAA1B1C8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42CBDF7-D289-964A-A69F-3A4521C5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46F-7A34-4E40-A65F-44BE2991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83080"/>
            <a:ext cx="8991600" cy="1645920"/>
          </a:xfrm>
        </p:spPr>
        <p:txBody>
          <a:bodyPr/>
          <a:lstStyle/>
          <a:p>
            <a:r>
              <a:rPr lang="en-US" dirty="0"/>
              <a:t>Conflict and Regime Type in 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8FB5B-8BE2-0749-8DF0-03F23C450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748880"/>
            <a:ext cx="6801612" cy="123989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Sam Kane Jiménez</a:t>
            </a:r>
          </a:p>
          <a:p>
            <a:r>
              <a:rPr lang="en-US" dirty="0"/>
              <a:t>Professor Seay</a:t>
            </a:r>
          </a:p>
          <a:p>
            <a:r>
              <a:rPr lang="en-US" dirty="0"/>
              <a:t>GO455: Conflict and Crisis in Africa</a:t>
            </a:r>
          </a:p>
          <a:p>
            <a:r>
              <a:rPr lang="en-US" dirty="0"/>
              <a:t>5 May 2020</a:t>
            </a:r>
          </a:p>
        </p:txBody>
      </p:sp>
    </p:spTree>
    <p:extLst>
      <p:ext uri="{BB962C8B-B14F-4D97-AF65-F5344CB8AC3E}">
        <p14:creationId xmlns:p14="http://schemas.microsoft.com/office/powerpoint/2010/main" val="228879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14354D-6B70-A540-8443-D3637972E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41"/>
          <a:stretch/>
        </p:blipFill>
        <p:spPr>
          <a:xfrm>
            <a:off x="253998" y="228115"/>
            <a:ext cx="8826502" cy="6401912"/>
          </a:xfrm>
          <a:prstGeom prst="rect">
            <a:avLst/>
          </a:prstGeom>
          <a:ln w="31750">
            <a:solidFill>
              <a:srgbClr val="404040"/>
            </a:solidFill>
          </a:ln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EEFA752C-1611-6A4E-B883-0CF202DACD4F}"/>
              </a:ext>
            </a:extLst>
          </p:cNvPr>
          <p:cNvSpPr txBox="1">
            <a:spLocks/>
          </p:cNvSpPr>
          <p:nvPr/>
        </p:nvSpPr>
        <p:spPr>
          <a:xfrm>
            <a:off x="9271002" y="3117829"/>
            <a:ext cx="2667000" cy="698542"/>
          </a:xfrm>
          <a:prstGeom prst="rect">
            <a:avLst/>
          </a:prstGeom>
          <a:solidFill>
            <a:schemeClr val="bg1"/>
          </a:solidFill>
          <a:ln w="31750">
            <a:solidFill>
              <a:srgbClr val="404040"/>
            </a:solidFill>
          </a:ln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3360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B505B9-7328-8A49-8420-6CAA3ECE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85" y="286728"/>
            <a:ext cx="4662010" cy="287480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EA0129-2AE4-A641-869E-02BA5F16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85" y="3684138"/>
            <a:ext cx="4662011" cy="28871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8796D0-5E63-AB40-9944-237AA6E00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607" y="3684138"/>
            <a:ext cx="4668626" cy="289348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EF6B2-4360-564D-9A9E-35163A697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607" y="262888"/>
            <a:ext cx="4655584" cy="2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5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8C6C9-393A-B94F-B3E9-675B124F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4BD1-7363-8E40-9C5F-2B1BBF1E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4665397" cy="4738323"/>
          </a:xfrm>
        </p:spPr>
        <p:txBody>
          <a:bodyPr anchor="ctr">
            <a:normAutofit/>
          </a:bodyPr>
          <a:lstStyle/>
          <a:p>
            <a:r>
              <a:rPr lang="en-US" dirty="0"/>
              <a:t>All significant associations for conflict variables</a:t>
            </a:r>
          </a:p>
          <a:p>
            <a:pPr lvl="1"/>
            <a:r>
              <a:rPr lang="en-US" dirty="0"/>
              <a:t>Different directions</a:t>
            </a:r>
          </a:p>
          <a:p>
            <a:r>
              <a:rPr lang="en-US" dirty="0"/>
              <a:t>Regime type is less influenced by conflict than vice versa</a:t>
            </a:r>
          </a:p>
          <a:p>
            <a:r>
              <a:rPr lang="en-US" dirty="0"/>
              <a:t>Importance of contextual variables</a:t>
            </a:r>
          </a:p>
        </p:txBody>
      </p:sp>
    </p:spTree>
    <p:extLst>
      <p:ext uri="{BB962C8B-B14F-4D97-AF65-F5344CB8AC3E}">
        <p14:creationId xmlns:p14="http://schemas.microsoft.com/office/powerpoint/2010/main" val="305697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107F-D64A-BF43-B745-A9700E0A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Questions?</a:t>
            </a:r>
          </a:p>
        </p:txBody>
      </p:sp>
      <p:pic>
        <p:nvPicPr>
          <p:cNvPr id="15" name="Graphic 5" descr="Questions">
            <a:extLst>
              <a:ext uri="{FF2B5EF4-FFF2-40B4-BE49-F238E27FC236}">
                <a16:creationId xmlns:a16="http://schemas.microsoft.com/office/drawing/2014/main" id="{94192C1C-CFAD-4DAA-A9C1-841B8D62B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0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796CD-DD61-8A48-9FC4-A58B96BB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Is there a causal association between </a:t>
            </a:r>
            <a:r>
              <a:rPr lang="en-US" sz="2000" b="1"/>
              <a:t>regime type</a:t>
            </a:r>
            <a:r>
              <a:rPr lang="en-US" sz="2000"/>
              <a:t> and level of </a:t>
            </a:r>
            <a:r>
              <a:rPr lang="en-US" sz="2000" b="1"/>
              <a:t>intrastate violence</a:t>
            </a:r>
            <a:r>
              <a:rPr lang="en-US" sz="2000"/>
              <a:t> and, if so, in which </a:t>
            </a:r>
            <a:r>
              <a:rPr lang="en-US" sz="2000" u="sng"/>
              <a:t>direction</a:t>
            </a:r>
            <a:r>
              <a:rPr lang="en-US" sz="2000"/>
              <a:t> and to what </a:t>
            </a:r>
            <a:r>
              <a:rPr lang="en-US" sz="2000" u="sng"/>
              <a:t>degree</a:t>
            </a:r>
            <a:r>
              <a:rPr lang="en-US" sz="2000"/>
              <a:t>?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D8216-B815-5C41-B74B-6AF007EE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Driving Research Question</a:t>
            </a:r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85D7CADE-5329-E446-A55A-8CDD5541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55" y="640078"/>
            <a:ext cx="5282090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5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EA791-2785-1346-8E27-89232839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23916"/>
            <a:ext cx="4486656" cy="1141497"/>
          </a:xfrm>
        </p:spPr>
        <p:txBody>
          <a:bodyPr/>
          <a:lstStyle/>
          <a:p>
            <a:r>
              <a:rPr lang="en-US"/>
              <a:t>Operationalizing Central Variables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D0BA133-788D-FD4E-A7EC-30A1F86A109C}"/>
              </a:ext>
            </a:extLst>
          </p:cNvPr>
          <p:cNvSpPr txBox="1">
            <a:spLocks/>
          </p:cNvSpPr>
          <p:nvPr/>
        </p:nvSpPr>
        <p:spPr>
          <a:xfrm>
            <a:off x="804672" y="3029298"/>
            <a:ext cx="2118769" cy="25967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100" dirty="0">
                <a:solidFill>
                  <a:schemeClr val="accent1"/>
                </a:solidFill>
              </a:rPr>
              <a:t>Conflict</a:t>
            </a:r>
          </a:p>
          <a:p>
            <a:r>
              <a:rPr lang="en-US" sz="1800" dirty="0"/>
              <a:t>Peace</a:t>
            </a:r>
          </a:p>
          <a:p>
            <a:r>
              <a:rPr lang="en-US" sz="1800" dirty="0"/>
              <a:t>Severity</a:t>
            </a:r>
          </a:p>
          <a:p>
            <a:r>
              <a:rPr lang="en-US" sz="1800" dirty="0"/>
              <a:t>Duration</a:t>
            </a:r>
          </a:p>
          <a:p>
            <a:r>
              <a:rPr lang="en-US" sz="1800" dirty="0"/>
              <a:t>Relapse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D590167-9D3D-264D-8B3B-2E2E5AD215CB}"/>
              </a:ext>
            </a:extLst>
          </p:cNvPr>
          <p:cNvSpPr txBox="1">
            <a:spLocks/>
          </p:cNvSpPr>
          <p:nvPr/>
        </p:nvSpPr>
        <p:spPr>
          <a:xfrm>
            <a:off x="3048000" y="3029298"/>
            <a:ext cx="2118769" cy="259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cap="all" spc="100" dirty="0">
                <a:solidFill>
                  <a:schemeClr val="accent1"/>
                </a:solidFill>
              </a:rPr>
              <a:t>Regime Type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Continuous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Ordinal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Regime Change</a:t>
            </a:r>
          </a:p>
        </p:txBody>
      </p:sp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5C527-70C4-5C43-BFAF-A6A4B031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709" y="300379"/>
            <a:ext cx="4813879" cy="298118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7056CC-7687-B249-8008-E879A99F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09" y="3633588"/>
            <a:ext cx="4819986" cy="29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EA791-2785-1346-8E27-89232839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23916"/>
            <a:ext cx="4486656" cy="1141497"/>
          </a:xfrm>
        </p:spPr>
        <p:txBody>
          <a:bodyPr/>
          <a:lstStyle/>
          <a:p>
            <a:r>
              <a:rPr lang="en-US"/>
              <a:t>Operationalizing Central Variables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D0BA133-788D-FD4E-A7EC-30A1F86A109C}"/>
              </a:ext>
            </a:extLst>
          </p:cNvPr>
          <p:cNvSpPr txBox="1">
            <a:spLocks/>
          </p:cNvSpPr>
          <p:nvPr/>
        </p:nvSpPr>
        <p:spPr>
          <a:xfrm>
            <a:off x="804672" y="3029298"/>
            <a:ext cx="2118769" cy="25967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100" dirty="0">
                <a:solidFill>
                  <a:schemeClr val="accent1"/>
                </a:solidFill>
              </a:rPr>
              <a:t>Conflict</a:t>
            </a:r>
          </a:p>
          <a:p>
            <a:r>
              <a:rPr lang="en-US" sz="1800" dirty="0"/>
              <a:t>Peace</a:t>
            </a:r>
          </a:p>
          <a:p>
            <a:r>
              <a:rPr lang="en-US" sz="1800" dirty="0"/>
              <a:t>Severity</a:t>
            </a:r>
          </a:p>
          <a:p>
            <a:r>
              <a:rPr lang="en-US" sz="1800" dirty="0"/>
              <a:t>Duration</a:t>
            </a:r>
          </a:p>
          <a:p>
            <a:r>
              <a:rPr lang="en-US" sz="1800" dirty="0"/>
              <a:t>Relapse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D590167-9D3D-264D-8B3B-2E2E5AD215CB}"/>
              </a:ext>
            </a:extLst>
          </p:cNvPr>
          <p:cNvSpPr txBox="1">
            <a:spLocks/>
          </p:cNvSpPr>
          <p:nvPr/>
        </p:nvSpPr>
        <p:spPr>
          <a:xfrm>
            <a:off x="3048000" y="3029298"/>
            <a:ext cx="2118769" cy="259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cap="all" spc="100" dirty="0">
                <a:solidFill>
                  <a:schemeClr val="accent1"/>
                </a:solidFill>
              </a:rPr>
              <a:t>Regime Type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Continuous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Ordinal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Regime Change</a:t>
            </a:r>
          </a:p>
        </p:txBody>
      </p: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3A2513-99BD-EB44-B287-90D47EA9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18" y="229088"/>
            <a:ext cx="4818570" cy="2997138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EC8D35-02BB-1943-BA91-70501266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205" y="3631774"/>
            <a:ext cx="4828383" cy="29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EA791-2785-1346-8E27-89232839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23916"/>
            <a:ext cx="4486656" cy="1141497"/>
          </a:xfrm>
        </p:spPr>
        <p:txBody>
          <a:bodyPr/>
          <a:lstStyle/>
          <a:p>
            <a:r>
              <a:rPr lang="en-US" dirty="0"/>
              <a:t>Operationalizing Central Variables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D0BA133-788D-FD4E-A7EC-30A1F86A109C}"/>
              </a:ext>
            </a:extLst>
          </p:cNvPr>
          <p:cNvSpPr txBox="1">
            <a:spLocks/>
          </p:cNvSpPr>
          <p:nvPr/>
        </p:nvSpPr>
        <p:spPr>
          <a:xfrm>
            <a:off x="804672" y="3029298"/>
            <a:ext cx="2118769" cy="25967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100" dirty="0">
                <a:solidFill>
                  <a:schemeClr val="accent1"/>
                </a:solidFill>
              </a:rPr>
              <a:t>Conflict</a:t>
            </a:r>
          </a:p>
          <a:p>
            <a:r>
              <a:rPr lang="en-US" sz="1800" dirty="0"/>
              <a:t>Peace</a:t>
            </a:r>
          </a:p>
          <a:p>
            <a:r>
              <a:rPr lang="en-US" sz="1800" dirty="0"/>
              <a:t>Severity</a:t>
            </a:r>
          </a:p>
          <a:p>
            <a:r>
              <a:rPr lang="en-US" sz="1800" dirty="0"/>
              <a:t>Duration</a:t>
            </a:r>
          </a:p>
          <a:p>
            <a:r>
              <a:rPr lang="en-US" sz="1800" dirty="0"/>
              <a:t>Relapse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D590167-9D3D-264D-8B3B-2E2E5AD215CB}"/>
              </a:ext>
            </a:extLst>
          </p:cNvPr>
          <p:cNvSpPr txBox="1">
            <a:spLocks/>
          </p:cNvSpPr>
          <p:nvPr/>
        </p:nvSpPr>
        <p:spPr>
          <a:xfrm>
            <a:off x="3048000" y="3029298"/>
            <a:ext cx="2118769" cy="259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cap="all" spc="100" dirty="0">
                <a:solidFill>
                  <a:schemeClr val="accent1"/>
                </a:solidFill>
              </a:rPr>
              <a:t>Regime Type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Continuous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Ordinal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Regime Change</a:t>
            </a: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78E19-81DD-DC4B-890E-B346832E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96" y="245042"/>
            <a:ext cx="4818569" cy="2981184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455922-084A-D443-AA06-5BCE9629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96" y="3601270"/>
            <a:ext cx="4826031" cy="30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261CE-B167-964F-9B92-7B6057B7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400"/>
              <a:t>Existing Literature</a:t>
            </a:r>
          </a:p>
        </p:txBody>
      </p:sp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EB5B12C-CA92-4BC5-A14A-8C925731F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95050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06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8A600-A4A6-0B46-98F9-A783ABB5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Filling the Gaps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6CF9AD8-1EA0-497F-803F-F020A3CF1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8254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44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3F6A4-1EC2-D341-A0C0-BE082058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49985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Hypotheses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B4D5C2-7AFF-2146-A554-1897A40EB6C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8946096"/>
              </p:ext>
            </p:extLst>
          </p:nvPr>
        </p:nvGraphicFramePr>
        <p:xfrm>
          <a:off x="685842" y="640078"/>
          <a:ext cx="10820317" cy="330130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20755">
                  <a:extLst>
                    <a:ext uri="{9D8B030D-6E8A-4147-A177-3AD203B41FA5}">
                      <a16:colId xmlns:a16="http://schemas.microsoft.com/office/drawing/2014/main" val="4083729427"/>
                    </a:ext>
                  </a:extLst>
                </a:gridCol>
                <a:gridCol w="2419232">
                  <a:extLst>
                    <a:ext uri="{9D8B030D-6E8A-4147-A177-3AD203B41FA5}">
                      <a16:colId xmlns:a16="http://schemas.microsoft.com/office/drawing/2014/main" val="1239647688"/>
                    </a:ext>
                  </a:extLst>
                </a:gridCol>
                <a:gridCol w="2204410">
                  <a:extLst>
                    <a:ext uri="{9D8B030D-6E8A-4147-A177-3AD203B41FA5}">
                      <a16:colId xmlns:a16="http://schemas.microsoft.com/office/drawing/2014/main" val="3999895935"/>
                    </a:ext>
                  </a:extLst>
                </a:gridCol>
                <a:gridCol w="1987960">
                  <a:extLst>
                    <a:ext uri="{9D8B030D-6E8A-4147-A177-3AD203B41FA5}">
                      <a16:colId xmlns:a16="http://schemas.microsoft.com/office/drawing/2014/main" val="949836537"/>
                    </a:ext>
                  </a:extLst>
                </a:gridCol>
                <a:gridCol w="1987960">
                  <a:extLst>
                    <a:ext uri="{9D8B030D-6E8A-4147-A177-3AD203B41FA5}">
                      <a16:colId xmlns:a16="http://schemas.microsoft.com/office/drawing/2014/main" val="1535067282"/>
                    </a:ext>
                  </a:extLst>
                </a:gridCol>
              </a:tblGrid>
              <a:tr h="652110"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4730" marR="152838" marT="152838" marB="1528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Conflict Presence</a:t>
                      </a:r>
                    </a:p>
                  </a:txBody>
                  <a:tcPr marL="254730" marR="152838" marT="152838" marB="1528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Severity</a:t>
                      </a:r>
                    </a:p>
                  </a:txBody>
                  <a:tcPr marL="254730" marR="152838" marT="152838" marB="1528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Duration</a:t>
                      </a:r>
                    </a:p>
                  </a:txBody>
                  <a:tcPr marL="254730" marR="152838" marT="152838" marB="1528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Relapse</a:t>
                      </a:r>
                    </a:p>
                  </a:txBody>
                  <a:tcPr marL="254730" marR="152838" marT="152838" marB="1528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495891"/>
                  </a:ext>
                </a:extLst>
              </a:tr>
              <a:tr h="54342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Closed Autocracy</a:t>
                      </a:r>
                    </a:p>
                  </a:txBody>
                  <a:tcPr marL="254730" marR="132460" marT="132460" marB="13246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Decrease</a:t>
                      </a:r>
                    </a:p>
                  </a:txBody>
                  <a:tcPr marL="254730" marR="132460" marT="132460" marB="1324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12548"/>
                  </a:ext>
                </a:extLst>
              </a:tr>
              <a:tr h="781174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Electoral Autocracy</a:t>
                      </a:r>
                    </a:p>
                  </a:txBody>
                  <a:tcPr marL="254730" marR="132460" marT="132460" marB="13246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Increase</a:t>
                      </a:r>
                    </a:p>
                  </a:txBody>
                  <a:tcPr marL="254730" marR="132460" marT="132460" marB="1324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Largely increase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29527"/>
                  </a:ext>
                </a:extLst>
              </a:tr>
              <a:tr h="781174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Electoral Democracy</a:t>
                      </a:r>
                    </a:p>
                  </a:txBody>
                  <a:tcPr marL="254730" marR="132460" marT="132460" marB="13246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Increase</a:t>
                      </a:r>
                    </a:p>
                  </a:txBody>
                  <a:tcPr marL="254730" marR="132460" marT="132460" marB="1324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Moderately increase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26787"/>
                  </a:ext>
                </a:extLst>
              </a:tr>
              <a:tr h="54342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Liberal Democracy</a:t>
                      </a:r>
                    </a:p>
                  </a:txBody>
                  <a:tcPr marL="254730" marR="132460" marT="132460" marB="13246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Decrease</a:t>
                      </a:r>
                    </a:p>
                  </a:txBody>
                  <a:tcPr marL="254730" marR="132460" marT="132460" marB="1324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Decrease</a:t>
                      </a:r>
                    </a:p>
                  </a:txBody>
                  <a:tcPr marL="254730" marR="132460" marT="132460" marB="132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32151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A7BAFC6-34A5-D94E-9837-34F93E3430AF}"/>
              </a:ext>
            </a:extLst>
          </p:cNvPr>
          <p:cNvGrpSpPr/>
          <p:nvPr/>
        </p:nvGrpSpPr>
        <p:grpSpPr>
          <a:xfrm>
            <a:off x="1274232" y="3999703"/>
            <a:ext cx="9643535" cy="860489"/>
            <a:chOff x="948265" y="5697688"/>
            <a:chExt cx="9643535" cy="86048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FCF012-737D-B64E-A097-F7AD55B46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997" y="5697688"/>
              <a:ext cx="0" cy="860489"/>
            </a:xfrm>
            <a:prstGeom prst="straightConnector1">
              <a:avLst/>
            </a:prstGeom>
            <a:ln w="1270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52DA2-99CB-9B4A-BB79-06AB7469C620}"/>
                </a:ext>
              </a:extLst>
            </p:cNvPr>
            <p:cNvSpPr txBox="1"/>
            <p:nvPr/>
          </p:nvSpPr>
          <p:spPr>
            <a:xfrm>
              <a:off x="948265" y="6033244"/>
              <a:ext cx="184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Regime Type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65B56E-66B1-0C46-B557-B1F33DF9E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7328" y="5957823"/>
              <a:ext cx="1" cy="520220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1D1FDA-AE62-2740-B6C9-B9656E486134}"/>
                </a:ext>
              </a:extLst>
            </p:cNvPr>
            <p:cNvSpPr txBox="1"/>
            <p:nvPr/>
          </p:nvSpPr>
          <p:spPr>
            <a:xfrm>
              <a:off x="2912528" y="6025532"/>
              <a:ext cx="13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Peace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471F9C-0B96-9840-996F-6930FC47B38E}"/>
                </a:ext>
              </a:extLst>
            </p:cNvPr>
            <p:cNvCxnSpPr>
              <a:cxnSpLocks/>
            </p:cNvCxnSpPr>
            <p:nvPr/>
          </p:nvCxnSpPr>
          <p:spPr>
            <a:xfrm>
              <a:off x="8610601" y="5957800"/>
              <a:ext cx="0" cy="520243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15C2F8-5294-124B-89F4-1BE5B5BEB5FA}"/>
                </a:ext>
              </a:extLst>
            </p:cNvPr>
            <p:cNvSpPr txBox="1"/>
            <p:nvPr/>
          </p:nvSpPr>
          <p:spPr>
            <a:xfrm>
              <a:off x="4910665" y="6033244"/>
              <a:ext cx="13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Severity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C2652-9D35-2645-A80F-AF4DFBD0AC82}"/>
                </a:ext>
              </a:extLst>
            </p:cNvPr>
            <p:cNvSpPr txBox="1"/>
            <p:nvPr/>
          </p:nvSpPr>
          <p:spPr>
            <a:xfrm>
              <a:off x="7086602" y="6033244"/>
              <a:ext cx="13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Duration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AAE0BF0-1F22-8E44-8BCD-7F59E64F3BA8}"/>
                </a:ext>
              </a:extLst>
            </p:cNvPr>
            <p:cNvCxnSpPr>
              <a:cxnSpLocks/>
            </p:cNvCxnSpPr>
            <p:nvPr/>
          </p:nvCxnSpPr>
          <p:spPr>
            <a:xfrm>
              <a:off x="6409268" y="5957800"/>
              <a:ext cx="0" cy="520243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5F54DBF-2AD6-4146-92AC-FD0F9372F0DA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800" y="5957800"/>
              <a:ext cx="0" cy="520243"/>
            </a:xfrm>
            <a:prstGeom prst="straightConnector1">
              <a:avLst/>
            </a:prstGeom>
            <a:ln w="1016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AD627F-0002-B044-9068-49CB4F87D91E}"/>
                </a:ext>
              </a:extLst>
            </p:cNvPr>
            <p:cNvSpPr txBox="1"/>
            <p:nvPr/>
          </p:nvSpPr>
          <p:spPr>
            <a:xfrm>
              <a:off x="9067801" y="6033244"/>
              <a:ext cx="13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Relapse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60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261CE-B167-964F-9B92-7B6057B7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prstGeom prst="ellipse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Methods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DBAF110-B39A-48B5-9EBC-EED77EB6B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775203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9463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221</Words>
  <Application>Microsoft Macintosh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Parcel</vt:lpstr>
      <vt:lpstr>Conflict and Regime Type in Africa</vt:lpstr>
      <vt:lpstr>Is there a causal association between regime type and level of intrastate violence and, if so, in which direction and to what degree?</vt:lpstr>
      <vt:lpstr>Operationalizing Central Variables</vt:lpstr>
      <vt:lpstr>Operationalizing Central Variables</vt:lpstr>
      <vt:lpstr>Operationalizing Central Variables</vt:lpstr>
      <vt:lpstr>Existing Literature</vt:lpstr>
      <vt:lpstr>Filling the Gaps</vt:lpstr>
      <vt:lpstr>Hypotheses</vt:lpstr>
      <vt:lpstr>Methods</vt:lpstr>
      <vt:lpstr>PowerPoint Presentation</vt:lpstr>
      <vt:lpstr>PowerPoint Presentation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and Regime Type in Africa</dc:title>
  <dc:creator>Samantha Kane</dc:creator>
  <cp:lastModifiedBy>Samantha Kane</cp:lastModifiedBy>
  <cp:revision>3</cp:revision>
  <dcterms:created xsi:type="dcterms:W3CDTF">2020-05-05T16:48:10Z</dcterms:created>
  <dcterms:modified xsi:type="dcterms:W3CDTF">2020-12-05T17:00:38Z</dcterms:modified>
</cp:coreProperties>
</file>