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F4F9-309E-45A0-87BF-D1A5FABDA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A521F-E93A-46D5-BE97-CFB394EE0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EAEFE-09C0-477A-B8EB-5040F8EF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927E-8C12-4A0C-8DEB-36A8D44C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CA8E-ACAF-4B50-B21B-5182128A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D031-6153-4F1A-92AB-5E3E2AA2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BBAC-9046-4C14-B4D4-B508CEF6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3B8F-81D1-4E8E-A3A9-32912FB7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92CF-FF17-467A-A790-B5FFC047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1588-E752-4E84-86F8-FC2A56FB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D5AE-A137-4F2A-89FA-8B5468B8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A5BFA-811F-4F11-B002-503C0E917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6B81-2166-4EF8-86AF-CD4ADFA5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636D-8078-462E-97B2-7F865410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EFD1-3853-4ACA-824B-A6A247AF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96B2-D6C4-4F6E-8DE7-F21CBC9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E719-48FE-479E-807D-FA69C34D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8521-7340-4397-9F6B-60E035EC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F5CC-A21D-4413-BCDF-C7B45948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9480-CE90-43ED-9E04-0DAF8BFF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8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2511-78AE-416C-A5AB-C7B9B3F7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52D6-8132-4EE2-ACB0-444408EF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9F9D-3F68-453C-ADAE-B4D8E6E6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A2F2-2B7F-4132-8F50-4CCADA20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1F5-E3C6-4EB6-9AAB-69D8FF18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F118-5E08-4B9A-9FD4-1F1F2E37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74C2-883E-40D6-8D3F-62DE3B2B5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02894-DFA0-4E6B-9AA8-2EEE66890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F8592-F2A7-4E5D-AFB8-17066EB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ACD69-B213-4532-B9DA-6C4A48A4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22769-83EE-4475-A5E6-2BE7239D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675D-A7D9-416D-9487-27DF04B1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D4FB-263F-472D-A9C2-156BA300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4C2D9-6088-4D9B-85E9-B7B8A22C5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6629C-3CEB-41E4-A875-6697D1C5B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B7AE8-D3D7-4892-B6A4-C2DF1B51F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D18B6-E057-48CD-92D7-A9A84447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D1297-C44F-4DE7-A355-75FA8F5C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5BDDA-D42C-4B36-BFE8-054A3CB7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83FB-BCDC-4BFB-8881-629840A3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1E857-476D-438C-A956-C45482E9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49D57-24CD-4793-9C17-13191D21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53063-88A9-48EE-BE53-9F6653BF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926EA-B2A5-48A3-8A51-BAD2F7F8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6BAD7-C824-4DA6-8173-CA5EFEEC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EF3D-A48C-4D97-BDD3-D584EC3C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2D1B-BC69-47F8-95FF-B9D81EF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97F4-F1DE-41A8-8644-9ADAF24F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18B5-C672-451A-9EF5-C6AD7BCDB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3B345-CF87-4FFC-BF08-09C4BD27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F3CF2-FC13-4A6A-992F-CD5DCB21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197D6-1B7B-4FE4-B760-84047170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71D0-9235-4BFE-BD3A-C7F91877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E9341-65C0-4270-86D0-8377D3820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D741-2C0B-42C8-A75A-38077950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A5BA7-63AE-4133-BDF4-424FB790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25610-2B90-4FC9-AF36-CE2FCE3C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B16E-BED1-429F-8DEB-112333B3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6C0AE-EA82-4B55-B597-F8510C85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84B4-A09A-461D-8626-177C4B55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6B24-FFE5-48A9-8304-B6C7404B9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7235-8E96-4ACD-A519-71A2E2E86AC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1FFE-CCBB-4026-AFA5-A33C34A2D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680F-2565-4F66-B790-6C4058F78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4FE0-9B00-407C-99BE-80840F2B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F45D8B-5247-47A3-9F4A-B2DB64042BE5}"/>
              </a:ext>
            </a:extLst>
          </p:cNvPr>
          <p:cNvSpPr/>
          <p:nvPr/>
        </p:nvSpPr>
        <p:spPr>
          <a:xfrm>
            <a:off x="0" y="1"/>
            <a:ext cx="12192000" cy="43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A200-C58C-4076-BF21-9A53690F88D8}"/>
              </a:ext>
            </a:extLst>
          </p:cNvPr>
          <p:cNvSpPr txBox="1"/>
          <p:nvPr/>
        </p:nvSpPr>
        <p:spPr>
          <a:xfrm>
            <a:off x="53093" y="33611"/>
            <a:ext cx="23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Official Project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7D5E5-765A-48E5-8F9A-0E32D5246F82}"/>
              </a:ext>
            </a:extLst>
          </p:cNvPr>
          <p:cNvSpPr txBox="1"/>
          <p:nvPr/>
        </p:nvSpPr>
        <p:spPr>
          <a:xfrm>
            <a:off x="2424633" y="79777"/>
            <a:ext cx="560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BE9FC-5D41-457A-8FEB-C9285DFA18DF}"/>
              </a:ext>
            </a:extLst>
          </p:cNvPr>
          <p:cNvSpPr txBox="1"/>
          <p:nvPr/>
        </p:nvSpPr>
        <p:spPr>
          <a:xfrm>
            <a:off x="2985074" y="79777"/>
            <a:ext cx="84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Submenu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185EB-A451-4E21-A49B-014442B0DAC4}"/>
              </a:ext>
            </a:extLst>
          </p:cNvPr>
          <p:cNvSpPr txBox="1"/>
          <p:nvPr/>
        </p:nvSpPr>
        <p:spPr>
          <a:xfrm>
            <a:off x="3751006" y="58372"/>
            <a:ext cx="84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Submenu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C6094-46EF-4CF9-B3E3-2AF731170655}"/>
              </a:ext>
            </a:extLst>
          </p:cNvPr>
          <p:cNvSpPr/>
          <p:nvPr/>
        </p:nvSpPr>
        <p:spPr>
          <a:xfrm>
            <a:off x="3886692" y="3192533"/>
            <a:ext cx="4000746" cy="501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3816A-1E8D-4073-97CE-313085374771}"/>
              </a:ext>
            </a:extLst>
          </p:cNvPr>
          <p:cNvSpPr txBox="1"/>
          <p:nvPr/>
        </p:nvSpPr>
        <p:spPr>
          <a:xfrm>
            <a:off x="4924979" y="2790395"/>
            <a:ext cx="210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can we help you find?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C1FF2-6A78-4769-BA76-F945D1EC0BDA}"/>
              </a:ext>
            </a:extLst>
          </p:cNvPr>
          <p:cNvSpPr txBox="1"/>
          <p:nvPr/>
        </p:nvSpPr>
        <p:spPr>
          <a:xfrm>
            <a:off x="749218" y="900198"/>
            <a:ext cx="981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Your #1 price compare tool. Let us do the work for you. Shop smart. Save time and money.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7EF83-CA98-42CD-84D8-43D9719E45B1}"/>
              </a:ext>
            </a:extLst>
          </p:cNvPr>
          <p:cNvSpPr txBox="1"/>
          <p:nvPr/>
        </p:nvSpPr>
        <p:spPr>
          <a:xfrm>
            <a:off x="949306" y="4685115"/>
            <a:ext cx="981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Recently Searched: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6B002-8CD4-4F91-84D6-10F94787ADA2}"/>
              </a:ext>
            </a:extLst>
          </p:cNvPr>
          <p:cNvSpPr/>
          <p:nvPr/>
        </p:nvSpPr>
        <p:spPr>
          <a:xfrm>
            <a:off x="2251589" y="5144013"/>
            <a:ext cx="1258528" cy="1042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Search 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6771A-A204-4B69-B351-4BA0CA6BD9C6}"/>
              </a:ext>
            </a:extLst>
          </p:cNvPr>
          <p:cNvSpPr/>
          <p:nvPr/>
        </p:nvSpPr>
        <p:spPr>
          <a:xfrm>
            <a:off x="4504160" y="5144013"/>
            <a:ext cx="1258528" cy="1042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Search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E1DF6-585F-4629-A9CB-C4FBFD883F54}"/>
              </a:ext>
            </a:extLst>
          </p:cNvPr>
          <p:cNvSpPr/>
          <p:nvPr/>
        </p:nvSpPr>
        <p:spPr>
          <a:xfrm>
            <a:off x="6972056" y="5144012"/>
            <a:ext cx="1258528" cy="1042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Search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6DA3ED-B618-405D-B9DF-23C010CBC018}"/>
              </a:ext>
            </a:extLst>
          </p:cNvPr>
          <p:cNvSpPr/>
          <p:nvPr/>
        </p:nvSpPr>
        <p:spPr>
          <a:xfrm>
            <a:off x="9439952" y="5144012"/>
            <a:ext cx="1258528" cy="1042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Search Result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B6D7E-6B98-43B9-9047-DD93BEC6788C}"/>
              </a:ext>
            </a:extLst>
          </p:cNvPr>
          <p:cNvSpPr/>
          <p:nvPr/>
        </p:nvSpPr>
        <p:spPr>
          <a:xfrm>
            <a:off x="0" y="6427212"/>
            <a:ext cx="12192000" cy="43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308B8-72CD-48BD-8C4E-183B2A4DEA0B}"/>
              </a:ext>
            </a:extLst>
          </p:cNvPr>
          <p:cNvSpPr/>
          <p:nvPr/>
        </p:nvSpPr>
        <p:spPr>
          <a:xfrm>
            <a:off x="0" y="6427212"/>
            <a:ext cx="12192000" cy="43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9B062-23B0-4AFA-AC8E-85183DFCAF7B}"/>
              </a:ext>
            </a:extLst>
          </p:cNvPr>
          <p:cNvSpPr txBox="1"/>
          <p:nvPr/>
        </p:nvSpPr>
        <p:spPr>
          <a:xfrm>
            <a:off x="-18682" y="6455058"/>
            <a:ext cx="23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 section?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E7872-7AE3-42FE-B42D-57E281CC5105}"/>
              </a:ext>
            </a:extLst>
          </p:cNvPr>
          <p:cNvSpPr txBox="1"/>
          <p:nvPr/>
        </p:nvSpPr>
        <p:spPr>
          <a:xfrm>
            <a:off x="2352858" y="6501224"/>
            <a:ext cx="632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err="1">
                <a:solidFill>
                  <a:schemeClr val="bg1"/>
                </a:solidFill>
              </a:rPr>
              <a:t>github</a:t>
            </a:r>
            <a:endParaRPr lang="en-U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3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81B4E82-82E0-410E-BA7C-3CDFC04EC6B4}"/>
              </a:ext>
            </a:extLst>
          </p:cNvPr>
          <p:cNvSpPr/>
          <p:nvPr/>
        </p:nvSpPr>
        <p:spPr>
          <a:xfrm>
            <a:off x="6723298" y="1177030"/>
            <a:ext cx="2990973" cy="511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F753A9-87C0-46FC-A39A-20660BA3F32E}"/>
              </a:ext>
            </a:extLst>
          </p:cNvPr>
          <p:cNvSpPr/>
          <p:nvPr/>
        </p:nvSpPr>
        <p:spPr>
          <a:xfrm>
            <a:off x="1273277" y="1177031"/>
            <a:ext cx="2990973" cy="511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45D8B-5247-47A3-9F4A-B2DB64042BE5}"/>
              </a:ext>
            </a:extLst>
          </p:cNvPr>
          <p:cNvSpPr/>
          <p:nvPr/>
        </p:nvSpPr>
        <p:spPr>
          <a:xfrm>
            <a:off x="0" y="1"/>
            <a:ext cx="12192000" cy="43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A200-C58C-4076-BF21-9A53690F88D8}"/>
              </a:ext>
            </a:extLst>
          </p:cNvPr>
          <p:cNvSpPr txBox="1"/>
          <p:nvPr/>
        </p:nvSpPr>
        <p:spPr>
          <a:xfrm>
            <a:off x="53093" y="33611"/>
            <a:ext cx="23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Official Project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7D5E5-765A-48E5-8F9A-0E32D5246F82}"/>
              </a:ext>
            </a:extLst>
          </p:cNvPr>
          <p:cNvSpPr txBox="1"/>
          <p:nvPr/>
        </p:nvSpPr>
        <p:spPr>
          <a:xfrm>
            <a:off x="2424633" y="79777"/>
            <a:ext cx="560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BE9FC-5D41-457A-8FEB-C9285DFA18DF}"/>
              </a:ext>
            </a:extLst>
          </p:cNvPr>
          <p:cNvSpPr txBox="1"/>
          <p:nvPr/>
        </p:nvSpPr>
        <p:spPr>
          <a:xfrm>
            <a:off x="2985074" y="79777"/>
            <a:ext cx="84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Submenu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185EB-A451-4E21-A49B-014442B0DAC4}"/>
              </a:ext>
            </a:extLst>
          </p:cNvPr>
          <p:cNvSpPr txBox="1"/>
          <p:nvPr/>
        </p:nvSpPr>
        <p:spPr>
          <a:xfrm>
            <a:off x="3756906" y="73878"/>
            <a:ext cx="84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Submenu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C6094-46EF-4CF9-B3E3-2AF731170655}"/>
              </a:ext>
            </a:extLst>
          </p:cNvPr>
          <p:cNvSpPr/>
          <p:nvPr/>
        </p:nvSpPr>
        <p:spPr>
          <a:xfrm>
            <a:off x="10170488" y="597489"/>
            <a:ext cx="1415845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7EF83-CA98-42CD-84D8-43D9719E45B1}"/>
              </a:ext>
            </a:extLst>
          </p:cNvPr>
          <p:cNvSpPr txBox="1"/>
          <p:nvPr/>
        </p:nvSpPr>
        <p:spPr>
          <a:xfrm>
            <a:off x="171081" y="905267"/>
            <a:ext cx="136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Results: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6B002-8CD4-4F91-84D6-10F94787ADA2}"/>
              </a:ext>
            </a:extLst>
          </p:cNvPr>
          <p:cNvSpPr/>
          <p:nvPr/>
        </p:nvSpPr>
        <p:spPr>
          <a:xfrm>
            <a:off x="2130651" y="1875770"/>
            <a:ext cx="1276226" cy="79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Url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E1483-80F4-40F9-B7D8-5BD8343C2D63}"/>
              </a:ext>
            </a:extLst>
          </p:cNvPr>
          <p:cNvSpPr txBox="1"/>
          <p:nvPr/>
        </p:nvSpPr>
        <p:spPr>
          <a:xfrm>
            <a:off x="2208328" y="1177031"/>
            <a:ext cx="136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WALMART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CF21F-D2E5-4F92-AD14-D93BEF79633E}"/>
              </a:ext>
            </a:extLst>
          </p:cNvPr>
          <p:cNvSpPr txBox="1"/>
          <p:nvPr/>
        </p:nvSpPr>
        <p:spPr>
          <a:xfrm>
            <a:off x="7864826" y="1213044"/>
            <a:ext cx="136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2895C3-AC2D-43EB-B1BC-48EF9172C1CC}"/>
              </a:ext>
            </a:extLst>
          </p:cNvPr>
          <p:cNvSpPr/>
          <p:nvPr/>
        </p:nvSpPr>
        <p:spPr>
          <a:xfrm>
            <a:off x="2130651" y="3107752"/>
            <a:ext cx="1276226" cy="79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Url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A8679-26B5-49E7-81FB-3FCB84EBFE18}"/>
              </a:ext>
            </a:extLst>
          </p:cNvPr>
          <p:cNvSpPr/>
          <p:nvPr/>
        </p:nvSpPr>
        <p:spPr>
          <a:xfrm>
            <a:off x="2130651" y="4191493"/>
            <a:ext cx="1276226" cy="79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Url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385C10-1A0A-4D3E-98A9-A2DBE783A121}"/>
              </a:ext>
            </a:extLst>
          </p:cNvPr>
          <p:cNvSpPr/>
          <p:nvPr/>
        </p:nvSpPr>
        <p:spPr>
          <a:xfrm>
            <a:off x="2130651" y="5358582"/>
            <a:ext cx="1276226" cy="79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Url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8BC34-5CCB-4213-80CA-7695A581F8D7}"/>
              </a:ext>
            </a:extLst>
          </p:cNvPr>
          <p:cNvSpPr/>
          <p:nvPr/>
        </p:nvSpPr>
        <p:spPr>
          <a:xfrm>
            <a:off x="7651464" y="1875770"/>
            <a:ext cx="1276226" cy="79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Url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87C9-BD95-416F-8437-5E68C102401A}"/>
              </a:ext>
            </a:extLst>
          </p:cNvPr>
          <p:cNvSpPr/>
          <p:nvPr/>
        </p:nvSpPr>
        <p:spPr>
          <a:xfrm>
            <a:off x="7651464" y="3107752"/>
            <a:ext cx="1276226" cy="79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Url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F8C1FB-D03F-4E96-BA69-14BF56F6119C}"/>
              </a:ext>
            </a:extLst>
          </p:cNvPr>
          <p:cNvSpPr/>
          <p:nvPr/>
        </p:nvSpPr>
        <p:spPr>
          <a:xfrm>
            <a:off x="7651464" y="4191493"/>
            <a:ext cx="1276226" cy="79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Url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B2278-78B1-4AA5-A15C-9B0427641D96}"/>
              </a:ext>
            </a:extLst>
          </p:cNvPr>
          <p:cNvSpPr/>
          <p:nvPr/>
        </p:nvSpPr>
        <p:spPr>
          <a:xfrm>
            <a:off x="7651464" y="5358582"/>
            <a:ext cx="1276226" cy="79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Url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9FED1E-5247-4D7B-9914-A7F23CC3E0A3}"/>
              </a:ext>
            </a:extLst>
          </p:cNvPr>
          <p:cNvSpPr/>
          <p:nvPr/>
        </p:nvSpPr>
        <p:spPr>
          <a:xfrm>
            <a:off x="0" y="6427212"/>
            <a:ext cx="12192000" cy="43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A02FC-4D85-4035-80D1-74AD75EA210F}"/>
              </a:ext>
            </a:extLst>
          </p:cNvPr>
          <p:cNvSpPr txBox="1"/>
          <p:nvPr/>
        </p:nvSpPr>
        <p:spPr>
          <a:xfrm>
            <a:off x="-18682" y="6455058"/>
            <a:ext cx="23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 section?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D5338A-FAE8-4F3F-9665-364582237D1E}"/>
              </a:ext>
            </a:extLst>
          </p:cNvPr>
          <p:cNvSpPr txBox="1"/>
          <p:nvPr/>
        </p:nvSpPr>
        <p:spPr>
          <a:xfrm>
            <a:off x="2352858" y="6501224"/>
            <a:ext cx="632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err="1">
                <a:solidFill>
                  <a:schemeClr val="bg1"/>
                </a:solidFill>
              </a:rPr>
              <a:t>github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18FB-87EF-4158-876B-CDDC3B4AC5D6}"/>
              </a:ext>
            </a:extLst>
          </p:cNvPr>
          <p:cNvSpPr/>
          <p:nvPr/>
        </p:nvSpPr>
        <p:spPr>
          <a:xfrm>
            <a:off x="4081374" y="1177031"/>
            <a:ext cx="182875" cy="5111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8757CB-F5D2-4ABF-8318-BC4FBA2487D0}"/>
              </a:ext>
            </a:extLst>
          </p:cNvPr>
          <p:cNvSpPr/>
          <p:nvPr/>
        </p:nvSpPr>
        <p:spPr>
          <a:xfrm>
            <a:off x="4081375" y="1177030"/>
            <a:ext cx="182875" cy="18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6C626D-FEE2-4201-9155-D73E127666B4}"/>
              </a:ext>
            </a:extLst>
          </p:cNvPr>
          <p:cNvSpPr/>
          <p:nvPr/>
        </p:nvSpPr>
        <p:spPr>
          <a:xfrm>
            <a:off x="4081374" y="6102544"/>
            <a:ext cx="182875" cy="18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5CDD5-F371-49A9-ACEF-BD51F298B310}"/>
              </a:ext>
            </a:extLst>
          </p:cNvPr>
          <p:cNvSpPr/>
          <p:nvPr/>
        </p:nvSpPr>
        <p:spPr>
          <a:xfrm>
            <a:off x="4081374" y="1782909"/>
            <a:ext cx="182875" cy="2735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9642595-6C07-489E-BB14-A60A04A868C9}"/>
              </a:ext>
            </a:extLst>
          </p:cNvPr>
          <p:cNvSpPr/>
          <p:nvPr/>
        </p:nvSpPr>
        <p:spPr>
          <a:xfrm>
            <a:off x="4104968" y="1198292"/>
            <a:ext cx="135685" cy="132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42B74BA-F52F-4C91-8971-76789BDE622B}"/>
              </a:ext>
            </a:extLst>
          </p:cNvPr>
          <p:cNvSpPr/>
          <p:nvPr/>
        </p:nvSpPr>
        <p:spPr>
          <a:xfrm rot="10800000">
            <a:off x="4104968" y="6131509"/>
            <a:ext cx="135685" cy="132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B3E98F-7D1A-4AC9-AFF5-96AA41A55CCA}"/>
              </a:ext>
            </a:extLst>
          </p:cNvPr>
          <p:cNvSpPr/>
          <p:nvPr/>
        </p:nvSpPr>
        <p:spPr>
          <a:xfrm>
            <a:off x="9531396" y="1177031"/>
            <a:ext cx="182875" cy="5111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6AF26B-852D-43B0-AFC3-6EECB48F690E}"/>
              </a:ext>
            </a:extLst>
          </p:cNvPr>
          <p:cNvSpPr/>
          <p:nvPr/>
        </p:nvSpPr>
        <p:spPr>
          <a:xfrm>
            <a:off x="9531397" y="1177030"/>
            <a:ext cx="182875" cy="18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D9AC2A-E4C0-4CEA-9CD9-6F5B5BA9E5E7}"/>
              </a:ext>
            </a:extLst>
          </p:cNvPr>
          <p:cNvSpPr/>
          <p:nvPr/>
        </p:nvSpPr>
        <p:spPr>
          <a:xfrm>
            <a:off x="9531396" y="6102544"/>
            <a:ext cx="182875" cy="18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F7C6AB-000C-4752-B85D-7C5E6E306DA8}"/>
              </a:ext>
            </a:extLst>
          </p:cNvPr>
          <p:cNvSpPr/>
          <p:nvPr/>
        </p:nvSpPr>
        <p:spPr>
          <a:xfrm>
            <a:off x="9531396" y="1782909"/>
            <a:ext cx="182875" cy="2735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0A50484-0E68-45EA-8A92-0D6087423815}"/>
              </a:ext>
            </a:extLst>
          </p:cNvPr>
          <p:cNvSpPr/>
          <p:nvPr/>
        </p:nvSpPr>
        <p:spPr>
          <a:xfrm>
            <a:off x="9554990" y="1198292"/>
            <a:ext cx="135685" cy="132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A74D17-DE47-4296-8827-87429C537A53}"/>
              </a:ext>
            </a:extLst>
          </p:cNvPr>
          <p:cNvSpPr/>
          <p:nvPr/>
        </p:nvSpPr>
        <p:spPr>
          <a:xfrm rot="10800000">
            <a:off x="9554990" y="6131509"/>
            <a:ext cx="135685" cy="132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8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114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Rikayla Johnson</dc:creator>
  <cp:lastModifiedBy>Rikayla Johnson</cp:lastModifiedBy>
  <cp:revision>5</cp:revision>
  <dcterms:created xsi:type="dcterms:W3CDTF">2022-07-18T11:26:03Z</dcterms:created>
  <dcterms:modified xsi:type="dcterms:W3CDTF">2022-07-18T15:04:37Z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2022-07-18T11:26:03Z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ab1fd4d5-f6c2-4230-a9b8-a52b55d768bc</vt:lpwstr>
  </property>
  <property fmtid="{D5CDD505-2E9C-101B-9397-08002B2CF9AE}" pid="8" name="MSIP_Label_09e9a456-2778-4ca9-be06-1190b1e1118a_ContentBits">
    <vt:lpwstr>0</vt:lpwstr>
  </property>
</Properties>
</file>