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97436" autoAdjust="0"/>
  </p:normalViewPr>
  <p:slideViewPr>
    <p:cSldViewPr snapToGrid="0">
      <p:cViewPr varScale="1">
        <p:scale>
          <a:sx n="133" d="100"/>
          <a:sy n="13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5EEA-2509-467C-BE86-8709B2269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3DD1A-9EDA-428C-A200-4F20D9568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93C7-7CA4-4CD0-847C-3CE6411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BA6C-B53D-4CB4-B1C7-684CDA0A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B2CC-0110-4FD3-932B-43672755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B391-A6E8-42F0-9130-33F0BFF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E768B-CEDE-48A9-88D6-3B644AE2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8F45-B11E-46B4-8571-99BA21A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6EBD-E80D-4454-B21A-D567A3FB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3715-6236-4BED-A834-A9D9B4E2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90054-8F61-401C-8085-3494E94D7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B86C3-9DD1-4B38-8C97-FECF70D9D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E5A5-E58C-428C-B3FF-6A9691F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04B7-D42C-45EB-BD65-FBB851C4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4089-6D8C-47E5-BDB2-948F09A7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44DB-C73C-482C-B53F-D6F60AD1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1E3F-7B4B-4329-8A00-6B9B9457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A67E-8FB5-4326-B821-0AC57852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A672-D476-48A3-8BE9-940EF536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590C-C40A-4806-B1A3-F5A8242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0E2-B721-42B5-ABF4-54878665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BF32-A131-4CBF-BD4F-332DCEF7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BCA5-378F-473A-8691-DE1A2F8F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C2B8-4943-4259-9BC6-34D2586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EF7F-6969-496B-9CC5-38DB912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6498-426B-4B00-96ED-D525151D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BCBF-AA4A-476A-A60B-F0848C09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7CB43-783D-4791-B9E8-8E4D6578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8ECA-55E7-49AA-8C41-78A24FBC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29F12-32F7-4395-BD05-9AB9A9E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BCF19-C76D-479E-AC11-1F4B8FF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79F8-3D2A-4758-9112-E2ECDEC0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636D-2DE6-4840-9FDF-1E9E7D15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1C4FE-83D8-4145-B646-0C6D5AFF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CA78-F448-4E00-944E-80AB73F15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41438-33C5-487D-BCA8-C3564510F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ABFA6-2F78-4705-8EB4-6829FBF2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23F38-5EAA-42DB-BD4B-DCE6324B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063A0-C042-4C72-BD6D-19E3F53F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CCC2-3F5D-4D46-B211-DCC78B0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88D07-656D-4382-B501-29763E68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DF100-C215-45D7-B1A7-A9CB729B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B5B8-DB4F-452E-AF82-EC7B50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5F5FE-A5EA-4A17-A874-2566094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3245F-E2B5-4310-9FEA-408E4399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728B5-B952-4C4C-AF6A-E14B2458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9BE-B947-48C5-B0CF-FACF6168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BD65-C630-45BB-A2AD-07C5816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0F41-A985-4D4B-A2E5-B96DD920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FCC4-D9DC-4343-815E-5412B98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A23F-C4CF-4DC1-AB40-DF80CB3F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76CE-6086-46AF-A8BD-2BCD9799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B075-9122-4996-A6FB-FA887857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FEF6E-35B6-451D-8F0B-5396F8EBF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EF88C-8A98-41E7-B1A7-F83B2D67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592A-69E6-4733-92F5-0EA8844D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7130-B43A-4875-AF41-271BE732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138B-17AC-4777-8941-45677F16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C2E7E-95FE-4793-90C4-592BFB9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9B28-19BB-4803-81A4-1C254C4F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66B8-1596-440D-ACD2-CB43D217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5FDB-4CF2-4AAB-97DA-A46FDD58602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632D-EEEE-4F28-9E6F-88C4B551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EA46-5C41-4ACF-9587-F54687DC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A3B4-65EE-4CAD-AC3E-354D2106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8588-60CE-43F9-8BFB-3C9F9C76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1ED0-9CF2-4FAE-8680-E37D5DE5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Test.py – main function, calls GA.py</a:t>
            </a:r>
          </a:p>
          <a:p>
            <a:r>
              <a:rPr lang="en-US" sz="2000" dirty="0"/>
              <a:t>GA.py – genetic algorithm, calls fitnessFunc.py</a:t>
            </a:r>
          </a:p>
          <a:p>
            <a:r>
              <a:rPr lang="en-US" sz="2000" dirty="0"/>
              <a:t>fitnessFunc.py – this is fitness function which includes the game itself.</a:t>
            </a:r>
          </a:p>
          <a:p>
            <a:pPr lvl="1"/>
            <a:r>
              <a:rPr lang="en-US" sz="2000" dirty="0"/>
              <a:t>This imports classes from fitGame_class.py and also calls fis_class.py</a:t>
            </a:r>
          </a:p>
          <a:p>
            <a:r>
              <a:rPr lang="en-US" sz="2000" dirty="0"/>
              <a:t>fis_class.py – This includes all my fuzzy systems.</a:t>
            </a:r>
          </a:p>
          <a:p>
            <a:pPr lvl="1"/>
            <a:r>
              <a:rPr lang="en-US" sz="2000" dirty="0"/>
              <a:t>This imports classes from fuzzy.py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FDE0B-AB09-4697-A4F8-29BE8BCBF859}"/>
              </a:ext>
            </a:extLst>
          </p:cNvPr>
          <p:cNvSpPr/>
          <p:nvPr/>
        </p:nvSpPr>
        <p:spPr>
          <a:xfrm>
            <a:off x="1753735" y="4933700"/>
            <a:ext cx="1167398" cy="33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Test.py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AFA287-965D-41B7-830B-C1A9CA25468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21133" y="5102100"/>
            <a:ext cx="55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5B1236-5404-48B7-BA8F-FAFBE403757C}"/>
              </a:ext>
            </a:extLst>
          </p:cNvPr>
          <p:cNvSpPr/>
          <p:nvPr/>
        </p:nvSpPr>
        <p:spPr>
          <a:xfrm>
            <a:off x="3477760" y="4933700"/>
            <a:ext cx="1167398" cy="33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F039-D587-48C5-BB46-B7D3EA20E7A3}"/>
              </a:ext>
            </a:extLst>
          </p:cNvPr>
          <p:cNvSpPr/>
          <p:nvPr/>
        </p:nvSpPr>
        <p:spPr>
          <a:xfrm>
            <a:off x="5201785" y="4933700"/>
            <a:ext cx="1246640" cy="33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fitnessFunc.py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B1DF3-158F-4D52-BDC3-615D803F9A90}"/>
              </a:ext>
            </a:extLst>
          </p:cNvPr>
          <p:cNvSpPr/>
          <p:nvPr/>
        </p:nvSpPr>
        <p:spPr>
          <a:xfrm>
            <a:off x="7005052" y="4933700"/>
            <a:ext cx="1246640" cy="33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fis_class.py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B4935-F614-48E1-839B-78FA1BC5A30F}"/>
              </a:ext>
            </a:extLst>
          </p:cNvPr>
          <p:cNvSpPr/>
          <p:nvPr/>
        </p:nvSpPr>
        <p:spPr>
          <a:xfrm>
            <a:off x="7349105" y="5945188"/>
            <a:ext cx="1246640" cy="336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fuzzy.py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0A66E3-BC5C-4AD1-B572-DFB5AAD74B50}"/>
              </a:ext>
            </a:extLst>
          </p:cNvPr>
          <p:cNvSpPr/>
          <p:nvPr/>
        </p:nvSpPr>
        <p:spPr>
          <a:xfrm>
            <a:off x="5381625" y="5945188"/>
            <a:ext cx="1524000" cy="336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fitGame_class.py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D88126-C7EF-4EE7-AFDE-3E1E2F68D6DE}"/>
              </a:ext>
            </a:extLst>
          </p:cNvPr>
          <p:cNvCxnSpPr>
            <a:cxnSpLocks/>
          </p:cNvCxnSpPr>
          <p:nvPr/>
        </p:nvCxnSpPr>
        <p:spPr>
          <a:xfrm>
            <a:off x="4645158" y="5108325"/>
            <a:ext cx="55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3DF6E4-AAD4-4EBE-AB3D-7DA62601D0AB}"/>
              </a:ext>
            </a:extLst>
          </p:cNvPr>
          <p:cNvCxnSpPr>
            <a:cxnSpLocks/>
          </p:cNvCxnSpPr>
          <p:nvPr/>
        </p:nvCxnSpPr>
        <p:spPr>
          <a:xfrm>
            <a:off x="6448425" y="5102100"/>
            <a:ext cx="55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7929896-C474-4EED-836D-F7EF2A785B7D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V="1">
            <a:off x="6726739" y="4032066"/>
            <a:ext cx="12700" cy="180326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86EA91-2FAB-461F-9C11-F74CC1800953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4943282" y="4388677"/>
            <a:ext cx="12700" cy="1763646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889EA1-C4AD-42B3-B9B3-FFA6F3172C6A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3199447" y="4071687"/>
            <a:ext cx="12700" cy="172402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24DFFE-9E38-41FD-BCB7-C7CADF189E78}"/>
              </a:ext>
            </a:extLst>
          </p:cNvPr>
          <p:cNvCxnSpPr/>
          <p:nvPr/>
        </p:nvCxnSpPr>
        <p:spPr>
          <a:xfrm flipV="1">
            <a:off x="6143625" y="5272088"/>
            <a:ext cx="0" cy="6667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60686B-5CAD-4DB5-883C-8A39A0FCE6C1}"/>
              </a:ext>
            </a:extLst>
          </p:cNvPr>
          <p:cNvCxnSpPr/>
          <p:nvPr/>
        </p:nvCxnSpPr>
        <p:spPr>
          <a:xfrm flipV="1">
            <a:off x="7972425" y="5276850"/>
            <a:ext cx="0" cy="6667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BFAAE1-6DF9-4012-B68B-32C36F994882}"/>
              </a:ext>
            </a:extLst>
          </p:cNvPr>
          <p:cNvCxnSpPr>
            <a:cxnSpLocks/>
          </p:cNvCxnSpPr>
          <p:nvPr/>
        </p:nvCxnSpPr>
        <p:spPr>
          <a:xfrm>
            <a:off x="9664833" y="4933699"/>
            <a:ext cx="55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9BB7BD-D287-4915-95D4-71785237D14E}"/>
              </a:ext>
            </a:extLst>
          </p:cNvPr>
          <p:cNvCxnSpPr>
            <a:cxnSpLocks/>
          </p:cNvCxnSpPr>
          <p:nvPr/>
        </p:nvCxnSpPr>
        <p:spPr>
          <a:xfrm>
            <a:off x="9664833" y="5371849"/>
            <a:ext cx="5566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9678DE-7F80-4B56-9A30-898725EA8E8D}"/>
              </a:ext>
            </a:extLst>
          </p:cNvPr>
          <p:cNvCxnSpPr>
            <a:cxnSpLocks/>
          </p:cNvCxnSpPr>
          <p:nvPr/>
        </p:nvCxnSpPr>
        <p:spPr>
          <a:xfrm>
            <a:off x="9664833" y="6281988"/>
            <a:ext cx="55662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35FA36-5FBF-4328-B1F2-47C0207D19B5}"/>
              </a:ext>
            </a:extLst>
          </p:cNvPr>
          <p:cNvSpPr txBox="1"/>
          <p:nvPr/>
        </p:nvSpPr>
        <p:spPr>
          <a:xfrm>
            <a:off x="10382249" y="4791075"/>
            <a:ext cx="15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822BB1-B783-4AF8-A2A4-505655773A67}"/>
              </a:ext>
            </a:extLst>
          </p:cNvPr>
          <p:cNvSpPr txBox="1"/>
          <p:nvPr/>
        </p:nvSpPr>
        <p:spPr>
          <a:xfrm>
            <a:off x="10352266" y="5137741"/>
            <a:ext cx="15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value to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7DCA11-EA69-4DA0-8B3E-31004DF54561}"/>
              </a:ext>
            </a:extLst>
          </p:cNvPr>
          <p:cNvSpPr txBox="1"/>
          <p:nvPr/>
        </p:nvSpPr>
        <p:spPr>
          <a:xfrm>
            <a:off x="10382248" y="5790422"/>
            <a:ext cx="153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definition for program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2B3C3A-6243-4023-92B0-57F1CA0CF11E}"/>
              </a:ext>
            </a:extLst>
          </p:cNvPr>
          <p:cNvSpPr txBox="1"/>
          <p:nvPr/>
        </p:nvSpPr>
        <p:spPr>
          <a:xfrm>
            <a:off x="9982972" y="4435529"/>
            <a:ext cx="15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Arrow 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90FFD1-0E04-4C10-AC57-0620609E5299}"/>
              </a:ext>
            </a:extLst>
          </p:cNvPr>
          <p:cNvSpPr/>
          <p:nvPr/>
        </p:nvSpPr>
        <p:spPr>
          <a:xfrm>
            <a:off x="9410700" y="4426644"/>
            <a:ext cx="2533149" cy="228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Simulation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 Tracking and Targeting System for Worldwide Defense</dc:title>
  <dc:creator>Sam King</dc:creator>
  <cp:lastModifiedBy>Sam King</cp:lastModifiedBy>
  <cp:revision>3</cp:revision>
  <dcterms:created xsi:type="dcterms:W3CDTF">2020-11-18T14:16:48Z</dcterms:created>
  <dcterms:modified xsi:type="dcterms:W3CDTF">2020-12-03T17:09:37Z</dcterms:modified>
</cp:coreProperties>
</file>