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FE01-B983-4188-8F49-23702A987F8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9431-8CD1-43DE-9DB1-C29D88EE31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Kernel Compilation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using GUI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0787" y="1705769"/>
            <a:ext cx="41624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the terminal and change the directory to the</a:t>
            </a:r>
          </a:p>
          <a:p>
            <a:pPr>
              <a:buNone/>
            </a:pPr>
            <a:r>
              <a:rPr lang="en-US" dirty="0" smtClean="0"/>
              <a:t>	Linux </a:t>
            </a:r>
            <a:r>
              <a:rPr lang="en-US" dirty="0"/>
              <a:t>kernel source code.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b="1" dirty="0" err="1">
                <a:solidFill>
                  <a:srgbClr val="0070C0"/>
                </a:solidFill>
              </a:rPr>
              <a:t>cd</a:t>
            </a:r>
            <a:r>
              <a:rPr lang="en-US" b="1" dirty="0">
                <a:solidFill>
                  <a:srgbClr val="0070C0"/>
                </a:solidFill>
              </a:rPr>
              <a:t> linux3.18.1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err="1">
                <a:solidFill>
                  <a:srgbClr val="0070C0"/>
                </a:solidFill>
              </a:rPr>
              <a:t>sudo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apt-get update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>
                <a:solidFill>
                  <a:srgbClr val="0070C0"/>
                </a:solidFill>
              </a:rPr>
              <a:t>sudo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apt-get  install libncurses5-dev</a:t>
            </a:r>
            <a:endParaRPr lang="en-US" dirty="0">
              <a:solidFill>
                <a:srgbClr val="0070C0"/>
              </a:solidFill>
            </a:endParaRPr>
          </a:p>
          <a:p>
            <a:pPr algn="just">
              <a:buNone/>
            </a:pPr>
            <a:r>
              <a:rPr lang="en-US" dirty="0" smtClean="0"/>
              <a:t>	– </a:t>
            </a:r>
            <a:r>
              <a:rPr lang="en-US" i="1" dirty="0" err="1"/>
              <a:t>ncurses</a:t>
            </a:r>
            <a:r>
              <a:rPr lang="en-US" i="1" dirty="0"/>
              <a:t> (new curses) is a programming library </a:t>
            </a:r>
            <a:r>
              <a:rPr lang="en-US" i="1" dirty="0" smtClean="0"/>
              <a:t>that </a:t>
            </a:r>
            <a:r>
              <a:rPr lang="en-US" dirty="0" smtClean="0"/>
              <a:t>provides </a:t>
            </a:r>
            <a:r>
              <a:rPr lang="en-US" dirty="0"/>
              <a:t>an API which allows the programmer </a:t>
            </a:r>
            <a:r>
              <a:rPr lang="en-US" dirty="0" smtClean="0"/>
              <a:t>to write </a:t>
            </a:r>
            <a:r>
              <a:rPr lang="en-US" dirty="0"/>
              <a:t>text-based user interfaces in a </a:t>
            </a:r>
            <a:r>
              <a:rPr lang="en-US" dirty="0" smtClean="0"/>
              <a:t>terminal independent</a:t>
            </a:r>
            <a:endParaRPr lang="en-US" dirty="0"/>
          </a:p>
          <a:p>
            <a:pPr algn="just">
              <a:buNone/>
            </a:pPr>
            <a:r>
              <a:rPr lang="en-US" dirty="0" smtClean="0"/>
              <a:t>	manner</a:t>
            </a:r>
            <a:r>
              <a:rPr lang="en-US" dirty="0"/>
              <a:t>. It is a toolkit for </a:t>
            </a:r>
            <a:r>
              <a:rPr lang="en-US" dirty="0" smtClean="0"/>
              <a:t>developing 	"</a:t>
            </a:r>
            <a:r>
              <a:rPr lang="en-US" dirty="0"/>
              <a:t>GUI-like" application software that runs under </a:t>
            </a:r>
            <a:r>
              <a:rPr lang="en-US" dirty="0" smtClean="0"/>
              <a:t>a terminal </a:t>
            </a:r>
            <a:r>
              <a:rPr lang="en-US" dirty="0"/>
              <a:t>emulator.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Configure the kernel: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b="1" dirty="0" err="1">
                <a:solidFill>
                  <a:srgbClr val="0070C0"/>
                </a:solidFill>
              </a:rPr>
              <a:t>sudo</a:t>
            </a:r>
            <a:r>
              <a:rPr lang="en-US" b="1" dirty="0">
                <a:solidFill>
                  <a:srgbClr val="0070C0"/>
                </a:solidFill>
              </a:rPr>
              <a:t> make </a:t>
            </a:r>
            <a:r>
              <a:rPr lang="en-US" b="1" dirty="0" err="1">
                <a:solidFill>
                  <a:srgbClr val="0070C0"/>
                </a:solidFill>
              </a:rPr>
              <a:t>menuconfig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Make the configuration changes as per </a:t>
            </a:r>
            <a:r>
              <a:rPr lang="en-US" dirty="0" smtClean="0"/>
              <a:t>your requirements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• Other ways to do configuration (optional):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b="1" dirty="0" err="1">
                <a:solidFill>
                  <a:srgbClr val="0070C0"/>
                </a:solidFill>
              </a:rPr>
              <a:t>sudo</a:t>
            </a:r>
            <a:r>
              <a:rPr lang="en-US" b="1" dirty="0">
                <a:solidFill>
                  <a:srgbClr val="0070C0"/>
                </a:solidFill>
              </a:rPr>
              <a:t> make </a:t>
            </a:r>
            <a:r>
              <a:rPr lang="en-US" b="1" dirty="0" err="1">
                <a:solidFill>
                  <a:srgbClr val="0070C0"/>
                </a:solidFill>
              </a:rPr>
              <a:t>oldconfig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b="1" dirty="0" err="1">
                <a:solidFill>
                  <a:srgbClr val="0070C0"/>
                </a:solidFill>
              </a:rPr>
              <a:t>sudo</a:t>
            </a:r>
            <a:r>
              <a:rPr lang="en-US" b="1" dirty="0">
                <a:solidFill>
                  <a:srgbClr val="0070C0"/>
                </a:solidFill>
              </a:rPr>
              <a:t> make </a:t>
            </a:r>
            <a:r>
              <a:rPr lang="en-US" b="1" dirty="0" err="1">
                <a:solidFill>
                  <a:srgbClr val="0070C0"/>
                </a:solidFill>
              </a:rPr>
              <a:t>xconfig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• Compile the Linux kernel: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b="1" dirty="0" err="1">
                <a:solidFill>
                  <a:srgbClr val="0070C0"/>
                </a:solidFill>
              </a:rPr>
              <a:t>sudo</a:t>
            </a:r>
            <a:r>
              <a:rPr lang="en-US" b="1" dirty="0">
                <a:solidFill>
                  <a:srgbClr val="0070C0"/>
                </a:solidFill>
              </a:rPr>
              <a:t> make</a:t>
            </a:r>
          </a:p>
          <a:p>
            <a:pPr>
              <a:buNone/>
            </a:pPr>
            <a:r>
              <a:rPr lang="en-US" dirty="0"/>
              <a:t>• The compilation process can be shifted to all the cores of</a:t>
            </a:r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/>
              <a:t>system. (</a:t>
            </a:r>
            <a:r>
              <a:rPr lang="en-US" i="1" dirty="0"/>
              <a:t>Next slide).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number cores in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The number of cores of the CPU can be found by:</a:t>
            </a:r>
          </a:p>
          <a:p>
            <a:r>
              <a:rPr lang="en-US" dirty="0">
                <a:solidFill>
                  <a:srgbClr val="0070C0"/>
                </a:solidFill>
              </a:rPr>
              <a:t>– </a:t>
            </a:r>
            <a:r>
              <a:rPr lang="en-US" b="1" dirty="0" err="1">
                <a:solidFill>
                  <a:srgbClr val="0070C0"/>
                </a:solidFill>
              </a:rPr>
              <a:t>lscpu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05200"/>
            <a:ext cx="68389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compilation process can be shifted to all the cores</a:t>
            </a:r>
          </a:p>
          <a:p>
            <a:pPr>
              <a:buNone/>
            </a:pPr>
            <a:r>
              <a:rPr lang="en-US" dirty="0" smtClean="0"/>
              <a:t>   of </a:t>
            </a:r>
            <a:r>
              <a:rPr lang="en-US" dirty="0"/>
              <a:t>the system (2 cores or 4 cores).</a:t>
            </a:r>
          </a:p>
          <a:p>
            <a:pPr>
              <a:buNone/>
            </a:pPr>
            <a:r>
              <a:rPr lang="en-US" dirty="0" smtClean="0"/>
              <a:t>	 – </a:t>
            </a:r>
            <a:r>
              <a:rPr lang="en-US" b="1" dirty="0" err="1">
                <a:solidFill>
                  <a:srgbClr val="0070C0"/>
                </a:solidFill>
              </a:rPr>
              <a:t>sudo</a:t>
            </a:r>
            <a:r>
              <a:rPr lang="en-US" b="1" dirty="0">
                <a:solidFill>
                  <a:srgbClr val="0070C0"/>
                </a:solidFill>
              </a:rPr>
              <a:t> make </a:t>
            </a:r>
            <a:r>
              <a:rPr lang="en-US" b="1" dirty="0" smtClean="0">
                <a:solidFill>
                  <a:srgbClr val="0070C0"/>
                </a:solidFill>
              </a:rPr>
              <a:t>-j2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• After completion of the process, install the modules.</a:t>
            </a:r>
          </a:p>
          <a:p>
            <a:pPr>
              <a:buNone/>
            </a:pPr>
            <a:r>
              <a:rPr lang="en-US" dirty="0" smtClean="0"/>
              <a:t>	 – </a:t>
            </a:r>
            <a:r>
              <a:rPr lang="en-US" b="1" dirty="0" err="1">
                <a:solidFill>
                  <a:srgbClr val="0070C0"/>
                </a:solidFill>
              </a:rPr>
              <a:t>sudo</a:t>
            </a:r>
            <a:r>
              <a:rPr lang="en-US" b="1" dirty="0">
                <a:solidFill>
                  <a:srgbClr val="0070C0"/>
                </a:solidFill>
              </a:rPr>
              <a:t> make </a:t>
            </a:r>
            <a:r>
              <a:rPr lang="en-US" b="1" dirty="0" err="1">
                <a:solidFill>
                  <a:srgbClr val="0070C0"/>
                </a:solidFill>
              </a:rPr>
              <a:t>modules_install</a:t>
            </a:r>
            <a:r>
              <a:rPr lang="en-US" b="1" dirty="0">
                <a:solidFill>
                  <a:srgbClr val="0070C0"/>
                </a:solidFill>
              </a:rPr>
              <a:t> install</a:t>
            </a:r>
          </a:p>
          <a:p>
            <a:pPr>
              <a:buNone/>
            </a:pPr>
            <a:r>
              <a:rPr lang="en-US" dirty="0"/>
              <a:t>• The above command will install the Linux Kernel 3.18.1</a:t>
            </a:r>
          </a:p>
          <a:p>
            <a:pPr>
              <a:buNone/>
            </a:pPr>
            <a:r>
              <a:rPr lang="en-US" dirty="0" smtClean="0"/>
              <a:t>  into </a:t>
            </a:r>
            <a:r>
              <a:rPr lang="en-US" dirty="0"/>
              <a:t>your system. It will create some files under /boot/</a:t>
            </a:r>
          </a:p>
          <a:p>
            <a:pPr>
              <a:buNone/>
            </a:pPr>
            <a:r>
              <a:rPr lang="en-US" dirty="0" smtClean="0"/>
              <a:t> directory </a:t>
            </a:r>
            <a:r>
              <a:rPr lang="en-US" dirty="0"/>
              <a:t>and it will automatically make a entry in your</a:t>
            </a:r>
          </a:p>
          <a:p>
            <a:pPr>
              <a:buNone/>
            </a:pPr>
            <a:r>
              <a:rPr lang="en-US" dirty="0" smtClean="0"/>
              <a:t> grub.cfg</a:t>
            </a:r>
            <a:r>
              <a:rPr lang="en-US" dirty="0"/>
              <a:t>. Check whether it made correct entry and</a:t>
            </a:r>
          </a:p>
          <a:p>
            <a:pPr>
              <a:buNone/>
            </a:pPr>
            <a:r>
              <a:rPr lang="en-US" dirty="0" smtClean="0"/>
              <a:t> check </a:t>
            </a:r>
            <a:r>
              <a:rPr lang="en-US" dirty="0"/>
              <a:t>for the files it created.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files under /boot/ directory are,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system.map 3.18.1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 err="1"/>
              <a:t>vmlinuz</a:t>
            </a:r>
            <a:r>
              <a:rPr lang="en-US" dirty="0"/>
              <a:t> 3.18.1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initrd.img 3.18.1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 err="1"/>
              <a:t>config</a:t>
            </a:r>
            <a:r>
              <a:rPr lang="en-US" dirty="0"/>
              <a:t> 3.18.1</a:t>
            </a:r>
          </a:p>
          <a:p>
            <a:pPr>
              <a:buNone/>
            </a:pPr>
            <a:r>
              <a:rPr lang="en-US" dirty="0"/>
              <a:t>• Restart your system manually or type: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b="1" dirty="0" err="1">
                <a:solidFill>
                  <a:srgbClr val="0070C0"/>
                </a:solidFill>
              </a:rPr>
              <a:t>sudo</a:t>
            </a:r>
            <a:r>
              <a:rPr lang="en-US" b="1" dirty="0">
                <a:solidFill>
                  <a:srgbClr val="0070C0"/>
                </a:solidFill>
              </a:rPr>
              <a:t> reboot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After restart, check the Linux kernel version: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b="1" dirty="0" err="1">
                <a:solidFill>
                  <a:srgbClr val="0070C0"/>
                </a:solidFill>
              </a:rPr>
              <a:t>uname</a:t>
            </a:r>
            <a:r>
              <a:rPr lang="en-US" b="1" dirty="0">
                <a:solidFill>
                  <a:srgbClr val="0070C0"/>
                </a:solidFill>
              </a:rPr>
              <a:t> -</a:t>
            </a:r>
            <a:r>
              <a:rPr lang="en-US" b="1" dirty="0" smtClean="0">
                <a:solidFill>
                  <a:srgbClr val="0070C0"/>
                </a:solidFill>
              </a:rPr>
              <a:t>r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is not an Operating System.</a:t>
            </a:r>
          </a:p>
          <a:p>
            <a:pPr>
              <a:buNone/>
            </a:pPr>
            <a:r>
              <a:rPr lang="en-US" dirty="0"/>
              <a:t>• Linux is a kernel.</a:t>
            </a:r>
          </a:p>
          <a:p>
            <a:pPr>
              <a:buNone/>
            </a:pPr>
            <a:r>
              <a:rPr lang="en-US" dirty="0"/>
              <a:t>• A kernel is a program that allocates </a:t>
            </a:r>
            <a:r>
              <a:rPr lang="en-US" dirty="0" smtClean="0"/>
              <a:t>and controls </a:t>
            </a:r>
            <a:r>
              <a:rPr lang="en-US" dirty="0"/>
              <a:t>hardware and </a:t>
            </a:r>
            <a:r>
              <a:rPr lang="en-US" dirty="0" smtClean="0"/>
              <a:t>software resources </a:t>
            </a:r>
            <a:r>
              <a:rPr lang="en-US" dirty="0"/>
              <a:t>in a system.</a:t>
            </a:r>
          </a:p>
          <a:p>
            <a:pPr>
              <a:buNone/>
            </a:pPr>
            <a:r>
              <a:rPr lang="en-US" dirty="0"/>
              <a:t>• Linux Distributions use the Linux </a:t>
            </a:r>
            <a:r>
              <a:rPr lang="en-US" dirty="0" smtClean="0"/>
              <a:t>kernel together </a:t>
            </a:r>
            <a:r>
              <a:rPr lang="en-US" dirty="0"/>
              <a:t>with the GNU Operating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Kernel- Types of releases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Linux kernel is currently maintained by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/>
              <a:t>Torvalds</a:t>
            </a:r>
            <a:r>
              <a:rPr lang="en-US" dirty="0"/>
              <a:t> and a few hundred developers.</a:t>
            </a:r>
          </a:p>
          <a:p>
            <a:pPr>
              <a:buNone/>
            </a:pPr>
            <a:r>
              <a:rPr lang="en-US" dirty="0"/>
              <a:t>• Releases are numbered in a very </a:t>
            </a:r>
            <a:r>
              <a:rPr lang="en-US" dirty="0" smtClean="0"/>
              <a:t>ordered fashion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 	– </a:t>
            </a:r>
            <a:r>
              <a:rPr lang="en-US" i="1" dirty="0" err="1">
                <a:solidFill>
                  <a:srgbClr val="0070C0"/>
                </a:solidFill>
              </a:rPr>
              <a:t>major.minor.patchlevel</a:t>
            </a:r>
            <a:endParaRPr lang="en-US" i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• Odd minor numbers are development kernels</a:t>
            </a:r>
          </a:p>
          <a:p>
            <a:pPr>
              <a:buNone/>
            </a:pPr>
            <a:r>
              <a:rPr lang="en-US" dirty="0" smtClean="0"/>
              <a:t> 	– </a:t>
            </a:r>
            <a:r>
              <a:rPr lang="en-US" dirty="0"/>
              <a:t>3.18.7 latest stable kernel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4.0 latest development kernel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Kernel-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2.6.32.65</a:t>
            </a:r>
          </a:p>
          <a:p>
            <a:r>
              <a:rPr lang="en-US" b="1" dirty="0"/>
              <a:t>3.18.7</a:t>
            </a:r>
          </a:p>
          <a:p>
            <a:r>
              <a:rPr lang="en-US" dirty="0"/>
              <a:t>Major </a:t>
            </a:r>
            <a:r>
              <a:rPr lang="en-US" dirty="0" smtClean="0"/>
              <a:t>Number. </a:t>
            </a:r>
            <a:r>
              <a:rPr lang="en-US" dirty="0"/>
              <a:t>Minor </a:t>
            </a:r>
            <a:r>
              <a:rPr lang="en-US" dirty="0" smtClean="0"/>
              <a:t>Number. </a:t>
            </a:r>
            <a:r>
              <a:rPr lang="en-US" dirty="0"/>
              <a:t>Revision </a:t>
            </a:r>
            <a:r>
              <a:rPr lang="en-US" dirty="0" smtClean="0"/>
              <a:t>.Stable </a:t>
            </a:r>
            <a:r>
              <a:rPr lang="en-US" dirty="0"/>
              <a:t>Version</a:t>
            </a:r>
          </a:p>
          <a:p>
            <a:r>
              <a:rPr lang="en-US" dirty="0"/>
              <a:t>Patch Level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Kernel </a:t>
            </a:r>
            <a:r>
              <a:rPr lang="en-US" dirty="0" err="1" smtClean="0"/>
              <a:t>Maintener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6973" y="1600200"/>
            <a:ext cx="58300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err="1"/>
              <a:t>Prepatch</a:t>
            </a:r>
            <a:endParaRPr lang="en-US" b="1" dirty="0"/>
          </a:p>
          <a:p>
            <a:r>
              <a:rPr lang="en-US" dirty="0" err="1"/>
              <a:t>Prepatch</a:t>
            </a:r>
            <a:r>
              <a:rPr lang="en-US" dirty="0"/>
              <a:t> or "RC" kernels are mainline kernel pre-releases that are mostly aimed at other</a:t>
            </a:r>
          </a:p>
          <a:p>
            <a:r>
              <a:rPr lang="en-US" dirty="0"/>
              <a:t>kernel developers and Linux enthusiasts. They must be compiled from source and usually</a:t>
            </a:r>
          </a:p>
          <a:p>
            <a:r>
              <a:rPr lang="en-US" dirty="0"/>
              <a:t>contain new features that must be tested before they can be put into a stable release.</a:t>
            </a:r>
          </a:p>
          <a:p>
            <a:r>
              <a:rPr lang="en-US" dirty="0" err="1"/>
              <a:t>Prepatch</a:t>
            </a:r>
            <a:r>
              <a:rPr lang="en-US" dirty="0"/>
              <a:t> kernels are maintained and released by </a:t>
            </a:r>
            <a:r>
              <a:rPr lang="en-US" dirty="0" err="1"/>
              <a:t>Linus</a:t>
            </a:r>
            <a:r>
              <a:rPr lang="en-US" dirty="0"/>
              <a:t> </a:t>
            </a:r>
            <a:r>
              <a:rPr lang="en-US" dirty="0" err="1"/>
              <a:t>Torvalds</a:t>
            </a:r>
            <a:r>
              <a:rPr lang="en-US" dirty="0"/>
              <a:t>.</a:t>
            </a:r>
          </a:p>
          <a:p>
            <a:r>
              <a:rPr lang="en-US" dirty="0"/>
              <a:t>• </a:t>
            </a:r>
            <a:r>
              <a:rPr lang="en-US" b="1" dirty="0"/>
              <a:t>Mainline</a:t>
            </a:r>
          </a:p>
          <a:p>
            <a:r>
              <a:rPr lang="en-US" dirty="0"/>
              <a:t>Mainline tree is maintained by </a:t>
            </a:r>
            <a:r>
              <a:rPr lang="en-US" dirty="0" err="1"/>
              <a:t>Linus</a:t>
            </a:r>
            <a:r>
              <a:rPr lang="en-US" dirty="0"/>
              <a:t> </a:t>
            </a:r>
            <a:r>
              <a:rPr lang="en-US" dirty="0" err="1"/>
              <a:t>Torvalds</a:t>
            </a:r>
            <a:r>
              <a:rPr lang="en-US" dirty="0"/>
              <a:t>. It's the tree where all new features are</a:t>
            </a:r>
          </a:p>
          <a:p>
            <a:r>
              <a:rPr lang="en-US" dirty="0"/>
              <a:t>introduced and where all the exciting new development happens. New mainline kernels are</a:t>
            </a:r>
          </a:p>
          <a:p>
            <a:r>
              <a:rPr lang="en-US" dirty="0"/>
              <a:t>released every 2-3 months.</a:t>
            </a:r>
          </a:p>
          <a:p>
            <a:r>
              <a:rPr lang="en-US" dirty="0"/>
              <a:t>• </a:t>
            </a:r>
            <a:r>
              <a:rPr lang="en-US" b="1" dirty="0"/>
              <a:t>Stable</a:t>
            </a:r>
          </a:p>
          <a:p>
            <a:r>
              <a:rPr lang="en-US" dirty="0"/>
              <a:t>After each mainline kernel is released, it is considered "stable." Any bug fixes for a stable</a:t>
            </a:r>
          </a:p>
          <a:p>
            <a:r>
              <a:rPr lang="en-US" dirty="0"/>
              <a:t>kernel are </a:t>
            </a:r>
            <a:r>
              <a:rPr lang="en-US" dirty="0" err="1"/>
              <a:t>backported</a:t>
            </a:r>
            <a:r>
              <a:rPr lang="en-US" dirty="0"/>
              <a:t> from the mainline tree and applied by a designated stable kernel</a:t>
            </a:r>
          </a:p>
          <a:p>
            <a:r>
              <a:rPr lang="en-US" dirty="0"/>
              <a:t>maintainer.</a:t>
            </a:r>
          </a:p>
          <a:p>
            <a:r>
              <a:rPr lang="en-US" dirty="0"/>
              <a:t>• </a:t>
            </a:r>
            <a:r>
              <a:rPr lang="en-US" b="1" dirty="0" err="1"/>
              <a:t>Longterm</a:t>
            </a:r>
            <a:endParaRPr lang="en-US" b="1" dirty="0"/>
          </a:p>
          <a:p>
            <a:r>
              <a:rPr lang="en-US" dirty="0"/>
              <a:t>There are usually several "</a:t>
            </a:r>
            <a:r>
              <a:rPr lang="en-US" dirty="0" err="1"/>
              <a:t>longterm</a:t>
            </a:r>
            <a:r>
              <a:rPr lang="en-US" dirty="0"/>
              <a:t> maintenance" kernel releases provided for the</a:t>
            </a:r>
          </a:p>
          <a:p>
            <a:r>
              <a:rPr lang="en-US" dirty="0"/>
              <a:t>purposes of </a:t>
            </a:r>
            <a:r>
              <a:rPr lang="en-US" dirty="0" err="1"/>
              <a:t>backporting</a:t>
            </a:r>
            <a:r>
              <a:rPr lang="en-US" dirty="0"/>
              <a:t> </a:t>
            </a:r>
            <a:r>
              <a:rPr lang="en-US" dirty="0" err="1"/>
              <a:t>bugfixes</a:t>
            </a:r>
            <a:r>
              <a:rPr lang="en-US" dirty="0"/>
              <a:t> for older kernel trees. Only important </a:t>
            </a:r>
            <a:r>
              <a:rPr lang="en-US" dirty="0" err="1"/>
              <a:t>bugfixes</a:t>
            </a:r>
            <a:r>
              <a:rPr lang="en-US" dirty="0"/>
              <a:t> are</a:t>
            </a:r>
          </a:p>
          <a:p>
            <a:r>
              <a:rPr lang="en-US" dirty="0"/>
              <a:t>applied to such kernels and they don't usually see very frequent releases, especially for</a:t>
            </a:r>
          </a:p>
          <a:p>
            <a:r>
              <a:rPr lang="en-US" dirty="0"/>
              <a:t>older trees.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kernel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/>
              <a:t>Find out the version of the kernel: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uname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–r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29000"/>
            <a:ext cx="60864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operating system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/>
              <a:t>Find out the version of the kernel: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lsb_release</a:t>
            </a:r>
            <a:r>
              <a:rPr lang="en-US" b="1" dirty="0" smtClean="0">
                <a:solidFill>
                  <a:srgbClr val="0070C0"/>
                </a:solidFill>
              </a:rPr>
              <a:t>  -a</a:t>
            </a:r>
          </a:p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64293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Download the kernel source code from http://kernel.org</a:t>
            </a:r>
          </a:p>
          <a:p>
            <a:pPr>
              <a:buNone/>
            </a:pPr>
            <a:r>
              <a:rPr lang="en-US" dirty="0" smtClean="0"/>
              <a:t> 	– </a:t>
            </a:r>
            <a:r>
              <a:rPr lang="en-US" dirty="0"/>
              <a:t>Actual link: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https</a:t>
            </a:r>
            <a:r>
              <a:rPr lang="en-US" dirty="0">
                <a:solidFill>
                  <a:srgbClr val="0070C0"/>
                </a:solidFill>
              </a:rPr>
              <a:t>://www.kernel.org/pub/linux/kernel/v3.x/linux-3.18.1.tar.xz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Can be downloaded by command: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wget</a:t>
            </a:r>
            <a:r>
              <a:rPr lang="en-US" b="1" dirty="0" smtClean="0">
                <a:solidFill>
                  <a:srgbClr val="0070C0"/>
                </a:solidFill>
              </a:rPr>
              <a:t> ttps</a:t>
            </a:r>
            <a:r>
              <a:rPr lang="en-US" b="1" dirty="0">
                <a:solidFill>
                  <a:srgbClr val="0070C0"/>
                </a:solidFill>
              </a:rPr>
              <a:t>://www.kernel.org/pub/linux/kernel/v3.x/linux-3.18.1.tar.xz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Downloaded file is: </a:t>
            </a:r>
            <a:r>
              <a:rPr lang="en-US" dirty="0">
                <a:solidFill>
                  <a:srgbClr val="0070C0"/>
                </a:solidFill>
              </a:rPr>
              <a:t>linux-3.18.1.tar.xz</a:t>
            </a:r>
          </a:p>
          <a:p>
            <a:pPr>
              <a:buNone/>
            </a:pPr>
            <a:r>
              <a:rPr lang="en-US" dirty="0"/>
              <a:t>• Extract the file using command or GUI: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b="1" dirty="0">
                <a:solidFill>
                  <a:srgbClr val="0070C0"/>
                </a:solidFill>
              </a:rPr>
              <a:t>tar </a:t>
            </a:r>
            <a:r>
              <a:rPr lang="en-US" b="1" dirty="0" err="1" smtClean="0">
                <a:solidFill>
                  <a:srgbClr val="0070C0"/>
                </a:solidFill>
              </a:rPr>
              <a:t>xvf</a:t>
            </a:r>
            <a:r>
              <a:rPr lang="en-US" b="1" dirty="0" smtClean="0">
                <a:solidFill>
                  <a:srgbClr val="0070C0"/>
                </a:solidFill>
              </a:rPr>
              <a:t> linux3.18.1. </a:t>
            </a:r>
            <a:r>
              <a:rPr lang="en-US" b="1" dirty="0" err="1" smtClean="0">
                <a:solidFill>
                  <a:srgbClr val="0070C0"/>
                </a:solidFill>
              </a:rPr>
              <a:t>tar.xz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404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Linux Kernel Compilation</vt:lpstr>
      <vt:lpstr>Linux</vt:lpstr>
      <vt:lpstr>Linux Kernel- Types of releases</vt:lpstr>
      <vt:lpstr>Linux Kernel- Versions</vt:lpstr>
      <vt:lpstr>Linux Kernel Maintener</vt:lpstr>
      <vt:lpstr>Linux Kernel Categories</vt:lpstr>
      <vt:lpstr>Find out kernel version</vt:lpstr>
      <vt:lpstr>Find out operating system version</vt:lpstr>
      <vt:lpstr>Linux Kernel Compilation</vt:lpstr>
      <vt:lpstr>Extraction using GUI</vt:lpstr>
      <vt:lpstr>Linux Kernel Compilation</vt:lpstr>
      <vt:lpstr>Linux Kernel Compilation</vt:lpstr>
      <vt:lpstr>Check the number cores in CPU</vt:lpstr>
      <vt:lpstr>Linux Kernel Compilation</vt:lpstr>
      <vt:lpstr>Linux Kernel Compilation</vt:lpstr>
    </vt:vector>
  </TitlesOfParts>
  <Company>SAE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Compilation</dc:title>
  <dc:creator>admin</dc:creator>
  <cp:lastModifiedBy>admin</cp:lastModifiedBy>
  <cp:revision>11</cp:revision>
  <dcterms:created xsi:type="dcterms:W3CDTF">2015-03-04T09:32:58Z</dcterms:created>
  <dcterms:modified xsi:type="dcterms:W3CDTF">2015-03-04T09:51:58Z</dcterms:modified>
</cp:coreProperties>
</file>