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1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FB3E-93A2-1D41-A469-8EEB81C7FD14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97E9-038D-5E4C-BF20-C146A1992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9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7227" y="3048001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25046" y="1654175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407227" y="2618505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42815" y="389168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>
                <a:latin typeface="Futura Medium" charset="0"/>
                <a:ea typeface="Futura Medium" charset="0"/>
                <a:cs typeface="Futura Medium" charset="0"/>
              </a:rPr>
              <a:t>c.h.i</a:t>
            </a:r>
            <a:r>
              <a:rPr lang="en-GB" sz="3200" b="1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GB" sz="32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157252" y="2162757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07227" y="3477496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889458" y="1654175"/>
            <a:ext cx="2272146" cy="22721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17494" y="2577085"/>
            <a:ext cx="115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smtClean="0">
                <a:latin typeface="Futura Medium" charset="0"/>
                <a:ea typeface="Futura Medium" charset="0"/>
                <a:cs typeface="Futura Medium" charset="0"/>
              </a:rPr>
              <a:t>CHI</a:t>
            </a:r>
            <a:endParaRPr lang="en-GB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301" y="450912"/>
            <a:ext cx="3307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Cambridge Health Innovation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66301" y="2784799"/>
            <a:ext cx="2272146" cy="2272146"/>
          </a:xfrm>
          <a:prstGeom prst="ellipse">
            <a:avLst/>
          </a:prstGeom>
          <a:solidFill>
            <a:schemeClr val="bg2">
              <a:alpha val="5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780870" y="2784835"/>
            <a:ext cx="2272146" cy="2272146"/>
          </a:xfrm>
          <a:prstGeom prst="ellipse">
            <a:avLst/>
          </a:prstGeom>
          <a:solidFill>
            <a:schemeClr val="bg2">
              <a:alpha val="5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423585" y="3588362"/>
            <a:ext cx="2272146" cy="2272146"/>
          </a:xfrm>
          <a:prstGeom prst="ellipse">
            <a:avLst/>
          </a:prstGeom>
          <a:solidFill>
            <a:schemeClr val="bg2">
              <a:alpha val="5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414233" y="1911926"/>
            <a:ext cx="1828835" cy="182883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99664" y="1911926"/>
            <a:ext cx="1828835" cy="182883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056948" y="2673944"/>
            <a:ext cx="1828835" cy="182883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0" y="365332"/>
            <a:ext cx="562990" cy="5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Futura Medium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Kleeman</dc:creator>
  <cp:lastModifiedBy>Sam Kleeman</cp:lastModifiedBy>
  <cp:revision>3</cp:revision>
  <dcterms:created xsi:type="dcterms:W3CDTF">2017-04-29T20:35:18Z</dcterms:created>
  <dcterms:modified xsi:type="dcterms:W3CDTF">2017-04-29T21:07:04Z</dcterms:modified>
</cp:coreProperties>
</file>