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60" r:id="rId4"/>
    <p:sldId id="261" r:id="rId5"/>
    <p:sldId id="257" r:id="rId6"/>
    <p:sldId id="264" r:id="rId7"/>
    <p:sldId id="266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81A4B5-698F-4235-A3DC-4B1DA95BFC05}" type="doc">
      <dgm:prSet loTypeId="urn:microsoft.com/office/officeart/2008/layout/LinedList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84305ACB-780D-4ABC-972E-925641D07F38}">
      <dgm:prSet/>
      <dgm:spPr/>
      <dgm:t>
        <a:bodyPr/>
        <a:lstStyle/>
        <a:p>
          <a:r>
            <a:rPr lang="en-US" i="1"/>
            <a:t>Junior</a:t>
          </a:r>
          <a:endParaRPr lang="en-US"/>
        </a:p>
      </dgm:t>
    </dgm:pt>
    <dgm:pt modelId="{96DD405D-E0C4-4ADD-8C3F-0F60329D342A}" type="parTrans" cxnId="{01A0ECE7-5076-4F38-AC2C-922C1342DE64}">
      <dgm:prSet/>
      <dgm:spPr/>
      <dgm:t>
        <a:bodyPr/>
        <a:lstStyle/>
        <a:p>
          <a:endParaRPr lang="en-US"/>
        </a:p>
      </dgm:t>
    </dgm:pt>
    <dgm:pt modelId="{8E355D92-E2E3-46B1-98AB-6838A71C52AC}" type="sibTrans" cxnId="{01A0ECE7-5076-4F38-AC2C-922C1342DE64}">
      <dgm:prSet/>
      <dgm:spPr/>
      <dgm:t>
        <a:bodyPr/>
        <a:lstStyle/>
        <a:p>
          <a:endParaRPr lang="en-US"/>
        </a:p>
      </dgm:t>
    </dgm:pt>
    <dgm:pt modelId="{2E260148-A174-4CAD-9990-BB5A3A58D489}">
      <dgm:prSet/>
      <dgm:spPr/>
      <dgm:t>
        <a:bodyPr/>
        <a:lstStyle/>
        <a:p>
          <a:r>
            <a:rPr lang="en-US" i="1"/>
            <a:t>Statistics Major + Math Minor</a:t>
          </a:r>
          <a:endParaRPr lang="en-US"/>
        </a:p>
      </dgm:t>
    </dgm:pt>
    <dgm:pt modelId="{003F5B51-1887-49F4-93DF-1C9CE8554991}" type="parTrans" cxnId="{DCC8356A-EF0D-4FD5-B26F-B02FB137B1F6}">
      <dgm:prSet/>
      <dgm:spPr/>
      <dgm:t>
        <a:bodyPr/>
        <a:lstStyle/>
        <a:p>
          <a:endParaRPr lang="en-US"/>
        </a:p>
      </dgm:t>
    </dgm:pt>
    <dgm:pt modelId="{4334C45D-09BD-451E-9EAA-EF7A95663F12}" type="sibTrans" cxnId="{DCC8356A-EF0D-4FD5-B26F-B02FB137B1F6}">
      <dgm:prSet/>
      <dgm:spPr/>
      <dgm:t>
        <a:bodyPr/>
        <a:lstStyle/>
        <a:p>
          <a:endParaRPr lang="en-US"/>
        </a:p>
      </dgm:t>
    </dgm:pt>
    <dgm:pt modelId="{4406B876-F03A-49BF-8C40-EDAF9EDD0956}">
      <dgm:prSet/>
      <dgm:spPr/>
      <dgm:t>
        <a:bodyPr/>
        <a:lstStyle/>
        <a:p>
          <a:r>
            <a:rPr lang="en-US" i="1"/>
            <a:t>ATLAS ML Team: Data Predictor Intern</a:t>
          </a:r>
          <a:endParaRPr lang="en-US"/>
        </a:p>
      </dgm:t>
    </dgm:pt>
    <dgm:pt modelId="{AC9AAE23-A0AC-40DA-A519-FCAAE3045D6E}" type="parTrans" cxnId="{BFAFFF62-F960-4593-AA0A-F2A407BF82FA}">
      <dgm:prSet/>
      <dgm:spPr/>
      <dgm:t>
        <a:bodyPr/>
        <a:lstStyle/>
        <a:p>
          <a:endParaRPr lang="en-US"/>
        </a:p>
      </dgm:t>
    </dgm:pt>
    <dgm:pt modelId="{3A8EDDD5-981F-4770-8AC2-B79CEFD1BDBA}" type="sibTrans" cxnId="{BFAFFF62-F960-4593-AA0A-F2A407BF82FA}">
      <dgm:prSet/>
      <dgm:spPr/>
      <dgm:t>
        <a:bodyPr/>
        <a:lstStyle/>
        <a:p>
          <a:endParaRPr lang="en-US"/>
        </a:p>
      </dgm:t>
    </dgm:pt>
    <dgm:pt modelId="{25B53471-5D55-43A7-9C5D-88AD80180C38}">
      <dgm:prSet/>
      <dgm:spPr/>
      <dgm:t>
        <a:bodyPr/>
        <a:lstStyle/>
        <a:p>
          <a:r>
            <a:rPr lang="en-US" i="1"/>
            <a:t>Interests: Analytics/Consulting</a:t>
          </a:r>
          <a:endParaRPr lang="en-US"/>
        </a:p>
      </dgm:t>
    </dgm:pt>
    <dgm:pt modelId="{4CD9D205-FFF5-431B-8F80-3CF8BCEA8FB6}" type="parTrans" cxnId="{4E36AEA0-BA7C-45B1-BA76-B33673306B31}">
      <dgm:prSet/>
      <dgm:spPr/>
      <dgm:t>
        <a:bodyPr/>
        <a:lstStyle/>
        <a:p>
          <a:endParaRPr lang="en-US"/>
        </a:p>
      </dgm:t>
    </dgm:pt>
    <dgm:pt modelId="{E36D7E14-9D95-40AE-B2C2-9441A84FD53B}" type="sibTrans" cxnId="{4E36AEA0-BA7C-45B1-BA76-B33673306B31}">
      <dgm:prSet/>
      <dgm:spPr/>
      <dgm:t>
        <a:bodyPr/>
        <a:lstStyle/>
        <a:p>
          <a:endParaRPr lang="en-US"/>
        </a:p>
      </dgm:t>
    </dgm:pt>
    <dgm:pt modelId="{CCB8B6FC-0EDF-4C38-9B8B-94E33600C6C7}" type="pres">
      <dgm:prSet presAssocID="{B781A4B5-698F-4235-A3DC-4B1DA95BFC05}" presName="vert0" presStyleCnt="0">
        <dgm:presLayoutVars>
          <dgm:dir/>
          <dgm:animOne val="branch"/>
          <dgm:animLvl val="lvl"/>
        </dgm:presLayoutVars>
      </dgm:prSet>
      <dgm:spPr/>
    </dgm:pt>
    <dgm:pt modelId="{78D9BFC5-5EC3-4CF4-A005-AC6640436D77}" type="pres">
      <dgm:prSet presAssocID="{84305ACB-780D-4ABC-972E-925641D07F38}" presName="thickLine" presStyleLbl="alignNode1" presStyleIdx="0" presStyleCnt="4"/>
      <dgm:spPr/>
    </dgm:pt>
    <dgm:pt modelId="{EBDEF24F-DAD8-4E66-A604-152DD55DF527}" type="pres">
      <dgm:prSet presAssocID="{84305ACB-780D-4ABC-972E-925641D07F38}" presName="horz1" presStyleCnt="0"/>
      <dgm:spPr/>
    </dgm:pt>
    <dgm:pt modelId="{8D44D540-52F8-4E41-800C-9F0891722832}" type="pres">
      <dgm:prSet presAssocID="{84305ACB-780D-4ABC-972E-925641D07F38}" presName="tx1" presStyleLbl="revTx" presStyleIdx="0" presStyleCnt="4"/>
      <dgm:spPr/>
    </dgm:pt>
    <dgm:pt modelId="{AAC85B21-7857-4A13-9C56-4DD833BDFA93}" type="pres">
      <dgm:prSet presAssocID="{84305ACB-780D-4ABC-972E-925641D07F38}" presName="vert1" presStyleCnt="0"/>
      <dgm:spPr/>
    </dgm:pt>
    <dgm:pt modelId="{5F6DE930-950E-4DAA-A9D1-836465DD554D}" type="pres">
      <dgm:prSet presAssocID="{2E260148-A174-4CAD-9990-BB5A3A58D489}" presName="thickLine" presStyleLbl="alignNode1" presStyleIdx="1" presStyleCnt="4"/>
      <dgm:spPr/>
    </dgm:pt>
    <dgm:pt modelId="{CC63292F-2F3C-4EA1-AC90-B069010EA9AF}" type="pres">
      <dgm:prSet presAssocID="{2E260148-A174-4CAD-9990-BB5A3A58D489}" presName="horz1" presStyleCnt="0"/>
      <dgm:spPr/>
    </dgm:pt>
    <dgm:pt modelId="{26BAFDD5-6B47-4173-89BB-E88DDCF6EF94}" type="pres">
      <dgm:prSet presAssocID="{2E260148-A174-4CAD-9990-BB5A3A58D489}" presName="tx1" presStyleLbl="revTx" presStyleIdx="1" presStyleCnt="4"/>
      <dgm:spPr/>
    </dgm:pt>
    <dgm:pt modelId="{9D53B895-132F-4AAA-B18D-8EDDD6CF12E8}" type="pres">
      <dgm:prSet presAssocID="{2E260148-A174-4CAD-9990-BB5A3A58D489}" presName="vert1" presStyleCnt="0"/>
      <dgm:spPr/>
    </dgm:pt>
    <dgm:pt modelId="{44032122-9EC9-43D2-B0F8-689E53F670F8}" type="pres">
      <dgm:prSet presAssocID="{4406B876-F03A-49BF-8C40-EDAF9EDD0956}" presName="thickLine" presStyleLbl="alignNode1" presStyleIdx="2" presStyleCnt="4"/>
      <dgm:spPr/>
    </dgm:pt>
    <dgm:pt modelId="{066B7E67-8743-4800-B8C4-7EC781CCB779}" type="pres">
      <dgm:prSet presAssocID="{4406B876-F03A-49BF-8C40-EDAF9EDD0956}" presName="horz1" presStyleCnt="0"/>
      <dgm:spPr/>
    </dgm:pt>
    <dgm:pt modelId="{44D10DEF-74E6-427A-BA93-5CB3ACF8DA9B}" type="pres">
      <dgm:prSet presAssocID="{4406B876-F03A-49BF-8C40-EDAF9EDD0956}" presName="tx1" presStyleLbl="revTx" presStyleIdx="2" presStyleCnt="4"/>
      <dgm:spPr/>
    </dgm:pt>
    <dgm:pt modelId="{8B7F6B3C-5B41-45FC-A0B6-905A5A5BD909}" type="pres">
      <dgm:prSet presAssocID="{4406B876-F03A-49BF-8C40-EDAF9EDD0956}" presName="vert1" presStyleCnt="0"/>
      <dgm:spPr/>
    </dgm:pt>
    <dgm:pt modelId="{4CA6AEEC-5AD2-40E6-A64A-E5B8FEE05E6C}" type="pres">
      <dgm:prSet presAssocID="{25B53471-5D55-43A7-9C5D-88AD80180C38}" presName="thickLine" presStyleLbl="alignNode1" presStyleIdx="3" presStyleCnt="4"/>
      <dgm:spPr/>
    </dgm:pt>
    <dgm:pt modelId="{10E67431-EA0A-4CB8-B10C-BC6E8068E682}" type="pres">
      <dgm:prSet presAssocID="{25B53471-5D55-43A7-9C5D-88AD80180C38}" presName="horz1" presStyleCnt="0"/>
      <dgm:spPr/>
    </dgm:pt>
    <dgm:pt modelId="{9563FF6B-09C5-4C28-BE0B-2842A7C11F40}" type="pres">
      <dgm:prSet presAssocID="{25B53471-5D55-43A7-9C5D-88AD80180C38}" presName="tx1" presStyleLbl="revTx" presStyleIdx="3" presStyleCnt="4"/>
      <dgm:spPr/>
    </dgm:pt>
    <dgm:pt modelId="{01AEB0E1-5F02-4679-9BE3-4DF9627C1CA6}" type="pres">
      <dgm:prSet presAssocID="{25B53471-5D55-43A7-9C5D-88AD80180C38}" presName="vert1" presStyleCnt="0"/>
      <dgm:spPr/>
    </dgm:pt>
  </dgm:ptLst>
  <dgm:cxnLst>
    <dgm:cxn modelId="{FA47E61E-DB58-4E23-893A-18D89FA8C271}" type="presOf" srcId="{4406B876-F03A-49BF-8C40-EDAF9EDD0956}" destId="{44D10DEF-74E6-427A-BA93-5CB3ACF8DA9B}" srcOrd="0" destOrd="0" presId="urn:microsoft.com/office/officeart/2008/layout/LinedList"/>
    <dgm:cxn modelId="{BFAFFF62-F960-4593-AA0A-F2A407BF82FA}" srcId="{B781A4B5-698F-4235-A3DC-4B1DA95BFC05}" destId="{4406B876-F03A-49BF-8C40-EDAF9EDD0956}" srcOrd="2" destOrd="0" parTransId="{AC9AAE23-A0AC-40DA-A519-FCAAE3045D6E}" sibTransId="{3A8EDDD5-981F-4770-8AC2-B79CEFD1BDBA}"/>
    <dgm:cxn modelId="{A6CEB668-5AF4-42F9-8080-D5AD5A80A0BA}" type="presOf" srcId="{B781A4B5-698F-4235-A3DC-4B1DA95BFC05}" destId="{CCB8B6FC-0EDF-4C38-9B8B-94E33600C6C7}" srcOrd="0" destOrd="0" presId="urn:microsoft.com/office/officeart/2008/layout/LinedList"/>
    <dgm:cxn modelId="{DCC8356A-EF0D-4FD5-B26F-B02FB137B1F6}" srcId="{B781A4B5-698F-4235-A3DC-4B1DA95BFC05}" destId="{2E260148-A174-4CAD-9990-BB5A3A58D489}" srcOrd="1" destOrd="0" parTransId="{003F5B51-1887-49F4-93DF-1C9CE8554991}" sibTransId="{4334C45D-09BD-451E-9EAA-EF7A95663F12}"/>
    <dgm:cxn modelId="{29017487-ED8B-48CA-A652-A72957699968}" type="presOf" srcId="{2E260148-A174-4CAD-9990-BB5A3A58D489}" destId="{26BAFDD5-6B47-4173-89BB-E88DDCF6EF94}" srcOrd="0" destOrd="0" presId="urn:microsoft.com/office/officeart/2008/layout/LinedList"/>
    <dgm:cxn modelId="{E0660A8C-20A3-42A7-8FB6-688B25E38600}" type="presOf" srcId="{25B53471-5D55-43A7-9C5D-88AD80180C38}" destId="{9563FF6B-09C5-4C28-BE0B-2842A7C11F40}" srcOrd="0" destOrd="0" presId="urn:microsoft.com/office/officeart/2008/layout/LinedList"/>
    <dgm:cxn modelId="{4E36AEA0-BA7C-45B1-BA76-B33673306B31}" srcId="{B781A4B5-698F-4235-A3DC-4B1DA95BFC05}" destId="{25B53471-5D55-43A7-9C5D-88AD80180C38}" srcOrd="3" destOrd="0" parTransId="{4CD9D205-FFF5-431B-8F80-3CF8BCEA8FB6}" sibTransId="{E36D7E14-9D95-40AE-B2C2-9441A84FD53B}"/>
    <dgm:cxn modelId="{76E387E0-D7C5-4BC5-A28B-C16EDBE7581E}" type="presOf" srcId="{84305ACB-780D-4ABC-972E-925641D07F38}" destId="{8D44D540-52F8-4E41-800C-9F0891722832}" srcOrd="0" destOrd="0" presId="urn:microsoft.com/office/officeart/2008/layout/LinedList"/>
    <dgm:cxn modelId="{01A0ECE7-5076-4F38-AC2C-922C1342DE64}" srcId="{B781A4B5-698F-4235-A3DC-4B1DA95BFC05}" destId="{84305ACB-780D-4ABC-972E-925641D07F38}" srcOrd="0" destOrd="0" parTransId="{96DD405D-E0C4-4ADD-8C3F-0F60329D342A}" sibTransId="{8E355D92-E2E3-46B1-98AB-6838A71C52AC}"/>
    <dgm:cxn modelId="{A3C06B23-3078-4CC3-836C-DC76B9B22DC7}" type="presParOf" srcId="{CCB8B6FC-0EDF-4C38-9B8B-94E33600C6C7}" destId="{78D9BFC5-5EC3-4CF4-A005-AC6640436D77}" srcOrd="0" destOrd="0" presId="urn:microsoft.com/office/officeart/2008/layout/LinedList"/>
    <dgm:cxn modelId="{552D4BB8-442A-4FB2-B24A-8E9F13073BCF}" type="presParOf" srcId="{CCB8B6FC-0EDF-4C38-9B8B-94E33600C6C7}" destId="{EBDEF24F-DAD8-4E66-A604-152DD55DF527}" srcOrd="1" destOrd="0" presId="urn:microsoft.com/office/officeart/2008/layout/LinedList"/>
    <dgm:cxn modelId="{A25BAC1E-76E5-405F-A9D7-BC2A6378BC25}" type="presParOf" srcId="{EBDEF24F-DAD8-4E66-A604-152DD55DF527}" destId="{8D44D540-52F8-4E41-800C-9F0891722832}" srcOrd="0" destOrd="0" presId="urn:microsoft.com/office/officeart/2008/layout/LinedList"/>
    <dgm:cxn modelId="{76DB7C40-F751-4F2A-8C94-85246E48475A}" type="presParOf" srcId="{EBDEF24F-DAD8-4E66-A604-152DD55DF527}" destId="{AAC85B21-7857-4A13-9C56-4DD833BDFA93}" srcOrd="1" destOrd="0" presId="urn:microsoft.com/office/officeart/2008/layout/LinedList"/>
    <dgm:cxn modelId="{06D5A608-0472-46DD-80A9-12FBD67EEBB4}" type="presParOf" srcId="{CCB8B6FC-0EDF-4C38-9B8B-94E33600C6C7}" destId="{5F6DE930-950E-4DAA-A9D1-836465DD554D}" srcOrd="2" destOrd="0" presId="urn:microsoft.com/office/officeart/2008/layout/LinedList"/>
    <dgm:cxn modelId="{533B8A85-BBA9-4815-9E4E-5669AAB01286}" type="presParOf" srcId="{CCB8B6FC-0EDF-4C38-9B8B-94E33600C6C7}" destId="{CC63292F-2F3C-4EA1-AC90-B069010EA9AF}" srcOrd="3" destOrd="0" presId="urn:microsoft.com/office/officeart/2008/layout/LinedList"/>
    <dgm:cxn modelId="{7682CD8D-36BE-43D7-844A-E53DF2BCFE9E}" type="presParOf" srcId="{CC63292F-2F3C-4EA1-AC90-B069010EA9AF}" destId="{26BAFDD5-6B47-4173-89BB-E88DDCF6EF94}" srcOrd="0" destOrd="0" presId="urn:microsoft.com/office/officeart/2008/layout/LinedList"/>
    <dgm:cxn modelId="{A5968773-649A-4753-8737-494AD8EE2FAB}" type="presParOf" srcId="{CC63292F-2F3C-4EA1-AC90-B069010EA9AF}" destId="{9D53B895-132F-4AAA-B18D-8EDDD6CF12E8}" srcOrd="1" destOrd="0" presId="urn:microsoft.com/office/officeart/2008/layout/LinedList"/>
    <dgm:cxn modelId="{E9DB72EC-8508-46D2-84B4-34B144F0F908}" type="presParOf" srcId="{CCB8B6FC-0EDF-4C38-9B8B-94E33600C6C7}" destId="{44032122-9EC9-43D2-B0F8-689E53F670F8}" srcOrd="4" destOrd="0" presId="urn:microsoft.com/office/officeart/2008/layout/LinedList"/>
    <dgm:cxn modelId="{A84AA01A-DEC2-4330-AE07-CA19F354FB70}" type="presParOf" srcId="{CCB8B6FC-0EDF-4C38-9B8B-94E33600C6C7}" destId="{066B7E67-8743-4800-B8C4-7EC781CCB779}" srcOrd="5" destOrd="0" presId="urn:microsoft.com/office/officeart/2008/layout/LinedList"/>
    <dgm:cxn modelId="{A105C81E-9AF7-41AD-815B-2DA935B4ED3E}" type="presParOf" srcId="{066B7E67-8743-4800-B8C4-7EC781CCB779}" destId="{44D10DEF-74E6-427A-BA93-5CB3ACF8DA9B}" srcOrd="0" destOrd="0" presId="urn:microsoft.com/office/officeart/2008/layout/LinedList"/>
    <dgm:cxn modelId="{C6D30E26-05CB-4247-AF70-7ECE3C5EDFFE}" type="presParOf" srcId="{066B7E67-8743-4800-B8C4-7EC781CCB779}" destId="{8B7F6B3C-5B41-45FC-A0B6-905A5A5BD909}" srcOrd="1" destOrd="0" presId="urn:microsoft.com/office/officeart/2008/layout/LinedList"/>
    <dgm:cxn modelId="{EE627A6F-6025-476E-8654-90BFC3F0BA21}" type="presParOf" srcId="{CCB8B6FC-0EDF-4C38-9B8B-94E33600C6C7}" destId="{4CA6AEEC-5AD2-40E6-A64A-E5B8FEE05E6C}" srcOrd="6" destOrd="0" presId="urn:microsoft.com/office/officeart/2008/layout/LinedList"/>
    <dgm:cxn modelId="{E730EC52-599A-4967-AF5F-1ABFEEBF0C6C}" type="presParOf" srcId="{CCB8B6FC-0EDF-4C38-9B8B-94E33600C6C7}" destId="{10E67431-EA0A-4CB8-B10C-BC6E8068E682}" srcOrd="7" destOrd="0" presId="urn:microsoft.com/office/officeart/2008/layout/LinedList"/>
    <dgm:cxn modelId="{8F57F857-72B9-4F50-8AEF-0C4DE47E6886}" type="presParOf" srcId="{10E67431-EA0A-4CB8-B10C-BC6E8068E682}" destId="{9563FF6B-09C5-4C28-BE0B-2842A7C11F40}" srcOrd="0" destOrd="0" presId="urn:microsoft.com/office/officeart/2008/layout/LinedList"/>
    <dgm:cxn modelId="{5DB1F3F2-8FF1-405A-9FBA-7DB799DF38E0}" type="presParOf" srcId="{10E67431-EA0A-4CB8-B10C-BC6E8068E682}" destId="{01AEB0E1-5F02-4679-9BE3-4DF9627C1CA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4F1D78-CDA9-4C5B-B858-1620A8B45A5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F171B2-A698-4E11-9C1B-7A7D020AA46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Be able to correctly forecast international students in UIUC</a:t>
          </a:r>
        </a:p>
      </dgm:t>
    </dgm:pt>
    <dgm:pt modelId="{397065F5-7FE1-4CBC-9C94-9BEFD176BB8C}" type="parTrans" cxnId="{E0331CF3-06C8-4BA6-A013-BE12F26CBC84}">
      <dgm:prSet/>
      <dgm:spPr/>
      <dgm:t>
        <a:bodyPr/>
        <a:lstStyle/>
        <a:p>
          <a:endParaRPr lang="en-US" sz="2800"/>
        </a:p>
      </dgm:t>
    </dgm:pt>
    <dgm:pt modelId="{002D14C3-21A4-4B4B-B2AE-45C0B0924833}" type="sibTrans" cxnId="{E0331CF3-06C8-4BA6-A013-BE12F26CBC84}">
      <dgm:prSet/>
      <dgm:spPr/>
      <dgm:t>
        <a:bodyPr/>
        <a:lstStyle/>
        <a:p>
          <a:endParaRPr lang="en-US" sz="2800"/>
        </a:p>
      </dgm:t>
    </dgm:pt>
    <dgm:pt modelId="{19DEF8DF-C474-4B25-8408-55324EB7AE2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Use the model to see if there can be any improvements made in order to keep a growing population of international students or to maintain the population. </a:t>
          </a:r>
        </a:p>
      </dgm:t>
    </dgm:pt>
    <dgm:pt modelId="{A754930B-6031-4221-A512-22564043B3E0}" type="parTrans" cxnId="{1F42504D-C171-4956-AA69-C8FB256FBA15}">
      <dgm:prSet/>
      <dgm:spPr/>
      <dgm:t>
        <a:bodyPr/>
        <a:lstStyle/>
        <a:p>
          <a:endParaRPr lang="en-US" sz="2800"/>
        </a:p>
      </dgm:t>
    </dgm:pt>
    <dgm:pt modelId="{FB725607-D816-44DD-8FD4-B4F584B2310C}" type="sibTrans" cxnId="{1F42504D-C171-4956-AA69-C8FB256FBA15}">
      <dgm:prSet/>
      <dgm:spPr/>
      <dgm:t>
        <a:bodyPr/>
        <a:lstStyle/>
        <a:p>
          <a:endParaRPr lang="en-US" sz="2800"/>
        </a:p>
      </dgm:t>
    </dgm:pt>
    <dgm:pt modelId="{F81FE10C-F65C-4B10-8FB3-99F3A464CA78}" type="pres">
      <dgm:prSet presAssocID="{4B4F1D78-CDA9-4C5B-B858-1620A8B45A5B}" presName="root" presStyleCnt="0">
        <dgm:presLayoutVars>
          <dgm:dir/>
          <dgm:resizeHandles val="exact"/>
        </dgm:presLayoutVars>
      </dgm:prSet>
      <dgm:spPr/>
    </dgm:pt>
    <dgm:pt modelId="{3642F2BF-F57C-480A-B79A-5675778FCBE0}" type="pres">
      <dgm:prSet presAssocID="{71F171B2-A698-4E11-9C1B-7A7D020AA46C}" presName="compNode" presStyleCnt="0"/>
      <dgm:spPr/>
    </dgm:pt>
    <dgm:pt modelId="{CC468D61-4783-4222-BFAF-E74846C831DB}" type="pres">
      <dgm:prSet presAssocID="{71F171B2-A698-4E11-9C1B-7A7D020AA46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C0A8C3F-DB7E-496F-AEF5-36CFAA6E846B}" type="pres">
      <dgm:prSet presAssocID="{71F171B2-A698-4E11-9C1B-7A7D020AA46C}" presName="spaceRect" presStyleCnt="0"/>
      <dgm:spPr/>
    </dgm:pt>
    <dgm:pt modelId="{F6698CBD-8AC4-433D-A8CD-2179875D96D6}" type="pres">
      <dgm:prSet presAssocID="{71F171B2-A698-4E11-9C1B-7A7D020AA46C}" presName="textRect" presStyleLbl="revTx" presStyleIdx="0" presStyleCnt="2">
        <dgm:presLayoutVars>
          <dgm:chMax val="1"/>
          <dgm:chPref val="1"/>
        </dgm:presLayoutVars>
      </dgm:prSet>
      <dgm:spPr/>
    </dgm:pt>
    <dgm:pt modelId="{8BEC35EE-4A5E-4A57-BCD7-239E4BD8B230}" type="pres">
      <dgm:prSet presAssocID="{002D14C3-21A4-4B4B-B2AE-45C0B0924833}" presName="sibTrans" presStyleCnt="0"/>
      <dgm:spPr/>
    </dgm:pt>
    <dgm:pt modelId="{34555CD9-9575-480D-9D74-58B6D60037A5}" type="pres">
      <dgm:prSet presAssocID="{19DEF8DF-C474-4B25-8408-55324EB7AE2A}" presName="compNode" presStyleCnt="0"/>
      <dgm:spPr/>
    </dgm:pt>
    <dgm:pt modelId="{C294A2FD-7410-4FF9-B035-BADA5E4F256C}" type="pres">
      <dgm:prSet presAssocID="{19DEF8DF-C474-4B25-8408-55324EB7AE2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E8DF3A34-9388-49F4-A1D8-FDA73260628E}" type="pres">
      <dgm:prSet presAssocID="{19DEF8DF-C474-4B25-8408-55324EB7AE2A}" presName="spaceRect" presStyleCnt="0"/>
      <dgm:spPr/>
    </dgm:pt>
    <dgm:pt modelId="{D827FF3F-2D42-45C5-A06F-9861275F4F06}" type="pres">
      <dgm:prSet presAssocID="{19DEF8DF-C474-4B25-8408-55324EB7AE2A}" presName="textRect" presStyleLbl="revTx" presStyleIdx="1" presStyleCnt="2" custScaleX="125189">
        <dgm:presLayoutVars>
          <dgm:chMax val="1"/>
          <dgm:chPref val="1"/>
        </dgm:presLayoutVars>
      </dgm:prSet>
      <dgm:spPr/>
    </dgm:pt>
  </dgm:ptLst>
  <dgm:cxnLst>
    <dgm:cxn modelId="{A796C330-928F-43AC-99A8-A998F6F8ECBC}" type="presOf" srcId="{19DEF8DF-C474-4B25-8408-55324EB7AE2A}" destId="{D827FF3F-2D42-45C5-A06F-9861275F4F06}" srcOrd="0" destOrd="0" presId="urn:microsoft.com/office/officeart/2018/2/layout/IconLabelList"/>
    <dgm:cxn modelId="{1F42504D-C171-4956-AA69-C8FB256FBA15}" srcId="{4B4F1D78-CDA9-4C5B-B858-1620A8B45A5B}" destId="{19DEF8DF-C474-4B25-8408-55324EB7AE2A}" srcOrd="1" destOrd="0" parTransId="{A754930B-6031-4221-A512-22564043B3E0}" sibTransId="{FB725607-D816-44DD-8FD4-B4F584B2310C}"/>
    <dgm:cxn modelId="{33AC77A6-D199-43E2-91C9-B163E64C2981}" type="presOf" srcId="{71F171B2-A698-4E11-9C1B-7A7D020AA46C}" destId="{F6698CBD-8AC4-433D-A8CD-2179875D96D6}" srcOrd="0" destOrd="0" presId="urn:microsoft.com/office/officeart/2018/2/layout/IconLabelList"/>
    <dgm:cxn modelId="{93A341DD-A872-49E1-BB20-A3B0214584F4}" type="presOf" srcId="{4B4F1D78-CDA9-4C5B-B858-1620A8B45A5B}" destId="{F81FE10C-F65C-4B10-8FB3-99F3A464CA78}" srcOrd="0" destOrd="0" presId="urn:microsoft.com/office/officeart/2018/2/layout/IconLabelList"/>
    <dgm:cxn modelId="{E0331CF3-06C8-4BA6-A013-BE12F26CBC84}" srcId="{4B4F1D78-CDA9-4C5B-B858-1620A8B45A5B}" destId="{71F171B2-A698-4E11-9C1B-7A7D020AA46C}" srcOrd="0" destOrd="0" parTransId="{397065F5-7FE1-4CBC-9C94-9BEFD176BB8C}" sibTransId="{002D14C3-21A4-4B4B-B2AE-45C0B0924833}"/>
    <dgm:cxn modelId="{50E804EB-B33D-4695-8235-8B6B4761B1D8}" type="presParOf" srcId="{F81FE10C-F65C-4B10-8FB3-99F3A464CA78}" destId="{3642F2BF-F57C-480A-B79A-5675778FCBE0}" srcOrd="0" destOrd="0" presId="urn:microsoft.com/office/officeart/2018/2/layout/IconLabelList"/>
    <dgm:cxn modelId="{7E670933-AF24-408A-9FCA-FE1ED7270042}" type="presParOf" srcId="{3642F2BF-F57C-480A-B79A-5675778FCBE0}" destId="{CC468D61-4783-4222-BFAF-E74846C831DB}" srcOrd="0" destOrd="0" presId="urn:microsoft.com/office/officeart/2018/2/layout/IconLabelList"/>
    <dgm:cxn modelId="{5664A05E-7F06-4A33-A846-4B0F6CB4B8B8}" type="presParOf" srcId="{3642F2BF-F57C-480A-B79A-5675778FCBE0}" destId="{BC0A8C3F-DB7E-496F-AEF5-36CFAA6E846B}" srcOrd="1" destOrd="0" presId="urn:microsoft.com/office/officeart/2018/2/layout/IconLabelList"/>
    <dgm:cxn modelId="{C043C64F-8559-439E-8814-E2A8A948E0DA}" type="presParOf" srcId="{3642F2BF-F57C-480A-B79A-5675778FCBE0}" destId="{F6698CBD-8AC4-433D-A8CD-2179875D96D6}" srcOrd="2" destOrd="0" presId="urn:microsoft.com/office/officeart/2018/2/layout/IconLabelList"/>
    <dgm:cxn modelId="{D42A6172-D706-4598-BB1D-7A66E4CC2EDF}" type="presParOf" srcId="{F81FE10C-F65C-4B10-8FB3-99F3A464CA78}" destId="{8BEC35EE-4A5E-4A57-BCD7-239E4BD8B230}" srcOrd="1" destOrd="0" presId="urn:microsoft.com/office/officeart/2018/2/layout/IconLabelList"/>
    <dgm:cxn modelId="{406F6BAF-369F-4134-B0C5-55921004C054}" type="presParOf" srcId="{F81FE10C-F65C-4B10-8FB3-99F3A464CA78}" destId="{34555CD9-9575-480D-9D74-58B6D60037A5}" srcOrd="2" destOrd="0" presId="urn:microsoft.com/office/officeart/2018/2/layout/IconLabelList"/>
    <dgm:cxn modelId="{D3E5D02B-E9D8-49E2-97E4-89604F86A275}" type="presParOf" srcId="{34555CD9-9575-480D-9D74-58B6D60037A5}" destId="{C294A2FD-7410-4FF9-B035-BADA5E4F256C}" srcOrd="0" destOrd="0" presId="urn:microsoft.com/office/officeart/2018/2/layout/IconLabelList"/>
    <dgm:cxn modelId="{09FFACE0-36E1-4865-8CEB-9245E445B39B}" type="presParOf" srcId="{34555CD9-9575-480D-9D74-58B6D60037A5}" destId="{E8DF3A34-9388-49F4-A1D8-FDA73260628E}" srcOrd="1" destOrd="0" presId="urn:microsoft.com/office/officeart/2018/2/layout/IconLabelList"/>
    <dgm:cxn modelId="{06D38F1F-28FE-4F4F-BB6F-BB08B15FF634}" type="presParOf" srcId="{34555CD9-9575-480D-9D74-58B6D60037A5}" destId="{D827FF3F-2D42-45C5-A06F-9861275F4F0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28772C-E41A-43B9-BD35-ADE9C33C9E8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8015655-8206-4868-A128-06DEC672A1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Insights into Enrollment Trends</a:t>
          </a:r>
        </a:p>
      </dgm:t>
    </dgm:pt>
    <dgm:pt modelId="{E723F10E-7D44-4C25-908E-764F7E3D09B0}" type="parTrans" cxnId="{A33FD0A4-472F-4E91-A3EF-17ED0F329E45}">
      <dgm:prSet/>
      <dgm:spPr/>
      <dgm:t>
        <a:bodyPr/>
        <a:lstStyle/>
        <a:p>
          <a:endParaRPr lang="en-US" sz="2800"/>
        </a:p>
      </dgm:t>
    </dgm:pt>
    <dgm:pt modelId="{4B1BE096-1BBC-411E-8B79-7033C7D33311}" type="sibTrans" cxnId="{A33FD0A4-472F-4E91-A3EF-17ED0F329E45}">
      <dgm:prSet/>
      <dgm:spPr/>
      <dgm:t>
        <a:bodyPr/>
        <a:lstStyle/>
        <a:p>
          <a:endParaRPr lang="en-US"/>
        </a:p>
      </dgm:t>
    </dgm:pt>
    <dgm:pt modelId="{C9251BA3-C10A-4689-BA45-EFF5F1F09C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Strategic Planning</a:t>
          </a:r>
        </a:p>
      </dgm:t>
    </dgm:pt>
    <dgm:pt modelId="{288FED55-2075-4C0F-AFB6-D809395055F8}" type="parTrans" cxnId="{0245AE0A-01DD-443F-B88B-EBF27CCD9C31}">
      <dgm:prSet/>
      <dgm:spPr/>
      <dgm:t>
        <a:bodyPr/>
        <a:lstStyle/>
        <a:p>
          <a:endParaRPr lang="en-US" sz="2800"/>
        </a:p>
      </dgm:t>
    </dgm:pt>
    <dgm:pt modelId="{5D1A99EF-DF54-4BDA-A678-A54F96EAF9EF}" type="sibTrans" cxnId="{0245AE0A-01DD-443F-B88B-EBF27CCD9C31}">
      <dgm:prSet/>
      <dgm:spPr/>
      <dgm:t>
        <a:bodyPr/>
        <a:lstStyle/>
        <a:p>
          <a:endParaRPr lang="en-US"/>
        </a:p>
      </dgm:t>
    </dgm:pt>
    <dgm:pt modelId="{C04AAE47-4CB6-40D5-9CE8-9225A65142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Competitive Advantage</a:t>
          </a:r>
        </a:p>
      </dgm:t>
    </dgm:pt>
    <dgm:pt modelId="{8F301D46-F2F4-4FA8-A0CB-CA34C2B854B2}" type="parTrans" cxnId="{B12CCFD4-3E47-4418-80C3-0CACEB815A03}">
      <dgm:prSet/>
      <dgm:spPr/>
      <dgm:t>
        <a:bodyPr/>
        <a:lstStyle/>
        <a:p>
          <a:endParaRPr lang="en-US" sz="2800"/>
        </a:p>
      </dgm:t>
    </dgm:pt>
    <dgm:pt modelId="{4818F13A-6405-4E6D-A467-D3497269666A}" type="sibTrans" cxnId="{B12CCFD4-3E47-4418-80C3-0CACEB815A03}">
      <dgm:prSet/>
      <dgm:spPr/>
      <dgm:t>
        <a:bodyPr/>
        <a:lstStyle/>
        <a:p>
          <a:endParaRPr lang="en-US"/>
        </a:p>
      </dgm:t>
    </dgm:pt>
    <dgm:pt modelId="{9C12C908-9388-4532-B714-2AE7284600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Policy Implications</a:t>
          </a:r>
        </a:p>
      </dgm:t>
    </dgm:pt>
    <dgm:pt modelId="{5F3D967D-1232-4DA8-BC00-1746B31333D2}" type="parTrans" cxnId="{F345DCEC-C425-408D-B6FD-5B8ED1639A2E}">
      <dgm:prSet/>
      <dgm:spPr/>
      <dgm:t>
        <a:bodyPr/>
        <a:lstStyle/>
        <a:p>
          <a:endParaRPr lang="en-US" sz="2800"/>
        </a:p>
      </dgm:t>
    </dgm:pt>
    <dgm:pt modelId="{B3D80B5F-62B1-4257-AEA2-713F7C52D90B}" type="sibTrans" cxnId="{F345DCEC-C425-408D-B6FD-5B8ED1639A2E}">
      <dgm:prSet/>
      <dgm:spPr/>
      <dgm:t>
        <a:bodyPr/>
        <a:lstStyle/>
        <a:p>
          <a:endParaRPr lang="en-US"/>
        </a:p>
      </dgm:t>
    </dgm:pt>
    <dgm:pt modelId="{4498C467-82A2-4754-A13E-2332C5BF86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Dashboard Deployment</a:t>
          </a:r>
        </a:p>
      </dgm:t>
    </dgm:pt>
    <dgm:pt modelId="{8A2A7F9C-F97B-4F02-B29D-D783614D40BF}" type="parTrans" cxnId="{3FDA87CC-0E04-4D3F-A72F-6E513BF350D5}">
      <dgm:prSet/>
      <dgm:spPr/>
      <dgm:t>
        <a:bodyPr/>
        <a:lstStyle/>
        <a:p>
          <a:endParaRPr lang="en-US" sz="2800"/>
        </a:p>
      </dgm:t>
    </dgm:pt>
    <dgm:pt modelId="{0EAEC044-EA63-4D6D-9F76-B964077CAA2E}" type="sibTrans" cxnId="{3FDA87CC-0E04-4D3F-A72F-6E513BF350D5}">
      <dgm:prSet/>
      <dgm:spPr/>
      <dgm:t>
        <a:bodyPr/>
        <a:lstStyle/>
        <a:p>
          <a:endParaRPr lang="en-US"/>
        </a:p>
      </dgm:t>
    </dgm:pt>
    <dgm:pt modelId="{A0A1A9A2-C12A-4456-9733-803CA9B64E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Student Support Services</a:t>
          </a:r>
        </a:p>
      </dgm:t>
    </dgm:pt>
    <dgm:pt modelId="{5E9F9155-D471-4553-95A9-15CE7029572F}" type="parTrans" cxnId="{DAF9824C-EEDD-4AD6-B99E-B5A5E5961632}">
      <dgm:prSet/>
      <dgm:spPr/>
      <dgm:t>
        <a:bodyPr/>
        <a:lstStyle/>
        <a:p>
          <a:endParaRPr lang="en-US" sz="2800"/>
        </a:p>
      </dgm:t>
    </dgm:pt>
    <dgm:pt modelId="{C1588F41-0AD3-442B-ADE7-4300C968BF27}" type="sibTrans" cxnId="{DAF9824C-EEDD-4AD6-B99E-B5A5E5961632}">
      <dgm:prSet/>
      <dgm:spPr/>
      <dgm:t>
        <a:bodyPr/>
        <a:lstStyle/>
        <a:p>
          <a:endParaRPr lang="en-US"/>
        </a:p>
      </dgm:t>
    </dgm:pt>
    <dgm:pt modelId="{C7EE793A-452A-4594-9217-CC257DA410AE}" type="pres">
      <dgm:prSet presAssocID="{CB28772C-E41A-43B9-BD35-ADE9C33C9E88}" presName="root" presStyleCnt="0">
        <dgm:presLayoutVars>
          <dgm:dir/>
          <dgm:resizeHandles val="exact"/>
        </dgm:presLayoutVars>
      </dgm:prSet>
      <dgm:spPr/>
    </dgm:pt>
    <dgm:pt modelId="{F9B2C94C-6884-499C-8687-FE795A6F43CF}" type="pres">
      <dgm:prSet presAssocID="{78015655-8206-4868-A128-06DEC672A125}" presName="compNode" presStyleCnt="0"/>
      <dgm:spPr/>
    </dgm:pt>
    <dgm:pt modelId="{140C8390-06C8-4DC6-8004-AD396761E5E8}" type="pres">
      <dgm:prSet presAssocID="{78015655-8206-4868-A128-06DEC672A12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5DAB29C-D578-4270-AD9E-694B174E2A42}" type="pres">
      <dgm:prSet presAssocID="{78015655-8206-4868-A128-06DEC672A125}" presName="spaceRect" presStyleCnt="0"/>
      <dgm:spPr/>
    </dgm:pt>
    <dgm:pt modelId="{1F22C91E-EED4-4D74-856B-8E57FAAE9791}" type="pres">
      <dgm:prSet presAssocID="{78015655-8206-4868-A128-06DEC672A125}" presName="textRect" presStyleLbl="revTx" presStyleIdx="0" presStyleCnt="6">
        <dgm:presLayoutVars>
          <dgm:chMax val="1"/>
          <dgm:chPref val="1"/>
        </dgm:presLayoutVars>
      </dgm:prSet>
      <dgm:spPr/>
    </dgm:pt>
    <dgm:pt modelId="{C5C9DAC3-EE29-46B9-8B41-E3C5725F3B22}" type="pres">
      <dgm:prSet presAssocID="{4B1BE096-1BBC-411E-8B79-7033C7D33311}" presName="sibTrans" presStyleCnt="0"/>
      <dgm:spPr/>
    </dgm:pt>
    <dgm:pt modelId="{3B5E1835-BE72-4A97-833F-8EF195781762}" type="pres">
      <dgm:prSet presAssocID="{C9251BA3-C10A-4689-BA45-EFF5F1F09CE2}" presName="compNode" presStyleCnt="0"/>
      <dgm:spPr/>
    </dgm:pt>
    <dgm:pt modelId="{5408D9E7-3A63-4592-B829-0F246694E4C6}" type="pres">
      <dgm:prSet presAssocID="{C9251BA3-C10A-4689-BA45-EFF5F1F09CE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EFB7B88-584F-46FD-BB61-E32DC57E94ED}" type="pres">
      <dgm:prSet presAssocID="{C9251BA3-C10A-4689-BA45-EFF5F1F09CE2}" presName="spaceRect" presStyleCnt="0"/>
      <dgm:spPr/>
    </dgm:pt>
    <dgm:pt modelId="{17E8C809-B7D2-47ED-8188-364FB1C78657}" type="pres">
      <dgm:prSet presAssocID="{C9251BA3-C10A-4689-BA45-EFF5F1F09CE2}" presName="textRect" presStyleLbl="revTx" presStyleIdx="1" presStyleCnt="6">
        <dgm:presLayoutVars>
          <dgm:chMax val="1"/>
          <dgm:chPref val="1"/>
        </dgm:presLayoutVars>
      </dgm:prSet>
      <dgm:spPr/>
    </dgm:pt>
    <dgm:pt modelId="{53417121-8796-4172-8EEB-0F357A4F2047}" type="pres">
      <dgm:prSet presAssocID="{5D1A99EF-DF54-4BDA-A678-A54F96EAF9EF}" presName="sibTrans" presStyleCnt="0"/>
      <dgm:spPr/>
    </dgm:pt>
    <dgm:pt modelId="{F758A9F9-8B85-43FA-9B32-50A6596BF235}" type="pres">
      <dgm:prSet presAssocID="{C04AAE47-4CB6-40D5-9CE8-9225A65142FB}" presName="compNode" presStyleCnt="0"/>
      <dgm:spPr/>
    </dgm:pt>
    <dgm:pt modelId="{D82906CA-C4CC-42D2-9C09-1B047EF9BA1B}" type="pres">
      <dgm:prSet presAssocID="{C04AAE47-4CB6-40D5-9CE8-9225A65142F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846E03D-C356-4F9D-8C02-99E2F762AA7A}" type="pres">
      <dgm:prSet presAssocID="{C04AAE47-4CB6-40D5-9CE8-9225A65142FB}" presName="spaceRect" presStyleCnt="0"/>
      <dgm:spPr/>
    </dgm:pt>
    <dgm:pt modelId="{C95F3219-5473-4105-8735-7337FB38E76A}" type="pres">
      <dgm:prSet presAssocID="{C04AAE47-4CB6-40D5-9CE8-9225A65142FB}" presName="textRect" presStyleLbl="revTx" presStyleIdx="2" presStyleCnt="6">
        <dgm:presLayoutVars>
          <dgm:chMax val="1"/>
          <dgm:chPref val="1"/>
        </dgm:presLayoutVars>
      </dgm:prSet>
      <dgm:spPr/>
    </dgm:pt>
    <dgm:pt modelId="{132D896D-5542-4821-8B13-EA50FB0F677B}" type="pres">
      <dgm:prSet presAssocID="{4818F13A-6405-4E6D-A467-D3497269666A}" presName="sibTrans" presStyleCnt="0"/>
      <dgm:spPr/>
    </dgm:pt>
    <dgm:pt modelId="{4F1FDEA5-93DF-4CF9-AA24-21AFCE9AD029}" type="pres">
      <dgm:prSet presAssocID="{9C12C908-9388-4532-B714-2AE72846006A}" presName="compNode" presStyleCnt="0"/>
      <dgm:spPr/>
    </dgm:pt>
    <dgm:pt modelId="{933CF41E-5071-491D-9564-09A34B2392EB}" type="pres">
      <dgm:prSet presAssocID="{9C12C908-9388-4532-B714-2AE72846006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672D954F-DBE0-49FE-B13F-A24A427D6037}" type="pres">
      <dgm:prSet presAssocID="{9C12C908-9388-4532-B714-2AE72846006A}" presName="spaceRect" presStyleCnt="0"/>
      <dgm:spPr/>
    </dgm:pt>
    <dgm:pt modelId="{D4D0F33E-C558-48E0-AF8B-DE59C300887C}" type="pres">
      <dgm:prSet presAssocID="{9C12C908-9388-4532-B714-2AE72846006A}" presName="textRect" presStyleLbl="revTx" presStyleIdx="3" presStyleCnt="6">
        <dgm:presLayoutVars>
          <dgm:chMax val="1"/>
          <dgm:chPref val="1"/>
        </dgm:presLayoutVars>
      </dgm:prSet>
      <dgm:spPr/>
    </dgm:pt>
    <dgm:pt modelId="{08BFEC47-2C0E-4BC4-BD99-E15EABA84E4A}" type="pres">
      <dgm:prSet presAssocID="{B3D80B5F-62B1-4257-AEA2-713F7C52D90B}" presName="sibTrans" presStyleCnt="0"/>
      <dgm:spPr/>
    </dgm:pt>
    <dgm:pt modelId="{4D49251F-F317-408B-A3ED-126B8E1433F9}" type="pres">
      <dgm:prSet presAssocID="{4498C467-82A2-4754-A13E-2332C5BF86FB}" presName="compNode" presStyleCnt="0"/>
      <dgm:spPr/>
    </dgm:pt>
    <dgm:pt modelId="{8E3D5329-48D3-4EBE-A46F-77206D02845C}" type="pres">
      <dgm:prSet presAssocID="{4498C467-82A2-4754-A13E-2332C5BF86F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8ABD5EB-90BD-4921-8AAE-9B0CC8D98A74}" type="pres">
      <dgm:prSet presAssocID="{4498C467-82A2-4754-A13E-2332C5BF86FB}" presName="spaceRect" presStyleCnt="0"/>
      <dgm:spPr/>
    </dgm:pt>
    <dgm:pt modelId="{C4D7BFBA-5FFC-4E2E-95DD-44487F4C44CE}" type="pres">
      <dgm:prSet presAssocID="{4498C467-82A2-4754-A13E-2332C5BF86FB}" presName="textRect" presStyleLbl="revTx" presStyleIdx="4" presStyleCnt="6">
        <dgm:presLayoutVars>
          <dgm:chMax val="1"/>
          <dgm:chPref val="1"/>
        </dgm:presLayoutVars>
      </dgm:prSet>
      <dgm:spPr/>
    </dgm:pt>
    <dgm:pt modelId="{5B52D832-3C75-44CA-95B8-663F58AF81C9}" type="pres">
      <dgm:prSet presAssocID="{0EAEC044-EA63-4D6D-9F76-B964077CAA2E}" presName="sibTrans" presStyleCnt="0"/>
      <dgm:spPr/>
    </dgm:pt>
    <dgm:pt modelId="{283FD2F1-8F20-4F52-9350-CD2EB2F57D5E}" type="pres">
      <dgm:prSet presAssocID="{A0A1A9A2-C12A-4456-9733-803CA9B64E28}" presName="compNode" presStyleCnt="0"/>
      <dgm:spPr/>
    </dgm:pt>
    <dgm:pt modelId="{800BCE33-867D-4638-B305-F5528FAEF205}" type="pres">
      <dgm:prSet presAssocID="{A0A1A9A2-C12A-4456-9733-803CA9B64E2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30CA2A1-9199-4CE3-9992-CE3914EDF9F7}" type="pres">
      <dgm:prSet presAssocID="{A0A1A9A2-C12A-4456-9733-803CA9B64E28}" presName="spaceRect" presStyleCnt="0"/>
      <dgm:spPr/>
    </dgm:pt>
    <dgm:pt modelId="{FC66CBC4-F617-49BE-A52B-8DA86EB27B29}" type="pres">
      <dgm:prSet presAssocID="{A0A1A9A2-C12A-4456-9733-803CA9B64E2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3FFB300-DFED-4956-B365-5FCF35238FCB}" type="presOf" srcId="{C04AAE47-4CB6-40D5-9CE8-9225A65142FB}" destId="{C95F3219-5473-4105-8735-7337FB38E76A}" srcOrd="0" destOrd="0" presId="urn:microsoft.com/office/officeart/2018/2/layout/IconLabelList"/>
    <dgm:cxn modelId="{A47E5A09-9A55-4AB6-B86B-01A8C71BD102}" type="presOf" srcId="{78015655-8206-4868-A128-06DEC672A125}" destId="{1F22C91E-EED4-4D74-856B-8E57FAAE9791}" srcOrd="0" destOrd="0" presId="urn:microsoft.com/office/officeart/2018/2/layout/IconLabelList"/>
    <dgm:cxn modelId="{0245AE0A-01DD-443F-B88B-EBF27CCD9C31}" srcId="{CB28772C-E41A-43B9-BD35-ADE9C33C9E88}" destId="{C9251BA3-C10A-4689-BA45-EFF5F1F09CE2}" srcOrd="1" destOrd="0" parTransId="{288FED55-2075-4C0F-AFB6-D809395055F8}" sibTransId="{5D1A99EF-DF54-4BDA-A678-A54F96EAF9EF}"/>
    <dgm:cxn modelId="{DAF9824C-EEDD-4AD6-B99E-B5A5E5961632}" srcId="{CB28772C-E41A-43B9-BD35-ADE9C33C9E88}" destId="{A0A1A9A2-C12A-4456-9733-803CA9B64E28}" srcOrd="5" destOrd="0" parTransId="{5E9F9155-D471-4553-95A9-15CE7029572F}" sibTransId="{C1588F41-0AD3-442B-ADE7-4300C968BF27}"/>
    <dgm:cxn modelId="{D25F4C7D-2E50-4925-B79E-789F0B519DA3}" type="presOf" srcId="{A0A1A9A2-C12A-4456-9733-803CA9B64E28}" destId="{FC66CBC4-F617-49BE-A52B-8DA86EB27B29}" srcOrd="0" destOrd="0" presId="urn:microsoft.com/office/officeart/2018/2/layout/IconLabelList"/>
    <dgm:cxn modelId="{A33FD0A4-472F-4E91-A3EF-17ED0F329E45}" srcId="{CB28772C-E41A-43B9-BD35-ADE9C33C9E88}" destId="{78015655-8206-4868-A128-06DEC672A125}" srcOrd="0" destOrd="0" parTransId="{E723F10E-7D44-4C25-908E-764F7E3D09B0}" sibTransId="{4B1BE096-1BBC-411E-8B79-7033C7D33311}"/>
    <dgm:cxn modelId="{5337D8A5-BCE8-44E7-B56F-4FE154EBB4D5}" type="presOf" srcId="{C9251BA3-C10A-4689-BA45-EFF5F1F09CE2}" destId="{17E8C809-B7D2-47ED-8188-364FB1C78657}" srcOrd="0" destOrd="0" presId="urn:microsoft.com/office/officeart/2018/2/layout/IconLabelList"/>
    <dgm:cxn modelId="{4E20FFB6-8668-4EC6-A205-E1C909BE53B3}" type="presOf" srcId="{CB28772C-E41A-43B9-BD35-ADE9C33C9E88}" destId="{C7EE793A-452A-4594-9217-CC257DA410AE}" srcOrd="0" destOrd="0" presId="urn:microsoft.com/office/officeart/2018/2/layout/IconLabelList"/>
    <dgm:cxn modelId="{C6F66BBD-22DD-4EE3-B822-66EC05527EC6}" type="presOf" srcId="{4498C467-82A2-4754-A13E-2332C5BF86FB}" destId="{C4D7BFBA-5FFC-4E2E-95DD-44487F4C44CE}" srcOrd="0" destOrd="0" presId="urn:microsoft.com/office/officeart/2018/2/layout/IconLabelList"/>
    <dgm:cxn modelId="{0FF1E3C5-AB4C-4B01-B355-6B1310C55D86}" type="presOf" srcId="{9C12C908-9388-4532-B714-2AE72846006A}" destId="{D4D0F33E-C558-48E0-AF8B-DE59C300887C}" srcOrd="0" destOrd="0" presId="urn:microsoft.com/office/officeart/2018/2/layout/IconLabelList"/>
    <dgm:cxn modelId="{3FDA87CC-0E04-4D3F-A72F-6E513BF350D5}" srcId="{CB28772C-E41A-43B9-BD35-ADE9C33C9E88}" destId="{4498C467-82A2-4754-A13E-2332C5BF86FB}" srcOrd="4" destOrd="0" parTransId="{8A2A7F9C-F97B-4F02-B29D-D783614D40BF}" sibTransId="{0EAEC044-EA63-4D6D-9F76-B964077CAA2E}"/>
    <dgm:cxn modelId="{B12CCFD4-3E47-4418-80C3-0CACEB815A03}" srcId="{CB28772C-E41A-43B9-BD35-ADE9C33C9E88}" destId="{C04AAE47-4CB6-40D5-9CE8-9225A65142FB}" srcOrd="2" destOrd="0" parTransId="{8F301D46-F2F4-4FA8-A0CB-CA34C2B854B2}" sibTransId="{4818F13A-6405-4E6D-A467-D3497269666A}"/>
    <dgm:cxn modelId="{F345DCEC-C425-408D-B6FD-5B8ED1639A2E}" srcId="{CB28772C-E41A-43B9-BD35-ADE9C33C9E88}" destId="{9C12C908-9388-4532-B714-2AE72846006A}" srcOrd="3" destOrd="0" parTransId="{5F3D967D-1232-4DA8-BC00-1746B31333D2}" sibTransId="{B3D80B5F-62B1-4257-AEA2-713F7C52D90B}"/>
    <dgm:cxn modelId="{4E7A6EA8-135A-41E8-A15E-BB3BCF389B5E}" type="presParOf" srcId="{C7EE793A-452A-4594-9217-CC257DA410AE}" destId="{F9B2C94C-6884-499C-8687-FE795A6F43CF}" srcOrd="0" destOrd="0" presId="urn:microsoft.com/office/officeart/2018/2/layout/IconLabelList"/>
    <dgm:cxn modelId="{B397B6F3-EDAE-420C-8C52-94F33190FD0B}" type="presParOf" srcId="{F9B2C94C-6884-499C-8687-FE795A6F43CF}" destId="{140C8390-06C8-4DC6-8004-AD396761E5E8}" srcOrd="0" destOrd="0" presId="urn:microsoft.com/office/officeart/2018/2/layout/IconLabelList"/>
    <dgm:cxn modelId="{7731FE3F-AB96-44D4-82F3-AA6B62044940}" type="presParOf" srcId="{F9B2C94C-6884-499C-8687-FE795A6F43CF}" destId="{65DAB29C-D578-4270-AD9E-694B174E2A42}" srcOrd="1" destOrd="0" presId="urn:microsoft.com/office/officeart/2018/2/layout/IconLabelList"/>
    <dgm:cxn modelId="{1A30274E-EBB2-4FCC-A8B3-469D1B50D333}" type="presParOf" srcId="{F9B2C94C-6884-499C-8687-FE795A6F43CF}" destId="{1F22C91E-EED4-4D74-856B-8E57FAAE9791}" srcOrd="2" destOrd="0" presId="urn:microsoft.com/office/officeart/2018/2/layout/IconLabelList"/>
    <dgm:cxn modelId="{C3AE47B7-1395-49E4-9259-386BC067C09A}" type="presParOf" srcId="{C7EE793A-452A-4594-9217-CC257DA410AE}" destId="{C5C9DAC3-EE29-46B9-8B41-E3C5725F3B22}" srcOrd="1" destOrd="0" presId="urn:microsoft.com/office/officeart/2018/2/layout/IconLabelList"/>
    <dgm:cxn modelId="{86170A1E-50D5-494D-9B4C-45C31A7228FA}" type="presParOf" srcId="{C7EE793A-452A-4594-9217-CC257DA410AE}" destId="{3B5E1835-BE72-4A97-833F-8EF195781762}" srcOrd="2" destOrd="0" presId="urn:microsoft.com/office/officeart/2018/2/layout/IconLabelList"/>
    <dgm:cxn modelId="{A3A65AF3-9C72-419C-89FF-A0108AF46451}" type="presParOf" srcId="{3B5E1835-BE72-4A97-833F-8EF195781762}" destId="{5408D9E7-3A63-4592-B829-0F246694E4C6}" srcOrd="0" destOrd="0" presId="urn:microsoft.com/office/officeart/2018/2/layout/IconLabelList"/>
    <dgm:cxn modelId="{68F14F67-6997-4571-BB61-0CF59CA270BA}" type="presParOf" srcId="{3B5E1835-BE72-4A97-833F-8EF195781762}" destId="{CEFB7B88-584F-46FD-BB61-E32DC57E94ED}" srcOrd="1" destOrd="0" presId="urn:microsoft.com/office/officeart/2018/2/layout/IconLabelList"/>
    <dgm:cxn modelId="{EC62118A-13A0-478F-8056-4CE1F8B3587A}" type="presParOf" srcId="{3B5E1835-BE72-4A97-833F-8EF195781762}" destId="{17E8C809-B7D2-47ED-8188-364FB1C78657}" srcOrd="2" destOrd="0" presId="urn:microsoft.com/office/officeart/2018/2/layout/IconLabelList"/>
    <dgm:cxn modelId="{F9AD099D-BE8E-41A3-9F23-DFA908579BCB}" type="presParOf" srcId="{C7EE793A-452A-4594-9217-CC257DA410AE}" destId="{53417121-8796-4172-8EEB-0F357A4F2047}" srcOrd="3" destOrd="0" presId="urn:microsoft.com/office/officeart/2018/2/layout/IconLabelList"/>
    <dgm:cxn modelId="{41FB5CA9-B1F0-4BC3-B530-84F88B2F483A}" type="presParOf" srcId="{C7EE793A-452A-4594-9217-CC257DA410AE}" destId="{F758A9F9-8B85-43FA-9B32-50A6596BF235}" srcOrd="4" destOrd="0" presId="urn:microsoft.com/office/officeart/2018/2/layout/IconLabelList"/>
    <dgm:cxn modelId="{0B4AE739-1276-416D-B603-087795866D3D}" type="presParOf" srcId="{F758A9F9-8B85-43FA-9B32-50A6596BF235}" destId="{D82906CA-C4CC-42D2-9C09-1B047EF9BA1B}" srcOrd="0" destOrd="0" presId="urn:microsoft.com/office/officeart/2018/2/layout/IconLabelList"/>
    <dgm:cxn modelId="{ADC71879-D30E-46B1-B80B-12CEA348F777}" type="presParOf" srcId="{F758A9F9-8B85-43FA-9B32-50A6596BF235}" destId="{1846E03D-C356-4F9D-8C02-99E2F762AA7A}" srcOrd="1" destOrd="0" presId="urn:microsoft.com/office/officeart/2018/2/layout/IconLabelList"/>
    <dgm:cxn modelId="{8A680018-FE5D-4607-B590-8E3A9E015445}" type="presParOf" srcId="{F758A9F9-8B85-43FA-9B32-50A6596BF235}" destId="{C95F3219-5473-4105-8735-7337FB38E76A}" srcOrd="2" destOrd="0" presId="urn:microsoft.com/office/officeart/2018/2/layout/IconLabelList"/>
    <dgm:cxn modelId="{1FA2D4E2-0621-4948-B6A7-09719988F32C}" type="presParOf" srcId="{C7EE793A-452A-4594-9217-CC257DA410AE}" destId="{132D896D-5542-4821-8B13-EA50FB0F677B}" srcOrd="5" destOrd="0" presId="urn:microsoft.com/office/officeart/2018/2/layout/IconLabelList"/>
    <dgm:cxn modelId="{83F61823-CD6C-4A5B-85D0-A08D7EF338E8}" type="presParOf" srcId="{C7EE793A-452A-4594-9217-CC257DA410AE}" destId="{4F1FDEA5-93DF-4CF9-AA24-21AFCE9AD029}" srcOrd="6" destOrd="0" presId="urn:microsoft.com/office/officeart/2018/2/layout/IconLabelList"/>
    <dgm:cxn modelId="{DD56AD29-12E9-44EB-8121-B9F0F77A79DF}" type="presParOf" srcId="{4F1FDEA5-93DF-4CF9-AA24-21AFCE9AD029}" destId="{933CF41E-5071-491D-9564-09A34B2392EB}" srcOrd="0" destOrd="0" presId="urn:microsoft.com/office/officeart/2018/2/layout/IconLabelList"/>
    <dgm:cxn modelId="{0AC189AC-5D8D-4AF6-8155-FCF96B235957}" type="presParOf" srcId="{4F1FDEA5-93DF-4CF9-AA24-21AFCE9AD029}" destId="{672D954F-DBE0-49FE-B13F-A24A427D6037}" srcOrd="1" destOrd="0" presId="urn:microsoft.com/office/officeart/2018/2/layout/IconLabelList"/>
    <dgm:cxn modelId="{6E221EED-579E-493B-86F6-99F8CEA19FCE}" type="presParOf" srcId="{4F1FDEA5-93DF-4CF9-AA24-21AFCE9AD029}" destId="{D4D0F33E-C558-48E0-AF8B-DE59C300887C}" srcOrd="2" destOrd="0" presId="urn:microsoft.com/office/officeart/2018/2/layout/IconLabelList"/>
    <dgm:cxn modelId="{CCD9A2F4-3992-40EC-9BAE-D010D030FAA1}" type="presParOf" srcId="{C7EE793A-452A-4594-9217-CC257DA410AE}" destId="{08BFEC47-2C0E-4BC4-BD99-E15EABA84E4A}" srcOrd="7" destOrd="0" presId="urn:microsoft.com/office/officeart/2018/2/layout/IconLabelList"/>
    <dgm:cxn modelId="{2252ED87-BFDD-4DDD-BCAC-FF93B12FEE85}" type="presParOf" srcId="{C7EE793A-452A-4594-9217-CC257DA410AE}" destId="{4D49251F-F317-408B-A3ED-126B8E1433F9}" srcOrd="8" destOrd="0" presId="urn:microsoft.com/office/officeart/2018/2/layout/IconLabelList"/>
    <dgm:cxn modelId="{5D233C74-0330-4977-957E-42B48E7A3DAA}" type="presParOf" srcId="{4D49251F-F317-408B-A3ED-126B8E1433F9}" destId="{8E3D5329-48D3-4EBE-A46F-77206D02845C}" srcOrd="0" destOrd="0" presId="urn:microsoft.com/office/officeart/2018/2/layout/IconLabelList"/>
    <dgm:cxn modelId="{BEBBC5CA-52BD-4400-916C-4241062B336E}" type="presParOf" srcId="{4D49251F-F317-408B-A3ED-126B8E1433F9}" destId="{88ABD5EB-90BD-4921-8AAE-9B0CC8D98A74}" srcOrd="1" destOrd="0" presId="urn:microsoft.com/office/officeart/2018/2/layout/IconLabelList"/>
    <dgm:cxn modelId="{243632F7-E934-4E07-B841-EF3B79DC3C94}" type="presParOf" srcId="{4D49251F-F317-408B-A3ED-126B8E1433F9}" destId="{C4D7BFBA-5FFC-4E2E-95DD-44487F4C44CE}" srcOrd="2" destOrd="0" presId="urn:microsoft.com/office/officeart/2018/2/layout/IconLabelList"/>
    <dgm:cxn modelId="{D779B36B-5F75-46A0-94C1-C511ECF9C620}" type="presParOf" srcId="{C7EE793A-452A-4594-9217-CC257DA410AE}" destId="{5B52D832-3C75-44CA-95B8-663F58AF81C9}" srcOrd="9" destOrd="0" presId="urn:microsoft.com/office/officeart/2018/2/layout/IconLabelList"/>
    <dgm:cxn modelId="{5EEE3179-1460-47C0-9241-CB2289BC2786}" type="presParOf" srcId="{C7EE793A-452A-4594-9217-CC257DA410AE}" destId="{283FD2F1-8F20-4F52-9350-CD2EB2F57D5E}" srcOrd="10" destOrd="0" presId="urn:microsoft.com/office/officeart/2018/2/layout/IconLabelList"/>
    <dgm:cxn modelId="{1BCBC6A6-A9E9-4431-A122-93CC3C720D88}" type="presParOf" srcId="{283FD2F1-8F20-4F52-9350-CD2EB2F57D5E}" destId="{800BCE33-867D-4638-B305-F5528FAEF205}" srcOrd="0" destOrd="0" presId="urn:microsoft.com/office/officeart/2018/2/layout/IconLabelList"/>
    <dgm:cxn modelId="{F82A13B0-5A6C-45B8-87BB-BCA87D86E9CA}" type="presParOf" srcId="{283FD2F1-8F20-4F52-9350-CD2EB2F57D5E}" destId="{830CA2A1-9199-4CE3-9992-CE3914EDF9F7}" srcOrd="1" destOrd="0" presId="urn:microsoft.com/office/officeart/2018/2/layout/IconLabelList"/>
    <dgm:cxn modelId="{60E087E3-58F6-4A15-BAB4-A2A0395F74C4}" type="presParOf" srcId="{283FD2F1-8F20-4F52-9350-CD2EB2F57D5E}" destId="{FC66CBC4-F617-49BE-A52B-8DA86EB27B2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9BFC5-5EC3-4CF4-A005-AC6640436D77}">
      <dsp:nvSpPr>
        <dsp:cNvPr id="0" name=""/>
        <dsp:cNvSpPr/>
      </dsp:nvSpPr>
      <dsp:spPr>
        <a:xfrm>
          <a:off x="0" y="0"/>
          <a:ext cx="5798126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44D540-52F8-4E41-800C-9F0891722832}">
      <dsp:nvSpPr>
        <dsp:cNvPr id="0" name=""/>
        <dsp:cNvSpPr/>
      </dsp:nvSpPr>
      <dsp:spPr>
        <a:xfrm>
          <a:off x="0" y="0"/>
          <a:ext cx="5798126" cy="960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i="1" kern="1200"/>
            <a:t>Junior</a:t>
          </a:r>
          <a:endParaRPr lang="en-US" sz="2600" kern="1200"/>
        </a:p>
      </dsp:txBody>
      <dsp:txXfrm>
        <a:off x="0" y="0"/>
        <a:ext cx="5798126" cy="960043"/>
      </dsp:txXfrm>
    </dsp:sp>
    <dsp:sp modelId="{5F6DE930-950E-4DAA-A9D1-836465DD554D}">
      <dsp:nvSpPr>
        <dsp:cNvPr id="0" name=""/>
        <dsp:cNvSpPr/>
      </dsp:nvSpPr>
      <dsp:spPr>
        <a:xfrm>
          <a:off x="0" y="960043"/>
          <a:ext cx="5798126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BAFDD5-6B47-4173-89BB-E88DDCF6EF94}">
      <dsp:nvSpPr>
        <dsp:cNvPr id="0" name=""/>
        <dsp:cNvSpPr/>
      </dsp:nvSpPr>
      <dsp:spPr>
        <a:xfrm>
          <a:off x="0" y="960043"/>
          <a:ext cx="5798126" cy="960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i="1" kern="1200"/>
            <a:t>Statistics Major + Math Minor</a:t>
          </a:r>
          <a:endParaRPr lang="en-US" sz="2600" kern="1200"/>
        </a:p>
      </dsp:txBody>
      <dsp:txXfrm>
        <a:off x="0" y="960043"/>
        <a:ext cx="5798126" cy="960043"/>
      </dsp:txXfrm>
    </dsp:sp>
    <dsp:sp modelId="{44032122-9EC9-43D2-B0F8-689E53F670F8}">
      <dsp:nvSpPr>
        <dsp:cNvPr id="0" name=""/>
        <dsp:cNvSpPr/>
      </dsp:nvSpPr>
      <dsp:spPr>
        <a:xfrm>
          <a:off x="0" y="1920086"/>
          <a:ext cx="5798126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D10DEF-74E6-427A-BA93-5CB3ACF8DA9B}">
      <dsp:nvSpPr>
        <dsp:cNvPr id="0" name=""/>
        <dsp:cNvSpPr/>
      </dsp:nvSpPr>
      <dsp:spPr>
        <a:xfrm>
          <a:off x="0" y="1920087"/>
          <a:ext cx="5798126" cy="960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i="1" kern="1200"/>
            <a:t>ATLAS ML Team: Data Predictor Intern</a:t>
          </a:r>
          <a:endParaRPr lang="en-US" sz="2600" kern="1200"/>
        </a:p>
      </dsp:txBody>
      <dsp:txXfrm>
        <a:off x="0" y="1920087"/>
        <a:ext cx="5798126" cy="960043"/>
      </dsp:txXfrm>
    </dsp:sp>
    <dsp:sp modelId="{4CA6AEEC-5AD2-40E6-A64A-E5B8FEE05E6C}">
      <dsp:nvSpPr>
        <dsp:cNvPr id="0" name=""/>
        <dsp:cNvSpPr/>
      </dsp:nvSpPr>
      <dsp:spPr>
        <a:xfrm>
          <a:off x="0" y="2880130"/>
          <a:ext cx="5798126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63FF6B-09C5-4C28-BE0B-2842A7C11F40}">
      <dsp:nvSpPr>
        <dsp:cNvPr id="0" name=""/>
        <dsp:cNvSpPr/>
      </dsp:nvSpPr>
      <dsp:spPr>
        <a:xfrm>
          <a:off x="0" y="2880130"/>
          <a:ext cx="5798126" cy="960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i="1" kern="1200"/>
            <a:t>Interests: Analytics/Consulting</a:t>
          </a:r>
          <a:endParaRPr lang="en-US" sz="2600" kern="1200"/>
        </a:p>
      </dsp:txBody>
      <dsp:txXfrm>
        <a:off x="0" y="2880130"/>
        <a:ext cx="5798126" cy="9600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468D61-4783-4222-BFAF-E74846C831DB}">
      <dsp:nvSpPr>
        <dsp:cNvPr id="0" name=""/>
        <dsp:cNvSpPr/>
      </dsp:nvSpPr>
      <dsp:spPr>
        <a:xfrm>
          <a:off x="692544" y="764875"/>
          <a:ext cx="1058062" cy="1058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698CBD-8AC4-433D-A8CD-2179875D96D6}">
      <dsp:nvSpPr>
        <dsp:cNvPr id="0" name=""/>
        <dsp:cNvSpPr/>
      </dsp:nvSpPr>
      <dsp:spPr>
        <a:xfrm>
          <a:off x="45950" y="2169528"/>
          <a:ext cx="2351250" cy="905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Be able to correctly forecast international students in UIUC</a:t>
          </a:r>
        </a:p>
      </dsp:txBody>
      <dsp:txXfrm>
        <a:off x="45950" y="2169528"/>
        <a:ext cx="2351250" cy="905770"/>
      </dsp:txXfrm>
    </dsp:sp>
    <dsp:sp modelId="{C294A2FD-7410-4FF9-B035-BADA5E4F256C}">
      <dsp:nvSpPr>
        <dsp:cNvPr id="0" name=""/>
        <dsp:cNvSpPr/>
      </dsp:nvSpPr>
      <dsp:spPr>
        <a:xfrm>
          <a:off x="3751391" y="764875"/>
          <a:ext cx="1058062" cy="1058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7FF3F-2D42-45C5-A06F-9861275F4F06}">
      <dsp:nvSpPr>
        <dsp:cNvPr id="0" name=""/>
        <dsp:cNvSpPr/>
      </dsp:nvSpPr>
      <dsp:spPr>
        <a:xfrm>
          <a:off x="2808669" y="2169528"/>
          <a:ext cx="2943506" cy="905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 the model to see if there can be any improvements made in order to keep a growing population of international students or to maintain the population. </a:t>
          </a:r>
        </a:p>
      </dsp:txBody>
      <dsp:txXfrm>
        <a:off x="2808669" y="2169528"/>
        <a:ext cx="2943506" cy="9057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C8390-06C8-4DC6-8004-AD396761E5E8}">
      <dsp:nvSpPr>
        <dsp:cNvPr id="0" name=""/>
        <dsp:cNvSpPr/>
      </dsp:nvSpPr>
      <dsp:spPr>
        <a:xfrm>
          <a:off x="522515" y="193348"/>
          <a:ext cx="628066" cy="6280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2C91E-EED4-4D74-856B-8E57FAAE9791}">
      <dsp:nvSpPr>
        <dsp:cNvPr id="0" name=""/>
        <dsp:cNvSpPr/>
      </dsp:nvSpPr>
      <dsp:spPr>
        <a:xfrm>
          <a:off x="138697" y="1033345"/>
          <a:ext cx="1395703" cy="55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Insights into Enrollment Trends</a:t>
          </a:r>
        </a:p>
      </dsp:txBody>
      <dsp:txXfrm>
        <a:off x="138697" y="1033345"/>
        <a:ext cx="1395703" cy="558281"/>
      </dsp:txXfrm>
    </dsp:sp>
    <dsp:sp modelId="{5408D9E7-3A63-4592-B829-0F246694E4C6}">
      <dsp:nvSpPr>
        <dsp:cNvPr id="0" name=""/>
        <dsp:cNvSpPr/>
      </dsp:nvSpPr>
      <dsp:spPr>
        <a:xfrm>
          <a:off x="2162466" y="193348"/>
          <a:ext cx="628066" cy="6280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8C809-B7D2-47ED-8188-364FB1C78657}">
      <dsp:nvSpPr>
        <dsp:cNvPr id="0" name=""/>
        <dsp:cNvSpPr/>
      </dsp:nvSpPr>
      <dsp:spPr>
        <a:xfrm>
          <a:off x="1778648" y="1033345"/>
          <a:ext cx="1395703" cy="55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Strategic Planning</a:t>
          </a:r>
        </a:p>
      </dsp:txBody>
      <dsp:txXfrm>
        <a:off x="1778648" y="1033345"/>
        <a:ext cx="1395703" cy="558281"/>
      </dsp:txXfrm>
    </dsp:sp>
    <dsp:sp modelId="{D82906CA-C4CC-42D2-9C09-1B047EF9BA1B}">
      <dsp:nvSpPr>
        <dsp:cNvPr id="0" name=""/>
        <dsp:cNvSpPr/>
      </dsp:nvSpPr>
      <dsp:spPr>
        <a:xfrm>
          <a:off x="3802417" y="193348"/>
          <a:ext cx="628066" cy="6280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5F3219-5473-4105-8735-7337FB38E76A}">
      <dsp:nvSpPr>
        <dsp:cNvPr id="0" name=""/>
        <dsp:cNvSpPr/>
      </dsp:nvSpPr>
      <dsp:spPr>
        <a:xfrm>
          <a:off x="3418599" y="1033345"/>
          <a:ext cx="1395703" cy="55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Competitive Advantage</a:t>
          </a:r>
        </a:p>
      </dsp:txBody>
      <dsp:txXfrm>
        <a:off x="3418599" y="1033345"/>
        <a:ext cx="1395703" cy="558281"/>
      </dsp:txXfrm>
    </dsp:sp>
    <dsp:sp modelId="{933CF41E-5071-491D-9564-09A34B2392EB}">
      <dsp:nvSpPr>
        <dsp:cNvPr id="0" name=""/>
        <dsp:cNvSpPr/>
      </dsp:nvSpPr>
      <dsp:spPr>
        <a:xfrm>
          <a:off x="522515" y="1940552"/>
          <a:ext cx="628066" cy="6280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0F33E-C558-48E0-AF8B-DE59C300887C}">
      <dsp:nvSpPr>
        <dsp:cNvPr id="0" name=""/>
        <dsp:cNvSpPr/>
      </dsp:nvSpPr>
      <dsp:spPr>
        <a:xfrm>
          <a:off x="138697" y="2780550"/>
          <a:ext cx="1395703" cy="55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Policy Implications</a:t>
          </a:r>
        </a:p>
      </dsp:txBody>
      <dsp:txXfrm>
        <a:off x="138697" y="2780550"/>
        <a:ext cx="1395703" cy="558281"/>
      </dsp:txXfrm>
    </dsp:sp>
    <dsp:sp modelId="{8E3D5329-48D3-4EBE-A46F-77206D02845C}">
      <dsp:nvSpPr>
        <dsp:cNvPr id="0" name=""/>
        <dsp:cNvSpPr/>
      </dsp:nvSpPr>
      <dsp:spPr>
        <a:xfrm>
          <a:off x="2162466" y="1940552"/>
          <a:ext cx="628066" cy="62806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7BFBA-5FFC-4E2E-95DD-44487F4C44CE}">
      <dsp:nvSpPr>
        <dsp:cNvPr id="0" name=""/>
        <dsp:cNvSpPr/>
      </dsp:nvSpPr>
      <dsp:spPr>
        <a:xfrm>
          <a:off x="1778648" y="2780550"/>
          <a:ext cx="1395703" cy="55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Dashboard Deployment</a:t>
          </a:r>
        </a:p>
      </dsp:txBody>
      <dsp:txXfrm>
        <a:off x="1778648" y="2780550"/>
        <a:ext cx="1395703" cy="558281"/>
      </dsp:txXfrm>
    </dsp:sp>
    <dsp:sp modelId="{800BCE33-867D-4638-B305-F5528FAEF205}">
      <dsp:nvSpPr>
        <dsp:cNvPr id="0" name=""/>
        <dsp:cNvSpPr/>
      </dsp:nvSpPr>
      <dsp:spPr>
        <a:xfrm>
          <a:off x="3802417" y="1940552"/>
          <a:ext cx="628066" cy="62806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6CBC4-F617-49BE-A52B-8DA86EB27B29}">
      <dsp:nvSpPr>
        <dsp:cNvPr id="0" name=""/>
        <dsp:cNvSpPr/>
      </dsp:nvSpPr>
      <dsp:spPr>
        <a:xfrm>
          <a:off x="3418599" y="2780550"/>
          <a:ext cx="1395703" cy="55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Student Support Services</a:t>
          </a:r>
        </a:p>
      </dsp:txBody>
      <dsp:txXfrm>
        <a:off x="3418599" y="2780550"/>
        <a:ext cx="1395703" cy="558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7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3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5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6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0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2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9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1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3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8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506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5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sangjun2@illinois.edu" TargetMode="Externa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2E3222-E6A0-D50C-F110-3C34EBF517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22" b="5309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EF9BA4-4DE2-BF09-F9BA-FC994560D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6162368" cy="2247899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ATLAS Machine Learning Team SP24: Project Showcase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85CF5-3A3F-2689-93D5-BDE039B6E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093232"/>
            <a:ext cx="2858548" cy="172872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Sangjun Ko</a:t>
            </a:r>
          </a:p>
        </p:txBody>
      </p:sp>
    </p:spTree>
    <p:extLst>
      <p:ext uri="{BB962C8B-B14F-4D97-AF65-F5344CB8AC3E}">
        <p14:creationId xmlns:p14="http://schemas.microsoft.com/office/powerpoint/2010/main" val="198290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68CAE0-B739-3630-094C-44E39537D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873" y="872935"/>
            <a:ext cx="5798126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About me: Sangjun Ko</a:t>
            </a:r>
          </a:p>
        </p:txBody>
      </p:sp>
      <p:pic>
        <p:nvPicPr>
          <p:cNvPr id="7" name="Picture 6" descr="A couple of men in suits&#10;&#10;Description automatically generated">
            <a:extLst>
              <a:ext uri="{FF2B5EF4-FFF2-40B4-BE49-F238E27FC236}">
                <a16:creationId xmlns:a16="http://schemas.microsoft.com/office/drawing/2014/main" id="{876FC5BE-4851-194C-3F6E-55B06ED33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4606" y="1906013"/>
            <a:ext cx="3967016" cy="2975262"/>
          </a:xfrm>
          <a:prstGeom prst="rect">
            <a:avLst/>
          </a:prstGeom>
        </p:spPr>
      </p:pic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E332053D-8D54-9769-B79D-1389384C23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6019824"/>
              </p:ext>
            </p:extLst>
          </p:nvPr>
        </p:nvGraphicFramePr>
        <p:xfrm>
          <a:off x="5250873" y="2332026"/>
          <a:ext cx="5798126" cy="3840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697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D1C5-2A52-72BD-84E5-4704D939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International Student in UIUC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EFFD4-8834-73CF-305D-693E2B0C8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6"/>
            <a:ext cx="2249129" cy="794632"/>
          </a:xfrm>
        </p:spPr>
        <p:txBody>
          <a:bodyPr>
            <a:normAutofit/>
          </a:bodyPr>
          <a:lstStyle/>
          <a:p>
            <a:pPr lvl="2"/>
            <a:r>
              <a:rPr lang="en-US" dirty="0"/>
              <a:t>Undergrad: 13%</a:t>
            </a:r>
          </a:p>
          <a:p>
            <a:pPr lvl="2"/>
            <a:r>
              <a:rPr lang="en-US" dirty="0"/>
              <a:t>Grad: ~38%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E55CF2-91BA-6B26-E183-C8E7EE53F5E8}"/>
              </a:ext>
            </a:extLst>
          </p:cNvPr>
          <p:cNvSpPr txBox="1"/>
          <p:nvPr/>
        </p:nvSpPr>
        <p:spPr>
          <a:xfrm>
            <a:off x="5566500" y="2233833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Popular Colleges: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Undergrad: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Liberal Arts &amp; Sciences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Grainger Engineering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Gies</a:t>
            </a:r>
            <a:r>
              <a:rPr lang="en-US" dirty="0"/>
              <a:t> College of Business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Division of General Studies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Fine &amp; Applied Arts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Grad: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Grainger Engineering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Gies</a:t>
            </a:r>
            <a:r>
              <a:rPr lang="en-US" dirty="0"/>
              <a:t> College of Business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Fine &amp; Applied Arts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Agr</a:t>
            </a:r>
            <a:r>
              <a:rPr lang="en-US" dirty="0"/>
              <a:t>, Consumer, &amp; Environmental Sciences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School of Information Sciences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BDE632-8E59-1D27-44DE-30BD5EE64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673" y="3132458"/>
            <a:ext cx="3779506" cy="291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0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F2D5F-69E1-2915-5947-2495F51F0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873" y="872935"/>
            <a:ext cx="5798126" cy="136089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Purpose</a:t>
            </a:r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5B783001-D3BF-270A-8276-20BF266D1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0484" y="1906013"/>
            <a:ext cx="2975262" cy="2975262"/>
          </a:xfrm>
          <a:prstGeom prst="rect">
            <a:avLst/>
          </a:prstGeom>
        </p:spPr>
      </p:pic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A00E00F-1623-ECB0-2E23-826D0D4138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266913"/>
              </p:ext>
            </p:extLst>
          </p:nvPr>
        </p:nvGraphicFramePr>
        <p:xfrm>
          <a:off x="5250873" y="2332026"/>
          <a:ext cx="5798126" cy="3840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45773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0A1C4-0B91-2967-FED6-E9B1F1838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8088406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3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Deterministic Linear Regression</a:t>
            </a:r>
          </a:p>
        </p:txBody>
      </p:sp>
      <p:pic>
        <p:nvPicPr>
          <p:cNvPr id="5" name="Picture 4" descr="Smoke pattern on snow">
            <a:extLst>
              <a:ext uri="{FF2B5EF4-FFF2-40B4-BE49-F238E27FC236}">
                <a16:creationId xmlns:a16="http://schemas.microsoft.com/office/drawing/2014/main" id="{33F09F26-7592-21F1-BFCD-DD25979C7C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247" b="-2"/>
          <a:stretch/>
        </p:blipFill>
        <p:spPr>
          <a:xfrm>
            <a:off x="4462998" y="10"/>
            <a:ext cx="7729002" cy="6857990"/>
          </a:xfrm>
          <a:custGeom>
            <a:avLst/>
            <a:gdLst/>
            <a:ahLst/>
            <a:cxnLst/>
            <a:rect l="l" t="t" r="r" b="b"/>
            <a:pathLst>
              <a:path w="7729002" h="6858000">
                <a:moveTo>
                  <a:pt x="6878624" y="0"/>
                </a:moveTo>
                <a:lnTo>
                  <a:pt x="7729002" y="0"/>
                </a:lnTo>
                <a:lnTo>
                  <a:pt x="7729002" y="4099788"/>
                </a:lnTo>
                <a:lnTo>
                  <a:pt x="5311608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C8A9A51-DAF7-5A4A-FD92-68B93B6B22EB}"/>
              </a:ext>
            </a:extLst>
          </p:cNvPr>
          <p:cNvSpPr txBox="1"/>
          <p:nvPr/>
        </p:nvSpPr>
        <p:spPr>
          <a:xfrm>
            <a:off x="1142998" y="2332029"/>
            <a:ext cx="6113208" cy="365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dirty="0"/>
              <a:t>Linear Regression:</a:t>
            </a:r>
          </a:p>
          <a:p>
            <a:pPr marL="171450" indent="-1714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Chosen for modeling relationships between features and target variable.</a:t>
            </a:r>
          </a:p>
          <a:p>
            <a:pPr marL="171450" indent="-1714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Assumes a linear relationship, offers interpretable coefficients.</a:t>
            </a:r>
          </a:p>
          <a:p>
            <a:pPr marL="171450" indent="-1714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Advantages: Simple to implement, computationally efficient.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dirty="0"/>
              <a:t>Deterministic Process:</a:t>
            </a:r>
          </a:p>
          <a:p>
            <a:pPr marL="171450" indent="-1714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Opposite of randomness, yields consistent results.</a:t>
            </a:r>
          </a:p>
          <a:p>
            <a:pPr marL="171450" indent="-1714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Models relationship between time index and studied variable.</a:t>
            </a:r>
          </a:p>
          <a:p>
            <a:pPr marL="171450" indent="-1714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Provides structured understanding and predictable behavior.</a:t>
            </a:r>
          </a:p>
          <a:p>
            <a:pPr marL="171450" indent="-1714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Forms basis for forecasting and informed decision-making using historical data.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D042BA-B482-486E-9E0C-75374069B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071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rainbow colored smoke on a white background&#10;&#10;Description automatically generated">
            <a:extLst>
              <a:ext uri="{FF2B5EF4-FFF2-40B4-BE49-F238E27FC236}">
                <a16:creationId xmlns:a16="http://schemas.microsoft.com/office/drawing/2014/main" id="{F03FC487-39C6-3F6C-A328-A1F1263F4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04" b="642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D12016-6EE5-4F4A-BC99-A56493E60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87507"/>
            <a:ext cx="12191999" cy="5070562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37000"/>
                </a:srgbClr>
              </a:gs>
              <a:gs pos="80000">
                <a:srgbClr val="000000">
                  <a:alpha val="22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15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EB5AB-AFF2-05D4-5AAB-68DAA55C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929" y="1181101"/>
            <a:ext cx="7236143" cy="26109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all" spc="300" dirty="0">
                <a:solidFill>
                  <a:srgbClr val="FFFFFF"/>
                </a:solidFill>
              </a:rPr>
              <a:t>Project Demo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62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31AA-302F-D57F-0A6A-D4DBA71C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Future Research Directions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B44BA-B900-94D2-8D2F-A56C4B8AA1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49A16-7406-5BD6-74CC-CABCDBF62A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 Extraction</a:t>
            </a:r>
          </a:p>
          <a:p>
            <a:r>
              <a:rPr lang="en-US" dirty="0"/>
              <a:t>Website Interface Development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878E1-50A3-4735-D627-F0CCCB477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5086576" cy="710119"/>
          </a:xfrm>
        </p:spPr>
        <p:txBody>
          <a:bodyPr>
            <a:normAutofit fontScale="92500"/>
          </a:bodyPr>
          <a:lstStyle/>
          <a:p>
            <a:r>
              <a:rPr lang="en-US" dirty="0"/>
              <a:t>Future Research Directions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04F5B-7AF3-3D28-E5AC-12E292DC269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Dynamic Modeling</a:t>
            </a:r>
          </a:p>
          <a:p>
            <a:r>
              <a:rPr lang="en-US" dirty="0"/>
              <a:t>Ensemble Methods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ECD745-FA97-AFBD-1BA9-CD2CB7A15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98" y="3997076"/>
            <a:ext cx="4846206" cy="760742"/>
          </a:xfrm>
          <a:prstGeom prst="rect">
            <a:avLst/>
          </a:prstGeom>
        </p:spPr>
      </p:pic>
      <p:pic>
        <p:nvPicPr>
          <p:cNvPr id="1030" name="Picture 6" descr="The dynamic regression time series model is tested on synthetic data... |  Download Scientific Diagram">
            <a:extLst>
              <a:ext uri="{FF2B5EF4-FFF2-40B4-BE49-F238E27FC236}">
                <a16:creationId xmlns:a16="http://schemas.microsoft.com/office/drawing/2014/main" id="{271387C1-488F-8FF9-2726-11ADCD743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422" y="3973356"/>
            <a:ext cx="2603208" cy="205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nsemble Methods - Overview, Categories, Main Types">
            <a:extLst>
              <a:ext uri="{FF2B5EF4-FFF2-40B4-BE49-F238E27FC236}">
                <a16:creationId xmlns:a16="http://schemas.microsoft.com/office/drawing/2014/main" id="{44024B8D-2028-365A-F392-EA760C806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688" y="4349572"/>
            <a:ext cx="3158028" cy="129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9D9C76-AE70-9303-7E49-433F0AF44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507" y="4688992"/>
            <a:ext cx="4267200" cy="148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9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F51EE1E-6258-4F09-963A-853315C6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928B7-02F4-1AF2-AC3E-156B17784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5"/>
            <a:ext cx="5999018" cy="1360898"/>
          </a:xfrm>
        </p:spPr>
        <p:txBody>
          <a:bodyPr>
            <a:normAutofit/>
          </a:bodyPr>
          <a:lstStyle/>
          <a:p>
            <a:r>
              <a:rPr lang="en-US" dirty="0"/>
              <a:t>Takeaways and Call to Action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2BB026-2924-19A1-CBFA-A720688F8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998" y="192646"/>
            <a:ext cx="4362054" cy="2639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4FF9BD-87AC-0002-0486-AACAE9478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116" y="3104044"/>
            <a:ext cx="4416806" cy="263904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A07B03-7E5B-4F33-A494-D72BC5BEB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91F31875-44D2-881C-7A1C-A7AF58528C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783849"/>
              </p:ext>
            </p:extLst>
          </p:nvPr>
        </p:nvGraphicFramePr>
        <p:xfrm>
          <a:off x="1143001" y="2332026"/>
          <a:ext cx="4953000" cy="3532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44670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0C04237-153A-4A4F-A7E9-6926B66F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A colorful pattern with leaves&#10;&#10;Description automatically generated">
            <a:extLst>
              <a:ext uri="{FF2B5EF4-FFF2-40B4-BE49-F238E27FC236}">
                <a16:creationId xmlns:a16="http://schemas.microsoft.com/office/drawing/2014/main" id="{280DFE89-1852-2D1F-DC5B-33A49EA0FD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31" b="29919"/>
          <a:stretch/>
        </p:blipFill>
        <p:spPr>
          <a:xfrm>
            <a:off x="20" y="-3"/>
            <a:ext cx="12191980" cy="6858001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19975AA-D532-4570-9193-6482D3F22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35450" y="-2235450"/>
            <a:ext cx="6858000" cy="11328901"/>
          </a:xfrm>
          <a:custGeom>
            <a:avLst/>
            <a:gdLst>
              <a:gd name="connsiteX0" fmla="*/ 0 w 6858000"/>
              <a:gd name="connsiteY0" fmla="*/ 2229335 h 11328901"/>
              <a:gd name="connsiteX1" fmla="*/ 0 w 6858000"/>
              <a:gd name="connsiteY1" fmla="*/ 0 h 11328901"/>
              <a:gd name="connsiteX2" fmla="*/ 6858000 w 6858000"/>
              <a:gd name="connsiteY2" fmla="*/ 6010593 h 11328901"/>
              <a:gd name="connsiteX3" fmla="*/ 6858000 w 6858000"/>
              <a:gd name="connsiteY3" fmla="*/ 6052915 h 11328901"/>
              <a:gd name="connsiteX4" fmla="*/ 6858000 w 6858000"/>
              <a:gd name="connsiteY4" fmla="*/ 6052915 h 11328901"/>
              <a:gd name="connsiteX5" fmla="*/ 6858000 w 6858000"/>
              <a:gd name="connsiteY5" fmla="*/ 9053844 h 11328901"/>
              <a:gd name="connsiteX6" fmla="*/ 6858000 w 6858000"/>
              <a:gd name="connsiteY6" fmla="*/ 11328901 h 11328901"/>
              <a:gd name="connsiteX7" fmla="*/ 1 w 6858000"/>
              <a:gd name="connsiteY7" fmla="*/ 11328901 h 11328901"/>
              <a:gd name="connsiteX8" fmla="*/ 1 w 6858000"/>
              <a:gd name="connsiteY8" fmla="*/ 9359065 h 11328901"/>
              <a:gd name="connsiteX9" fmla="*/ 0 w 6858000"/>
              <a:gd name="connsiteY9" fmla="*/ 9359065 h 11328901"/>
              <a:gd name="connsiteX10" fmla="*/ 0 w 6858000"/>
              <a:gd name="connsiteY10" fmla="*/ 6535740 h 11328901"/>
              <a:gd name="connsiteX11" fmla="*/ 1 w 6858000"/>
              <a:gd name="connsiteY11" fmla="*/ 6535740 h 11328901"/>
              <a:gd name="connsiteX12" fmla="*/ 1 w 6858000"/>
              <a:gd name="connsiteY12" fmla="*/ 2229336 h 1132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11328901">
                <a:moveTo>
                  <a:pt x="0" y="2229335"/>
                </a:moveTo>
                <a:lnTo>
                  <a:pt x="0" y="0"/>
                </a:lnTo>
                <a:lnTo>
                  <a:pt x="6858000" y="6010593"/>
                </a:lnTo>
                <a:lnTo>
                  <a:pt x="6858000" y="6052915"/>
                </a:lnTo>
                <a:lnTo>
                  <a:pt x="6858000" y="6052915"/>
                </a:lnTo>
                <a:lnTo>
                  <a:pt x="6858000" y="9053844"/>
                </a:lnTo>
                <a:lnTo>
                  <a:pt x="6858000" y="11328901"/>
                </a:lnTo>
                <a:lnTo>
                  <a:pt x="1" y="11328901"/>
                </a:lnTo>
                <a:lnTo>
                  <a:pt x="1" y="9359065"/>
                </a:lnTo>
                <a:lnTo>
                  <a:pt x="0" y="9359065"/>
                </a:lnTo>
                <a:lnTo>
                  <a:pt x="0" y="6535740"/>
                </a:lnTo>
                <a:lnTo>
                  <a:pt x="1" y="6535740"/>
                </a:lnTo>
                <a:lnTo>
                  <a:pt x="1" y="2229336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7CA8974-7BA7-4828-89E2-6DAD7353B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3581D-1259-8D4A-D726-354071DEF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6657108" cy="283240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FFC93-CF17-8A6F-B9C0-1D4FFF78B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442909"/>
            <a:ext cx="4122137" cy="1382358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Sangjun Ko</a:t>
            </a:r>
          </a:p>
          <a:p>
            <a:r>
              <a:rPr lang="en-US">
                <a:solidFill>
                  <a:srgbClr val="FFFFFF"/>
                </a:solidFill>
                <a:hlinkClick r:id="rId3"/>
              </a:rPr>
              <a:t>sangjun2@illinois.edu</a:t>
            </a:r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217-369-0668</a:t>
            </a:r>
          </a:p>
        </p:txBody>
      </p:sp>
    </p:spTree>
    <p:extLst>
      <p:ext uri="{BB962C8B-B14F-4D97-AF65-F5344CB8AC3E}">
        <p14:creationId xmlns:p14="http://schemas.microsoft.com/office/powerpoint/2010/main" val="3416481359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LeftStep">
      <a:dk1>
        <a:srgbClr val="000000"/>
      </a:dk1>
      <a:lt1>
        <a:srgbClr val="FFFFFF"/>
      </a:lt1>
      <a:dk2>
        <a:srgbClr val="1E1834"/>
      </a:dk2>
      <a:lt2>
        <a:srgbClr val="F0F3F2"/>
      </a:lt2>
      <a:accent1>
        <a:srgbClr val="E7298F"/>
      </a:accent1>
      <a:accent2>
        <a:srgbClr val="D517CC"/>
      </a:accent2>
      <a:accent3>
        <a:srgbClr val="A029E7"/>
      </a:accent3>
      <a:accent4>
        <a:srgbClr val="4922D7"/>
      </a:accent4>
      <a:accent5>
        <a:srgbClr val="2950E7"/>
      </a:accent5>
      <a:accent6>
        <a:srgbClr val="178DD5"/>
      </a:accent6>
      <a:hlink>
        <a:srgbClr val="349C64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260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Walbaum Display</vt:lpstr>
      <vt:lpstr>RegattaVTI</vt:lpstr>
      <vt:lpstr>ATLAS Machine Learning Team SP24: Project Showcase</vt:lpstr>
      <vt:lpstr>About me: Sangjun Ko</vt:lpstr>
      <vt:lpstr>International Student in UIUC</vt:lpstr>
      <vt:lpstr>Purpose</vt:lpstr>
      <vt:lpstr>Deterministic Linear Regression</vt:lpstr>
      <vt:lpstr>Project Demo</vt:lpstr>
      <vt:lpstr>Challenges and Future Research Directions</vt:lpstr>
      <vt:lpstr>Takeaways and Call to Action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ATLAS Machine Learning Team SP24: Project Showcase</dc:title>
  <dc:creator>Ko, Sangjun</dc:creator>
  <cp:lastModifiedBy>Ko, Sangjun</cp:lastModifiedBy>
  <cp:revision>9</cp:revision>
  <dcterms:created xsi:type="dcterms:W3CDTF">2024-04-23T02:32:01Z</dcterms:created>
  <dcterms:modified xsi:type="dcterms:W3CDTF">2024-04-23T22:49:48Z</dcterms:modified>
</cp:coreProperties>
</file>