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orts Mill Goudy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rtsMillGoud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SortsMillGoud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653fb2a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9653fb2a6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9653fb2a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b9653fb2a6_1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9653fb2a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b9653fb2a6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9653fb2a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b9653fb2a6_4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99e8be8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99e8be8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942756" y="841772"/>
            <a:ext cx="6612474" cy="26786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942756" y="4141470"/>
            <a:ext cx="6612474" cy="70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5"/>
          <p:cNvCxnSpPr/>
          <p:nvPr/>
        </p:nvCxnSpPr>
        <p:spPr>
          <a:xfrm rot="10800000">
            <a:off x="3" y="3857625"/>
            <a:ext cx="91439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438743"/>
            <a:ext cx="7886700" cy="83760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546102"/>
            <a:ext cx="7886700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628650"/>
            <a:ext cx="707898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3912870"/>
            <a:ext cx="7078980" cy="6019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438743"/>
            <a:ext cx="7886700" cy="83760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508759"/>
            <a:ext cx="3886200" cy="31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508759"/>
            <a:ext cx="3886200" cy="31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8483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368026"/>
            <a:ext cx="3747849" cy="5107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6"/>
            <a:ext cx="3747849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766310" y="1368026"/>
            <a:ext cx="3750231" cy="5107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766310" y="1878806"/>
            <a:ext cx="375023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749694"/>
            <a:ext cx="7886700" cy="11799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2" y="342900"/>
            <a:ext cx="2768864" cy="1276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136099" y="740569"/>
            <a:ext cx="4380442" cy="377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2400"/>
            </a:lvl1pPr>
            <a:lvl2pPr indent="-3365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21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00"/>
            </a:lvl3pPr>
            <a:lvl4pPr indent="-3048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500"/>
            </a:lvl4pPr>
            <a:lvl5pPr indent="-3048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2" y="1779270"/>
            <a:ext cx="2768863" cy="26224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3767402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9842" y="342900"/>
            <a:ext cx="2772489" cy="1276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4339590" y="628650"/>
            <a:ext cx="4202429" cy="388619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29842" y="1775460"/>
            <a:ext cx="2772489" cy="2626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22"/>
          <p:cNvCxnSpPr/>
          <p:nvPr/>
        </p:nvCxnSpPr>
        <p:spPr>
          <a:xfrm>
            <a:off x="3767402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8650" y="438743"/>
            <a:ext cx="7886700" cy="83760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028950" y="-854198"/>
            <a:ext cx="308610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649454" y="1766826"/>
            <a:ext cx="4004072" cy="17277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526976" y="-269677"/>
            <a:ext cx="40040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indent="-2984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2pPr>
            <a:lvl3pPr indent="-2984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indent="-2984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84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24"/>
          <p:cNvCxnSpPr/>
          <p:nvPr/>
        </p:nvCxnSpPr>
        <p:spPr>
          <a:xfrm>
            <a:off x="6608503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438743"/>
            <a:ext cx="7886700" cy="83760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546102"/>
            <a:ext cx="7886700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–"/>
              <a:defRPr b="0" i="1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2921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rts Mill Goudy"/>
              <a:buChar char="–"/>
              <a:defRPr b="0" i="1" sz="11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794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5400000">
            <a:off x="7819486" y="3515321"/>
            <a:ext cx="203001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5400000">
            <a:off x="-848371" y="1194718"/>
            <a:ext cx="223014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34222" y="4767263"/>
            <a:ext cx="430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3" y="1368083"/>
            <a:ext cx="91439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Client</a:t>
            </a:r>
            <a:r>
              <a:rPr lang="en">
                <a:latin typeface="Sorts Mill Goudy"/>
                <a:ea typeface="Sorts Mill Goudy"/>
                <a:cs typeface="Sorts Mill Goudy"/>
                <a:sym typeface="Sorts Mill Goudy"/>
              </a:rPr>
              <a:t> Meeting 4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20" y="154096"/>
            <a:ext cx="3166384" cy="241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50" y="2571750"/>
            <a:ext cx="2886325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6181" y="154096"/>
            <a:ext cx="5253908" cy="117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5898" y="1450200"/>
            <a:ext cx="4972481" cy="75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96435" y="2448169"/>
            <a:ext cx="3219487" cy="227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25415" y="3028990"/>
            <a:ext cx="48711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Age and Cabin had too many missing values so they were dropped</a:t>
            </a:r>
            <a:endParaRPr sz="1000"/>
          </a:p>
          <a:p>
            <a:pPr indent="-1778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Fare and Embarked na values filled in</a:t>
            </a:r>
            <a:endParaRPr sz="1000"/>
          </a:p>
          <a:p>
            <a:pPr indent="-1778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Categorical variable encoding:</a:t>
            </a:r>
            <a:endParaRPr sz="1000"/>
          </a:p>
          <a:p>
            <a:pPr indent="-171450" lvl="1" marL="381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Char char="–"/>
            </a:pPr>
            <a:r>
              <a:rPr b="0" i="1" lang="en" sz="11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Mr, Mrs, Miss, and Master</a:t>
            </a:r>
            <a:endParaRPr sz="1000"/>
          </a:p>
          <a:p>
            <a:pPr indent="-171450" lvl="1" marL="381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Char char="–"/>
            </a:pPr>
            <a:r>
              <a:rPr b="0" i="1" lang="en" sz="11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Male and Female</a:t>
            </a:r>
            <a:endParaRPr sz="1000"/>
          </a:p>
          <a:p>
            <a:pPr indent="-171450" lvl="1" marL="381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Char char="–"/>
            </a:pPr>
            <a:r>
              <a:rPr b="0" i="1" lang="en" sz="11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Embarked</a:t>
            </a:r>
            <a:endParaRPr sz="1000"/>
          </a:p>
          <a:p>
            <a:pPr indent="-1778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New feature: FamilySize = SibSp + Parch + 1(oneself)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734" r="0" t="0"/>
          <a:stretch/>
        </p:blipFill>
        <p:spPr>
          <a:xfrm>
            <a:off x="5315900" y="993900"/>
            <a:ext cx="3828100" cy="37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5100" y="993900"/>
            <a:ext cx="1970800" cy="37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103525" y="134600"/>
            <a:ext cx="898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Implementing XGBoost</a:t>
            </a:r>
            <a:endParaRPr sz="2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49575" y="1078450"/>
            <a:ext cx="30150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Char char="●"/>
            </a:pPr>
            <a:r>
              <a:rPr lang="en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Determined the best parameters based on gridsearch results</a:t>
            </a:r>
            <a:endParaRPr sz="15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Char char="●"/>
            </a:pPr>
            <a:r>
              <a:rPr lang="en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Implemented XGBoost using the results</a:t>
            </a:r>
            <a:endParaRPr sz="15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ts Mill Goudy"/>
              <a:buChar char="●"/>
            </a:pPr>
            <a:r>
              <a:rPr lang="en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Evaluated the cross-validation to ensure </a:t>
            </a:r>
            <a:r>
              <a:rPr lang="en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accuracy</a:t>
            </a:r>
            <a:r>
              <a:rPr lang="en" sz="15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across folds. </a:t>
            </a:r>
            <a:endParaRPr sz="15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232325" y="783775"/>
            <a:ext cx="4815600" cy="4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●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Variable selections: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 strike="sng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Age and Cabin had too many missing values so they were dropped</a:t>
            </a:r>
            <a:endParaRPr sz="1300" strike="sng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○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Encoding Cabin, filling in Age NA values with mean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Fare and Embarked na values filled in</a:t>
            </a:r>
            <a:endParaRPr sz="1300"/>
          </a:p>
          <a:p>
            <a:pPr indent="-31115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Title</a:t>
            </a:r>
            <a:r>
              <a:rPr lang="en" sz="13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feature: </a:t>
            </a:r>
            <a:r>
              <a:rPr i="1" lang="en" sz="11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Mr, Mrs, Miss, and Master</a:t>
            </a:r>
            <a:endParaRPr sz="1300" u="sng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New feature: FamilySize = SibSp + Parch + 1(oneself)</a:t>
            </a:r>
            <a:endParaRPr sz="1300" u="sng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●"/>
            </a:pP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More exploratory data analysis</a:t>
            </a:r>
            <a:endParaRPr b="1"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●"/>
            </a:pP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Carefully dealing with NA values:</a:t>
            </a:r>
            <a:endParaRPr b="1"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○"/>
            </a:pP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If it’s too much, it would be better to delete</a:t>
            </a:r>
            <a:endParaRPr b="1"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○"/>
            </a:pP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When trying to fill in NA values with mean or mode, remember to use the entire dataset</a:t>
            </a:r>
            <a:endParaRPr b="1"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●"/>
            </a:pP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Double-checking after data cleaning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03525" y="134600"/>
            <a:ext cx="898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</a:t>
            </a:r>
            <a:r>
              <a:rPr lang="en" sz="2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takeaways</a:t>
            </a:r>
            <a:endParaRPr sz="2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75" y="413749"/>
            <a:ext cx="2670349" cy="24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925" y="3061774"/>
            <a:ext cx="3806675" cy="16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5348" y="338971"/>
            <a:ext cx="2648094" cy="2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4400" y="2624237"/>
            <a:ext cx="3231425" cy="4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259475" y="2782500"/>
            <a:ext cx="47223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●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Among different training models: 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○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Generally </a:t>
            </a:r>
            <a:r>
              <a:rPr b="1"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XGBoost and Random Forest</a:t>
            </a: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performs </a:t>
            </a: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</a:t>
            </a: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than logistic regression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■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 capability to handle </a:t>
            </a: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imbalanced data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○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Compared to random forest, XGBoost is more sensitive with different variable selection. 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rts Mill Goudy"/>
              <a:buChar char="■"/>
            </a:pPr>
            <a:r>
              <a:rPr lang="en" sz="13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Random forest: more robust to noisy data and small features</a:t>
            </a:r>
            <a:endParaRPr sz="13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400" y="3100850"/>
            <a:ext cx="1859749" cy="18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150" y="1135450"/>
            <a:ext cx="1859750" cy="406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03525" y="134600"/>
            <a:ext cx="8986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takeaways</a:t>
            </a:r>
            <a:endParaRPr sz="2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75" y="688350"/>
            <a:ext cx="3184727" cy="213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7800" y="688353"/>
            <a:ext cx="2162699" cy="21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0" y="540475"/>
            <a:ext cx="317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000" y="352575"/>
            <a:ext cx="45339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850" y="2750275"/>
            <a:ext cx="34956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950" y="1740625"/>
            <a:ext cx="3038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wayVTI">
  <a:themeElements>
    <a:clrScheme name="Custom 1">
      <a:dk1>
        <a:srgbClr val="000000"/>
      </a:dk1>
      <a:lt1>
        <a:srgbClr val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