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SAM JEBA KUMAR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312214315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0EE29D4B2602DB797AC448E7AC6461BF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604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2024-08-30T10:02:07Z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