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dvent Pro SemiBold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bold.fntdata"/><Relationship Id="rId18" Type="http://schemas.openxmlformats.org/officeDocument/2006/relationships/font" Target="fonts/Advent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42f0832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42f0832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a42f08322a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a42f08322a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issues of overfitting, </a:t>
            </a:r>
            <a:r>
              <a:rPr lang="en"/>
              <a:t>splitting</a:t>
            </a:r>
            <a:r>
              <a:rPr lang="en"/>
              <a:t> dataset with k-fold validation was needed, IMDB dataset was much more clear in sentiment and structured, but we wanted our model to work with more kinds of </a:t>
            </a:r>
            <a:r>
              <a:rPr lang="en"/>
              <a:t>movies</a:t>
            </a:r>
            <a:r>
              <a:rPr lang="en"/>
              <a:t> reviews, tried another dataset where the </a:t>
            </a:r>
            <a:r>
              <a:rPr lang="en"/>
              <a:t>sentiment was less clear cut and more moderate per review, which led us to our first poor model. Used first and second dataset on a much more varying dataset that includes short reviews, and long reviews and much less structure to each review and a larger varying spectrum of sentiment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42f08322a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42f08322a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42f08322a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a42f08322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552a2c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552a2c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42f08322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42f08322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doc2vec, we first need to understand word2vec… 2 popular algorithm and examples, explain </a:t>
            </a:r>
            <a:r>
              <a:rPr lang="en"/>
              <a:t>continuous</a:t>
            </a:r>
            <a:r>
              <a:rPr lang="en"/>
              <a:t> skip-gram model, </a:t>
            </a:r>
            <a:r>
              <a:rPr lang="en"/>
              <a:t>continuous</a:t>
            </a:r>
            <a:r>
              <a:rPr lang="en"/>
              <a:t> bag-of-words model is essentially the </a:t>
            </a:r>
            <a:r>
              <a:rPr lang="en"/>
              <a:t>opposite</a:t>
            </a:r>
            <a:r>
              <a:rPr lang="en"/>
              <a:t> of the </a:t>
            </a:r>
            <a:r>
              <a:rPr lang="en"/>
              <a:t>continuous</a:t>
            </a:r>
            <a:r>
              <a:rPr lang="en"/>
              <a:t> skip-gram model. Doc2vec is word2vec with added vectors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42f08322a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42f08322a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42f08322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42f08322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is great </a:t>
            </a:r>
            <a:r>
              <a:rPr lang="en"/>
              <a:t>because</a:t>
            </a:r>
            <a:r>
              <a:rPr lang="en"/>
              <a:t> it can give that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42f08322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42f08322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2f08322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2f08322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Decisions?: Utilize doc2vec for simple sentiment analysis of movie reviews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56aa0e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56aa0e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Decisions?: Utilize doc2vec for simple sentiment analysis of movie reviews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42f08322a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42f08322a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42f08322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42f08322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science.stackexchange.com/questions/23638/what-are-real-world-applications-of-doc2vec" TargetMode="External"/><Relationship Id="rId4" Type="http://schemas.openxmlformats.org/officeDocument/2006/relationships/hyperlink" Target="https://medium.com/mlearning-ai/deep-learning-for-nlp-word2vec-doc2vec-and-top2vec-demystified-3842b4fad5c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432" name="Google Shape;432;p23"/>
          <p:cNvSpPr txBox="1"/>
          <p:nvPr>
            <p:ph idx="1" type="subTitle"/>
          </p:nvPr>
        </p:nvSpPr>
        <p:spPr>
          <a:xfrm>
            <a:off x="1801950" y="2804500"/>
            <a:ext cx="554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Adham Popal, Jacob Roedel, Samantha Kusner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r>
              <a:rPr lang="en"/>
              <a:t> &amp; </a:t>
            </a:r>
            <a:r>
              <a:rPr lang="en"/>
              <a:t>Results</a:t>
            </a:r>
            <a:endParaRPr/>
          </a:p>
        </p:txBody>
      </p:sp>
      <p:sp>
        <p:nvSpPr>
          <p:cNvPr id="490" name="Google Shape;490;p32"/>
          <p:cNvSpPr txBox="1"/>
          <p:nvPr>
            <p:ph idx="1" type="body"/>
          </p:nvPr>
        </p:nvSpPr>
        <p:spPr>
          <a:xfrm>
            <a:off x="858525" y="12109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Overfitting: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Overfitting on the training data itself was our biggest problem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858525" y="26142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Datasets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Varying levels of “sentiment” which led us to mix and match datasets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2" name="Google Shape;492;p32"/>
          <p:cNvSpPr txBox="1"/>
          <p:nvPr>
            <p:ph idx="1" type="body"/>
          </p:nvPr>
        </p:nvSpPr>
        <p:spPr>
          <a:xfrm>
            <a:off x="4997425" y="12109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Metrics: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85-90% accuracy on diverse dataset with loss of around 0.25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4997425" y="2772325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Optimization: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ropout,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dense layers, and global pooling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00100" y="1149525"/>
            <a:ext cx="43596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Build a Top2Vec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Follows a 4 stage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architecture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Document Embedding → Use our doc2vec model to build and create our own Top2Vec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Low Dimensional Document Embedding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Identify dense areas of documents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Finding the closest word</a:t>
            </a:r>
            <a:r>
              <a:rPr baseline="30000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10</a:t>
            </a:r>
            <a:endParaRPr baseline="30000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0" name="Google Shape;5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00" y="1149513"/>
            <a:ext cx="4530502" cy="2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1775850" y="1496400"/>
            <a:ext cx="55923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idx="4294967295"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1" name="Google Shape;511;p35"/>
          <p:cNvSpPr txBox="1"/>
          <p:nvPr/>
        </p:nvSpPr>
        <p:spPr>
          <a:xfrm>
            <a:off x="619050" y="962600"/>
            <a:ext cx="79905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https://towardsdatascience.com/introduction-to-word-embedding-and-word2vec-652d0c2060fa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https://towardsdatascience.com/nlp-101-word2vec-skip-gram-and-cbow-93512ee24314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https://datascience.stackexchange.com/questions/23638/what-are-real-world-applications-of-doc2vec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https://medium.com/wisio/a-gentle-introduction-to-doc2vec-db3e8c0cce5e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https://www.ibm.com/topics/natural-language-processing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https://towardsdatascience.com/nlp-101-word2vec-skip-gram-and-cbow-93512ee24314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7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https://medium.com/mlearning-ai/deep-learning-for-nlp-word2vec-doc2vec-and-top2vec-demystified-3842b4fad5c9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488575" y="1209150"/>
            <a:ext cx="39453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Word2Vec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 family of model architectures and optimizations that can be used to learn word embeddings from large datasets</a:t>
            </a:r>
            <a:endParaRPr baseline="30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Continuous bag-of-words model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redicts the likelihood of a word based on surrounding context words</a:t>
            </a:r>
            <a:r>
              <a:rPr baseline="30000" lang="en">
                <a:latin typeface="Share Tech"/>
                <a:ea typeface="Share Tech"/>
                <a:cs typeface="Share Tech"/>
                <a:sym typeface="Share Tech"/>
              </a:rPr>
              <a:t>2</a:t>
            </a:r>
            <a:endParaRPr baseline="30000" sz="22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8" name="Google Shape;438;p24"/>
          <p:cNvSpPr txBox="1"/>
          <p:nvPr>
            <p:ph type="ctrTitle"/>
          </p:nvPr>
        </p:nvSpPr>
        <p:spPr>
          <a:xfrm>
            <a:off x="3056700" y="371375"/>
            <a:ext cx="303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DOC2VEC?</a:t>
            </a:r>
            <a:endParaRPr/>
          </a:p>
        </p:txBody>
      </p:sp>
      <p:sp>
        <p:nvSpPr>
          <p:cNvPr id="439" name="Google Shape;439;p24"/>
          <p:cNvSpPr txBox="1"/>
          <p:nvPr>
            <p:ph idx="1" type="body"/>
          </p:nvPr>
        </p:nvSpPr>
        <p:spPr>
          <a:xfrm>
            <a:off x="4710100" y="1187525"/>
            <a:ext cx="39453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Continuous skip-gram model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Predicts words within a certain range before and after the current word in the same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sentence</a:t>
            </a:r>
            <a:endParaRPr baseline="30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Doc2Vec: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Adds a unique document ID to the word vectors, allowing the model to learn document-level embeddings.</a:t>
            </a:r>
            <a:r>
              <a:rPr baseline="30000" lang="en">
                <a:latin typeface="Share Tech"/>
                <a:ea typeface="Share Tech"/>
                <a:cs typeface="Share Tech"/>
                <a:sym typeface="Share Tech"/>
              </a:rPr>
              <a:t>4</a:t>
            </a:r>
            <a:endParaRPr baseline="30000" sz="22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88" y="108488"/>
            <a:ext cx="7819625" cy="4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450950" y="1039800"/>
            <a:ext cx="4092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NLP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Extracts semantic meaning from documents and uses that information to classify documents and separate them into various categories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Generative AI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Document Classification/Sentiment Analysis</a:t>
            </a:r>
            <a:endParaRPr baseline="30000"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0" name="Google Shape;450;p26"/>
          <p:cNvSpPr txBox="1"/>
          <p:nvPr>
            <p:ph type="ctrTitle"/>
          </p:nvPr>
        </p:nvSpPr>
        <p:spPr>
          <a:xfrm>
            <a:off x="2675100" y="371375"/>
            <a:ext cx="37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DOC2VEC</a:t>
            </a:r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4696675" y="1039800"/>
            <a:ext cx="3945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Real World Application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Text data representation - document similarity, using doc2vec you can find cosine similarity between two documents easily to: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Find duplicate “documents” on a site like stack overflow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Rank candidate answers for a question answering model</a:t>
            </a:r>
            <a:r>
              <a:rPr baseline="30000" lang="en" sz="2000">
                <a:latin typeface="Share Tech"/>
                <a:ea typeface="Share Tech"/>
                <a:cs typeface="Share Tech"/>
                <a:sym typeface="Share Tech"/>
              </a:rPr>
              <a:t>10</a:t>
            </a:r>
            <a:endParaRPr baseline="30000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ctrTitle"/>
          </p:nvPr>
        </p:nvSpPr>
        <p:spPr>
          <a:xfrm>
            <a:off x="2675100" y="371375"/>
            <a:ext cx="37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</p:txBody>
      </p:sp>
      <p:pic>
        <p:nvPicPr>
          <p:cNvPr id="457" name="Google Shape;4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0" y="949175"/>
            <a:ext cx="28575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750" y="2579175"/>
            <a:ext cx="3607474" cy="23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000" y="949165"/>
            <a:ext cx="2913224" cy="156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446075" y="962600"/>
            <a:ext cx="34890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Goal: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Use Doc2Vec model for analyzing movie reviews and determining if they are positive or negative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4985900" y="1080650"/>
            <a:ext cx="34890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Design Decisions: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472" name="Google Shape;4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38" y="3120713"/>
            <a:ext cx="5936924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275" y="1109650"/>
            <a:ext cx="6315454" cy="1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ctrTitle"/>
          </p:nvPr>
        </p:nvSpPr>
        <p:spPr>
          <a:xfrm>
            <a:off x="1839750" y="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13" y="577800"/>
            <a:ext cx="5901776" cy="44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