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392112-E3D3-4EFB-AA34-866CE9C901A4}" v="2" dt="2022-12-01T18:24:58.130"/>
    <p1510:client id="{F00D3C19-1CA8-A2AC-8C7C-A3546CDB4382}" v="34" dt="2022-12-01T18:50:28.800"/>
    <p1510:client id="{F8F98745-F6E5-41EB-8DA1-4540ED461108}" v="1050" dt="2022-12-02T04:47:20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0" d="100"/>
          <a:sy n="70" d="100"/>
        </p:scale>
        <p:origin x="7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ataka, Sam Muhindo" userId="4da19e4c-71c1-445a-a8b2-de42a094ed3a" providerId="ADAL" clId="{F8F98745-F6E5-41EB-8DA1-4540ED461108}"/>
    <pc:docChg chg="undo redo custSel addSld modSld sldOrd modMainMaster">
      <pc:chgData name="Kyataka, Sam Muhindo" userId="4da19e4c-71c1-445a-a8b2-de42a094ed3a" providerId="ADAL" clId="{F8F98745-F6E5-41EB-8DA1-4540ED461108}" dt="2022-12-02T04:58:34.851" v="2797" actId="20577"/>
      <pc:docMkLst>
        <pc:docMk/>
      </pc:docMkLst>
      <pc:sldChg chg="addSp delSp modSp mod setBg">
        <pc:chgData name="Kyataka, Sam Muhindo" userId="4da19e4c-71c1-445a-a8b2-de42a094ed3a" providerId="ADAL" clId="{F8F98745-F6E5-41EB-8DA1-4540ED461108}" dt="2022-12-02T04:06:26.029" v="2377"/>
        <pc:sldMkLst>
          <pc:docMk/>
          <pc:sldMk cId="893859593" sldId="256"/>
        </pc:sldMkLst>
        <pc:spChg chg="mod ord">
          <ac:chgData name="Kyataka, Sam Muhindo" userId="4da19e4c-71c1-445a-a8b2-de42a094ed3a" providerId="ADAL" clId="{F8F98745-F6E5-41EB-8DA1-4540ED461108}" dt="2022-12-01T19:30:17.080" v="233" actId="26606"/>
          <ac:spMkLst>
            <pc:docMk/>
            <pc:sldMk cId="893859593" sldId="256"/>
            <ac:spMk id="2" creationId="{25D024F2-656D-3A52-40E3-767F0DAB6361}"/>
          </ac:spMkLst>
        </pc:spChg>
        <pc:spChg chg="mod">
          <ac:chgData name="Kyataka, Sam Muhindo" userId="4da19e4c-71c1-445a-a8b2-de42a094ed3a" providerId="ADAL" clId="{F8F98745-F6E5-41EB-8DA1-4540ED461108}" dt="2022-12-01T19:30:17.080" v="233" actId="26606"/>
          <ac:spMkLst>
            <pc:docMk/>
            <pc:sldMk cId="893859593" sldId="256"/>
            <ac:spMk id="3" creationId="{CD302F36-C66D-46B3-F2BA-8A009DAD5614}"/>
          </ac:spMkLst>
        </pc:spChg>
        <pc:spChg chg="add del">
          <ac:chgData name="Kyataka, Sam Muhindo" userId="4da19e4c-71c1-445a-a8b2-de42a094ed3a" providerId="ADAL" clId="{F8F98745-F6E5-41EB-8DA1-4540ED461108}" dt="2022-12-01T19:30:17.080" v="233" actId="26606"/>
          <ac:spMkLst>
            <pc:docMk/>
            <pc:sldMk cId="893859593" sldId="256"/>
            <ac:spMk id="8" creationId="{88294908-8B00-4F58-BBBA-20F71A40AA9E}"/>
          </ac:spMkLst>
        </pc:spChg>
        <pc:spChg chg="add del">
          <ac:chgData name="Kyataka, Sam Muhindo" userId="4da19e4c-71c1-445a-a8b2-de42a094ed3a" providerId="ADAL" clId="{F8F98745-F6E5-41EB-8DA1-4540ED461108}" dt="2022-12-01T19:30:17.080" v="233" actId="26606"/>
          <ac:spMkLst>
            <pc:docMk/>
            <pc:sldMk cId="893859593" sldId="256"/>
            <ac:spMk id="10" creationId="{4364C879-1404-4203-8E9D-CC5DE0A621A2}"/>
          </ac:spMkLst>
        </pc:spChg>
        <pc:spChg chg="add del">
          <ac:chgData name="Kyataka, Sam Muhindo" userId="4da19e4c-71c1-445a-a8b2-de42a094ed3a" providerId="ADAL" clId="{F8F98745-F6E5-41EB-8DA1-4540ED461108}" dt="2022-12-01T19:30:17.080" v="233" actId="26606"/>
          <ac:spMkLst>
            <pc:docMk/>
            <pc:sldMk cId="893859593" sldId="256"/>
            <ac:spMk id="12" creationId="{84617302-4B0D-4351-A6BB-6F0930D943AC}"/>
          </ac:spMkLst>
        </pc:spChg>
        <pc:spChg chg="add del">
          <ac:chgData name="Kyataka, Sam Muhindo" userId="4da19e4c-71c1-445a-a8b2-de42a094ed3a" providerId="ADAL" clId="{F8F98745-F6E5-41EB-8DA1-4540ED461108}" dt="2022-12-01T19:30:17.080" v="233" actId="26606"/>
          <ac:spMkLst>
            <pc:docMk/>
            <pc:sldMk cId="893859593" sldId="256"/>
            <ac:spMk id="14" creationId="{DA2C7802-C2E0-4218-8F89-8DD7CCD2CD1C}"/>
          </ac:spMkLst>
        </pc:spChg>
        <pc:spChg chg="add del">
          <ac:chgData name="Kyataka, Sam Muhindo" userId="4da19e4c-71c1-445a-a8b2-de42a094ed3a" providerId="ADAL" clId="{F8F98745-F6E5-41EB-8DA1-4540ED461108}" dt="2022-12-01T19:30:17.080" v="233" actId="26606"/>
          <ac:spMkLst>
            <pc:docMk/>
            <pc:sldMk cId="893859593" sldId="256"/>
            <ac:spMk id="16" creationId="{A6D7111A-21E5-4EE9-8A78-10E5530F0116}"/>
          </ac:spMkLst>
        </pc:spChg>
        <pc:spChg chg="add del">
          <ac:chgData name="Kyataka, Sam Muhindo" userId="4da19e4c-71c1-445a-a8b2-de42a094ed3a" providerId="ADAL" clId="{F8F98745-F6E5-41EB-8DA1-4540ED461108}" dt="2022-12-01T19:30:17.080" v="233" actId="26606"/>
          <ac:spMkLst>
            <pc:docMk/>
            <pc:sldMk cId="893859593" sldId="256"/>
            <ac:spMk id="18" creationId="{A3969E80-A77B-49FC-9122-D89AFD5EE118}"/>
          </ac:spMkLst>
        </pc:spChg>
        <pc:spChg chg="add del">
          <ac:chgData name="Kyataka, Sam Muhindo" userId="4da19e4c-71c1-445a-a8b2-de42a094ed3a" providerId="ADAL" clId="{F8F98745-F6E5-41EB-8DA1-4540ED461108}" dt="2022-12-01T19:30:17.080" v="233" actId="26606"/>
          <ac:spMkLst>
            <pc:docMk/>
            <pc:sldMk cId="893859593" sldId="256"/>
            <ac:spMk id="20" creationId="{1849CA57-76BD-4CF2-80BA-D7A46A01B7B1}"/>
          </ac:spMkLst>
        </pc:spChg>
        <pc:spChg chg="add del">
          <ac:chgData name="Kyataka, Sam Muhindo" userId="4da19e4c-71c1-445a-a8b2-de42a094ed3a" providerId="ADAL" clId="{F8F98745-F6E5-41EB-8DA1-4540ED461108}" dt="2022-12-01T19:30:17.080" v="233" actId="26606"/>
          <ac:spMkLst>
            <pc:docMk/>
            <pc:sldMk cId="893859593" sldId="256"/>
            <ac:spMk id="22" creationId="{35E9085E-E730-4768-83D4-6CB7E9897153}"/>
          </ac:spMkLst>
        </pc:spChg>
        <pc:spChg chg="add del">
          <ac:chgData name="Kyataka, Sam Muhindo" userId="4da19e4c-71c1-445a-a8b2-de42a094ed3a" providerId="ADAL" clId="{F8F98745-F6E5-41EB-8DA1-4540ED461108}" dt="2022-12-01T19:30:17.080" v="233" actId="26606"/>
          <ac:spMkLst>
            <pc:docMk/>
            <pc:sldMk cId="893859593" sldId="256"/>
            <ac:spMk id="24" creationId="{973272FE-A474-4CAE-8CA2-BCC8B476C3F4}"/>
          </ac:spMkLst>
        </pc:spChg>
        <pc:spChg chg="add del">
          <ac:chgData name="Kyataka, Sam Muhindo" userId="4da19e4c-71c1-445a-a8b2-de42a094ed3a" providerId="ADAL" clId="{F8F98745-F6E5-41EB-8DA1-4540ED461108}" dt="2022-12-01T19:30:17.080" v="233" actId="26606"/>
          <ac:spMkLst>
            <pc:docMk/>
            <pc:sldMk cId="893859593" sldId="256"/>
            <ac:spMk id="26" creationId="{E07981EA-05A6-437C-88D7-B377B92B031D}"/>
          </ac:spMkLst>
        </pc:spChg>
        <pc:spChg chg="add del">
          <ac:chgData name="Kyataka, Sam Muhindo" userId="4da19e4c-71c1-445a-a8b2-de42a094ed3a" providerId="ADAL" clId="{F8F98745-F6E5-41EB-8DA1-4540ED461108}" dt="2022-12-01T19:30:17.080" v="233" actId="26606"/>
          <ac:spMkLst>
            <pc:docMk/>
            <pc:sldMk cId="893859593" sldId="256"/>
            <ac:spMk id="28" creationId="{15E3C750-986E-4769-B1AE-49289FBEE757}"/>
          </ac:spMkLst>
        </pc:spChg>
      </pc:sldChg>
      <pc:sldChg chg="addSp delSp modSp mod setBg">
        <pc:chgData name="Kyataka, Sam Muhindo" userId="4da19e4c-71c1-445a-a8b2-de42a094ed3a" providerId="ADAL" clId="{F8F98745-F6E5-41EB-8DA1-4540ED461108}" dt="2022-12-02T04:15:09.272" v="2447" actId="20577"/>
        <pc:sldMkLst>
          <pc:docMk/>
          <pc:sldMk cId="4086409108" sldId="257"/>
        </pc:sldMkLst>
        <pc:spChg chg="mod">
          <ac:chgData name="Kyataka, Sam Muhindo" userId="4da19e4c-71c1-445a-a8b2-de42a094ed3a" providerId="ADAL" clId="{F8F98745-F6E5-41EB-8DA1-4540ED461108}" dt="2022-12-01T19:30:17.080" v="232" actId="26606"/>
          <ac:spMkLst>
            <pc:docMk/>
            <pc:sldMk cId="4086409108" sldId="257"/>
            <ac:spMk id="2" creationId="{B17444A3-842C-51BE-D0FC-0088D89BF657}"/>
          </ac:spMkLst>
        </pc:spChg>
        <pc:spChg chg="add del mod">
          <ac:chgData name="Kyataka, Sam Muhindo" userId="4da19e4c-71c1-445a-a8b2-de42a094ed3a" providerId="ADAL" clId="{F8F98745-F6E5-41EB-8DA1-4540ED461108}" dt="2022-12-02T04:15:09.272" v="2447" actId="20577"/>
          <ac:spMkLst>
            <pc:docMk/>
            <pc:sldMk cId="4086409108" sldId="257"/>
            <ac:spMk id="3" creationId="{2C5E5CB1-F3FF-B926-E0AC-1ABC7C819A87}"/>
          </ac:spMkLst>
        </pc:spChg>
        <pc:spChg chg="add del">
          <ac:chgData name="Kyataka, Sam Muhindo" userId="4da19e4c-71c1-445a-a8b2-de42a094ed3a" providerId="ADAL" clId="{F8F98745-F6E5-41EB-8DA1-4540ED461108}" dt="2022-12-01T19:29:55.094" v="228" actId="26606"/>
          <ac:spMkLst>
            <pc:docMk/>
            <pc:sldMk cId="4086409108" sldId="257"/>
            <ac:spMk id="8" creationId="{2B566528-1B12-4246-9431-5C2D7D081168}"/>
          </ac:spMkLst>
        </pc:spChg>
        <pc:spChg chg="add del">
          <ac:chgData name="Kyataka, Sam Muhindo" userId="4da19e4c-71c1-445a-a8b2-de42a094ed3a" providerId="ADAL" clId="{F8F98745-F6E5-41EB-8DA1-4540ED461108}" dt="2022-12-01T19:29:52.035" v="224" actId="26606"/>
          <ac:spMkLst>
            <pc:docMk/>
            <pc:sldMk cId="4086409108" sldId="257"/>
            <ac:spMk id="9" creationId="{2B566528-1B12-4246-9431-5C2D7D081168}"/>
          </ac:spMkLst>
        </pc:spChg>
        <pc:spChg chg="add del">
          <ac:chgData name="Kyataka, Sam Muhindo" userId="4da19e4c-71c1-445a-a8b2-de42a094ed3a" providerId="ADAL" clId="{F8F98745-F6E5-41EB-8DA1-4540ED461108}" dt="2022-12-01T19:29:55.094" v="228" actId="26606"/>
          <ac:spMkLst>
            <pc:docMk/>
            <pc:sldMk cId="4086409108" sldId="257"/>
            <ac:spMk id="10" creationId="{2E80C965-DB6D-4F81-9E9E-B027384D0BD6}"/>
          </ac:spMkLst>
        </pc:spChg>
        <pc:spChg chg="add del">
          <ac:chgData name="Kyataka, Sam Muhindo" userId="4da19e4c-71c1-445a-a8b2-de42a094ed3a" providerId="ADAL" clId="{F8F98745-F6E5-41EB-8DA1-4540ED461108}" dt="2022-12-01T19:29:52.035" v="224" actId="26606"/>
          <ac:spMkLst>
            <pc:docMk/>
            <pc:sldMk cId="4086409108" sldId="257"/>
            <ac:spMk id="11" creationId="{2E80C965-DB6D-4F81-9E9E-B027384D0BD6}"/>
          </ac:spMkLst>
        </pc:spChg>
        <pc:spChg chg="add del">
          <ac:chgData name="Kyataka, Sam Muhindo" userId="4da19e4c-71c1-445a-a8b2-de42a094ed3a" providerId="ADAL" clId="{F8F98745-F6E5-41EB-8DA1-4540ED461108}" dt="2022-12-01T19:29:55.094" v="228" actId="26606"/>
          <ac:spMkLst>
            <pc:docMk/>
            <pc:sldMk cId="4086409108" sldId="257"/>
            <ac:spMk id="12" creationId="{A580F890-B085-4E95-96AA-55AEBEC5CE6E}"/>
          </ac:spMkLst>
        </pc:spChg>
        <pc:spChg chg="add del">
          <ac:chgData name="Kyataka, Sam Muhindo" userId="4da19e4c-71c1-445a-a8b2-de42a094ed3a" providerId="ADAL" clId="{F8F98745-F6E5-41EB-8DA1-4540ED461108}" dt="2022-12-01T19:29:52.035" v="224" actId="26606"/>
          <ac:spMkLst>
            <pc:docMk/>
            <pc:sldMk cId="4086409108" sldId="257"/>
            <ac:spMk id="13" creationId="{A580F890-B085-4E95-96AA-55AEBEC5CE6E}"/>
          </ac:spMkLst>
        </pc:spChg>
        <pc:spChg chg="add del">
          <ac:chgData name="Kyataka, Sam Muhindo" userId="4da19e4c-71c1-445a-a8b2-de42a094ed3a" providerId="ADAL" clId="{F8F98745-F6E5-41EB-8DA1-4540ED461108}" dt="2022-12-01T19:29:55.094" v="228" actId="26606"/>
          <ac:spMkLst>
            <pc:docMk/>
            <pc:sldMk cId="4086409108" sldId="257"/>
            <ac:spMk id="14" creationId="{D3F51FEB-38FB-4F6C-9F7B-2F2AFAB65463}"/>
          </ac:spMkLst>
        </pc:spChg>
        <pc:spChg chg="add del">
          <ac:chgData name="Kyataka, Sam Muhindo" userId="4da19e4c-71c1-445a-a8b2-de42a094ed3a" providerId="ADAL" clId="{F8F98745-F6E5-41EB-8DA1-4540ED461108}" dt="2022-12-01T19:29:52.035" v="224" actId="26606"/>
          <ac:spMkLst>
            <pc:docMk/>
            <pc:sldMk cId="4086409108" sldId="257"/>
            <ac:spMk id="15" creationId="{D3F51FEB-38FB-4F6C-9F7B-2F2AFAB65463}"/>
          </ac:spMkLst>
        </pc:spChg>
        <pc:spChg chg="add del">
          <ac:chgData name="Kyataka, Sam Muhindo" userId="4da19e4c-71c1-445a-a8b2-de42a094ed3a" providerId="ADAL" clId="{F8F98745-F6E5-41EB-8DA1-4540ED461108}" dt="2022-12-01T19:29:55.094" v="228" actId="26606"/>
          <ac:spMkLst>
            <pc:docMk/>
            <pc:sldMk cId="4086409108" sldId="257"/>
            <ac:spMk id="16" creationId="{1E547BA6-BAE0-43BB-A7CA-60F69CE252F0}"/>
          </ac:spMkLst>
        </pc:spChg>
        <pc:spChg chg="add del">
          <ac:chgData name="Kyataka, Sam Muhindo" userId="4da19e4c-71c1-445a-a8b2-de42a094ed3a" providerId="ADAL" clId="{F8F98745-F6E5-41EB-8DA1-4540ED461108}" dt="2022-12-01T19:29:52.035" v="224" actId="26606"/>
          <ac:spMkLst>
            <pc:docMk/>
            <pc:sldMk cId="4086409108" sldId="257"/>
            <ac:spMk id="17" creationId="{1E547BA6-BAE0-43BB-A7CA-60F69CE252F0}"/>
          </ac:spMkLst>
        </pc:spChg>
        <pc:spChg chg="add del">
          <ac:chgData name="Kyataka, Sam Muhindo" userId="4da19e4c-71c1-445a-a8b2-de42a094ed3a" providerId="ADAL" clId="{F8F98745-F6E5-41EB-8DA1-4540ED461108}" dt="2022-12-01T19:29:53.998" v="226" actId="26606"/>
          <ac:spMkLst>
            <pc:docMk/>
            <pc:sldMk cId="4086409108" sldId="257"/>
            <ac:spMk id="19" creationId="{2B566528-1B12-4246-9431-5C2D7D081168}"/>
          </ac:spMkLst>
        </pc:spChg>
        <pc:spChg chg="add del">
          <ac:chgData name="Kyataka, Sam Muhindo" userId="4da19e4c-71c1-445a-a8b2-de42a094ed3a" providerId="ADAL" clId="{F8F98745-F6E5-41EB-8DA1-4540ED461108}" dt="2022-12-01T19:29:53.998" v="226" actId="26606"/>
          <ac:spMkLst>
            <pc:docMk/>
            <pc:sldMk cId="4086409108" sldId="257"/>
            <ac:spMk id="20" creationId="{2E80C965-DB6D-4F81-9E9E-B027384D0BD6}"/>
          </ac:spMkLst>
        </pc:spChg>
        <pc:spChg chg="add del">
          <ac:chgData name="Kyataka, Sam Muhindo" userId="4da19e4c-71c1-445a-a8b2-de42a094ed3a" providerId="ADAL" clId="{F8F98745-F6E5-41EB-8DA1-4540ED461108}" dt="2022-12-01T19:29:53.998" v="226" actId="26606"/>
          <ac:spMkLst>
            <pc:docMk/>
            <pc:sldMk cId="4086409108" sldId="257"/>
            <ac:spMk id="21" creationId="{A580F890-B085-4E95-96AA-55AEBEC5CE6E}"/>
          </ac:spMkLst>
        </pc:spChg>
        <pc:spChg chg="add del">
          <ac:chgData name="Kyataka, Sam Muhindo" userId="4da19e4c-71c1-445a-a8b2-de42a094ed3a" providerId="ADAL" clId="{F8F98745-F6E5-41EB-8DA1-4540ED461108}" dt="2022-12-01T19:29:53.998" v="226" actId="26606"/>
          <ac:spMkLst>
            <pc:docMk/>
            <pc:sldMk cId="4086409108" sldId="257"/>
            <ac:spMk id="22" creationId="{D3F51FEB-38FB-4F6C-9F7B-2F2AFAB65463}"/>
          </ac:spMkLst>
        </pc:spChg>
        <pc:spChg chg="add del">
          <ac:chgData name="Kyataka, Sam Muhindo" userId="4da19e4c-71c1-445a-a8b2-de42a094ed3a" providerId="ADAL" clId="{F8F98745-F6E5-41EB-8DA1-4540ED461108}" dt="2022-12-01T19:29:53.998" v="226" actId="26606"/>
          <ac:spMkLst>
            <pc:docMk/>
            <pc:sldMk cId="4086409108" sldId="257"/>
            <ac:spMk id="23" creationId="{1E547BA6-BAE0-43BB-A7CA-60F69CE252F0}"/>
          </ac:spMkLst>
        </pc:spChg>
        <pc:spChg chg="add del">
          <ac:chgData name="Kyataka, Sam Muhindo" userId="4da19e4c-71c1-445a-a8b2-de42a094ed3a" providerId="ADAL" clId="{F8F98745-F6E5-41EB-8DA1-4540ED461108}" dt="2022-12-01T19:29:55.094" v="228" actId="26606"/>
          <ac:spMkLst>
            <pc:docMk/>
            <pc:sldMk cId="4086409108" sldId="257"/>
            <ac:spMk id="26" creationId="{2C5E5CB1-F3FF-B926-E0AC-1ABC7C819A87}"/>
          </ac:spMkLst>
        </pc:spChg>
        <pc:spChg chg="add del">
          <ac:chgData name="Kyataka, Sam Muhindo" userId="4da19e4c-71c1-445a-a8b2-de42a094ed3a" providerId="ADAL" clId="{F8F98745-F6E5-41EB-8DA1-4540ED461108}" dt="2022-12-01T19:30:00.771" v="230" actId="26606"/>
          <ac:spMkLst>
            <pc:docMk/>
            <pc:sldMk cId="4086409108" sldId="257"/>
            <ac:spMk id="28" creationId="{2B566528-1B12-4246-9431-5C2D7D081168}"/>
          </ac:spMkLst>
        </pc:spChg>
        <pc:spChg chg="add del">
          <ac:chgData name="Kyataka, Sam Muhindo" userId="4da19e4c-71c1-445a-a8b2-de42a094ed3a" providerId="ADAL" clId="{F8F98745-F6E5-41EB-8DA1-4540ED461108}" dt="2022-12-01T19:30:00.771" v="230" actId="26606"/>
          <ac:spMkLst>
            <pc:docMk/>
            <pc:sldMk cId="4086409108" sldId="257"/>
            <ac:spMk id="29" creationId="{2E80C965-DB6D-4F81-9E9E-B027384D0BD6}"/>
          </ac:spMkLst>
        </pc:spChg>
        <pc:spChg chg="add del">
          <ac:chgData name="Kyataka, Sam Muhindo" userId="4da19e4c-71c1-445a-a8b2-de42a094ed3a" providerId="ADAL" clId="{F8F98745-F6E5-41EB-8DA1-4540ED461108}" dt="2022-12-01T19:30:00.771" v="230" actId="26606"/>
          <ac:spMkLst>
            <pc:docMk/>
            <pc:sldMk cId="4086409108" sldId="257"/>
            <ac:spMk id="30" creationId="{A580F890-B085-4E95-96AA-55AEBEC5CE6E}"/>
          </ac:spMkLst>
        </pc:spChg>
        <pc:spChg chg="add del">
          <ac:chgData name="Kyataka, Sam Muhindo" userId="4da19e4c-71c1-445a-a8b2-de42a094ed3a" providerId="ADAL" clId="{F8F98745-F6E5-41EB-8DA1-4540ED461108}" dt="2022-12-01T19:30:00.771" v="230" actId="26606"/>
          <ac:spMkLst>
            <pc:docMk/>
            <pc:sldMk cId="4086409108" sldId="257"/>
            <ac:spMk id="31" creationId="{D3F51FEB-38FB-4F6C-9F7B-2F2AFAB65463}"/>
          </ac:spMkLst>
        </pc:spChg>
        <pc:spChg chg="add del">
          <ac:chgData name="Kyataka, Sam Muhindo" userId="4da19e4c-71c1-445a-a8b2-de42a094ed3a" providerId="ADAL" clId="{F8F98745-F6E5-41EB-8DA1-4540ED461108}" dt="2022-12-01T19:30:00.771" v="230" actId="26606"/>
          <ac:spMkLst>
            <pc:docMk/>
            <pc:sldMk cId="4086409108" sldId="257"/>
            <ac:spMk id="32" creationId="{1E547BA6-BAE0-43BB-A7CA-60F69CE252F0}"/>
          </ac:spMkLst>
        </pc:spChg>
        <pc:spChg chg="add del">
          <ac:chgData name="Kyataka, Sam Muhindo" userId="4da19e4c-71c1-445a-a8b2-de42a094ed3a" providerId="ADAL" clId="{F8F98745-F6E5-41EB-8DA1-4540ED461108}" dt="2022-12-01T19:30:17.080" v="232" actId="26606"/>
          <ac:spMkLst>
            <pc:docMk/>
            <pc:sldMk cId="4086409108" sldId="257"/>
            <ac:spMk id="35" creationId="{2B566528-1B12-4246-9431-5C2D7D081168}"/>
          </ac:spMkLst>
        </pc:spChg>
        <pc:spChg chg="add del">
          <ac:chgData name="Kyataka, Sam Muhindo" userId="4da19e4c-71c1-445a-a8b2-de42a094ed3a" providerId="ADAL" clId="{F8F98745-F6E5-41EB-8DA1-4540ED461108}" dt="2022-12-01T19:30:17.080" v="232" actId="26606"/>
          <ac:spMkLst>
            <pc:docMk/>
            <pc:sldMk cId="4086409108" sldId="257"/>
            <ac:spMk id="36" creationId="{2C5E5CB1-F3FF-B926-E0AC-1ABC7C819A87}"/>
          </ac:spMkLst>
        </pc:spChg>
        <pc:spChg chg="add del">
          <ac:chgData name="Kyataka, Sam Muhindo" userId="4da19e4c-71c1-445a-a8b2-de42a094ed3a" providerId="ADAL" clId="{F8F98745-F6E5-41EB-8DA1-4540ED461108}" dt="2022-12-01T19:30:17.080" v="232" actId="26606"/>
          <ac:spMkLst>
            <pc:docMk/>
            <pc:sldMk cId="4086409108" sldId="257"/>
            <ac:spMk id="37" creationId="{2E80C965-DB6D-4F81-9E9E-B027384D0BD6}"/>
          </ac:spMkLst>
        </pc:spChg>
        <pc:spChg chg="add del">
          <ac:chgData name="Kyataka, Sam Muhindo" userId="4da19e4c-71c1-445a-a8b2-de42a094ed3a" providerId="ADAL" clId="{F8F98745-F6E5-41EB-8DA1-4540ED461108}" dt="2022-12-01T19:30:17.080" v="232" actId="26606"/>
          <ac:spMkLst>
            <pc:docMk/>
            <pc:sldMk cId="4086409108" sldId="257"/>
            <ac:spMk id="38" creationId="{A580F890-B085-4E95-96AA-55AEBEC5CE6E}"/>
          </ac:spMkLst>
        </pc:spChg>
        <pc:spChg chg="add del">
          <ac:chgData name="Kyataka, Sam Muhindo" userId="4da19e4c-71c1-445a-a8b2-de42a094ed3a" providerId="ADAL" clId="{F8F98745-F6E5-41EB-8DA1-4540ED461108}" dt="2022-12-01T19:30:17.080" v="232" actId="26606"/>
          <ac:spMkLst>
            <pc:docMk/>
            <pc:sldMk cId="4086409108" sldId="257"/>
            <ac:spMk id="39" creationId="{D3F51FEB-38FB-4F6C-9F7B-2F2AFAB65463}"/>
          </ac:spMkLst>
        </pc:spChg>
        <pc:spChg chg="add del">
          <ac:chgData name="Kyataka, Sam Muhindo" userId="4da19e4c-71c1-445a-a8b2-de42a094ed3a" providerId="ADAL" clId="{F8F98745-F6E5-41EB-8DA1-4540ED461108}" dt="2022-12-01T19:30:17.080" v="232" actId="26606"/>
          <ac:spMkLst>
            <pc:docMk/>
            <pc:sldMk cId="4086409108" sldId="257"/>
            <ac:spMk id="40" creationId="{1E547BA6-BAE0-43BB-A7CA-60F69CE252F0}"/>
          </ac:spMkLst>
        </pc:spChg>
        <pc:graphicFrameChg chg="add del">
          <ac:chgData name="Kyataka, Sam Muhindo" userId="4da19e4c-71c1-445a-a8b2-de42a094ed3a" providerId="ADAL" clId="{F8F98745-F6E5-41EB-8DA1-4540ED461108}" dt="2022-12-01T19:29:52.035" v="224" actId="26606"/>
          <ac:graphicFrameMkLst>
            <pc:docMk/>
            <pc:sldMk cId="4086409108" sldId="257"/>
            <ac:graphicFrameMk id="5" creationId="{1DC78300-A8AD-6066-46CB-B6FC7C5322D5}"/>
          </ac:graphicFrameMkLst>
        </pc:graphicFrameChg>
        <pc:graphicFrameChg chg="add del">
          <ac:chgData name="Kyataka, Sam Muhindo" userId="4da19e4c-71c1-445a-a8b2-de42a094ed3a" providerId="ADAL" clId="{F8F98745-F6E5-41EB-8DA1-4540ED461108}" dt="2022-12-01T19:29:53.998" v="226" actId="26606"/>
          <ac:graphicFrameMkLst>
            <pc:docMk/>
            <pc:sldMk cId="4086409108" sldId="257"/>
            <ac:graphicFrameMk id="24" creationId="{0415E8B9-B4E4-CED1-40DF-386B5B5693B1}"/>
          </ac:graphicFrameMkLst>
        </pc:graphicFrameChg>
        <pc:graphicFrameChg chg="add del">
          <ac:chgData name="Kyataka, Sam Muhindo" userId="4da19e4c-71c1-445a-a8b2-de42a094ed3a" providerId="ADAL" clId="{F8F98745-F6E5-41EB-8DA1-4540ED461108}" dt="2022-12-01T19:30:00.771" v="230" actId="26606"/>
          <ac:graphicFrameMkLst>
            <pc:docMk/>
            <pc:sldMk cId="4086409108" sldId="257"/>
            <ac:graphicFrameMk id="33" creationId="{1DC78300-A8AD-6066-46CB-B6FC7C5322D5}"/>
          </ac:graphicFrameMkLst>
        </pc:graphicFrameChg>
      </pc:sldChg>
      <pc:sldChg chg="modSp mod">
        <pc:chgData name="Kyataka, Sam Muhindo" userId="4da19e4c-71c1-445a-a8b2-de42a094ed3a" providerId="ADAL" clId="{F8F98745-F6E5-41EB-8DA1-4540ED461108}" dt="2022-12-02T04:02:46.934" v="1637" actId="1076"/>
        <pc:sldMkLst>
          <pc:docMk/>
          <pc:sldMk cId="3223823512" sldId="258"/>
        </pc:sldMkLst>
        <pc:spChg chg="mod">
          <ac:chgData name="Kyataka, Sam Muhindo" userId="4da19e4c-71c1-445a-a8b2-de42a094ed3a" providerId="ADAL" clId="{F8F98745-F6E5-41EB-8DA1-4540ED461108}" dt="2022-12-02T04:02:46.934" v="1637" actId="1076"/>
          <ac:spMkLst>
            <pc:docMk/>
            <pc:sldMk cId="3223823512" sldId="258"/>
            <ac:spMk id="3" creationId="{14D2A1FF-ECCD-7946-06C6-ADF6FB07D94B}"/>
          </ac:spMkLst>
        </pc:spChg>
      </pc:sldChg>
      <pc:sldChg chg="addSp delSp modSp mod">
        <pc:chgData name="Kyataka, Sam Muhindo" userId="4da19e4c-71c1-445a-a8b2-de42a094ed3a" providerId="ADAL" clId="{F8F98745-F6E5-41EB-8DA1-4540ED461108}" dt="2022-12-02T04:52:42.749" v="2762" actId="20577"/>
        <pc:sldMkLst>
          <pc:docMk/>
          <pc:sldMk cId="3603163831" sldId="259"/>
        </pc:sldMkLst>
        <pc:spChg chg="mod">
          <ac:chgData name="Kyataka, Sam Muhindo" userId="4da19e4c-71c1-445a-a8b2-de42a094ed3a" providerId="ADAL" clId="{F8F98745-F6E5-41EB-8DA1-4540ED461108}" dt="2022-12-01T18:57:18.052" v="71" actId="20577"/>
          <ac:spMkLst>
            <pc:docMk/>
            <pc:sldMk cId="3603163831" sldId="259"/>
            <ac:spMk id="2" creationId="{E7ED5175-BAE0-FEDE-8D45-6498C4EE2D64}"/>
          </ac:spMkLst>
        </pc:spChg>
        <pc:spChg chg="mod">
          <ac:chgData name="Kyataka, Sam Muhindo" userId="4da19e4c-71c1-445a-a8b2-de42a094ed3a" providerId="ADAL" clId="{F8F98745-F6E5-41EB-8DA1-4540ED461108}" dt="2022-12-02T04:52:42.749" v="2762" actId="20577"/>
          <ac:spMkLst>
            <pc:docMk/>
            <pc:sldMk cId="3603163831" sldId="259"/>
            <ac:spMk id="3" creationId="{6102B8C8-9F30-60F9-5BEF-E650108DE5F0}"/>
          </ac:spMkLst>
        </pc:spChg>
        <pc:spChg chg="add del mod">
          <ac:chgData name="Kyataka, Sam Muhindo" userId="4da19e4c-71c1-445a-a8b2-de42a094ed3a" providerId="ADAL" clId="{F8F98745-F6E5-41EB-8DA1-4540ED461108}" dt="2022-12-02T04:15:42.555" v="2449" actId="931"/>
          <ac:spMkLst>
            <pc:docMk/>
            <pc:sldMk cId="3603163831" sldId="259"/>
            <ac:spMk id="6" creationId="{DED13870-02F9-5C63-A658-B40A5FD28E7D}"/>
          </ac:spMkLst>
        </pc:spChg>
        <pc:spChg chg="add mod">
          <ac:chgData name="Kyataka, Sam Muhindo" userId="4da19e4c-71c1-445a-a8b2-de42a094ed3a" providerId="ADAL" clId="{F8F98745-F6E5-41EB-8DA1-4540ED461108}" dt="2022-12-02T04:52:02.943" v="2721" actId="1036"/>
          <ac:spMkLst>
            <pc:docMk/>
            <pc:sldMk cId="3603163831" sldId="259"/>
            <ac:spMk id="14" creationId="{0D23F368-6CA2-0018-FF1C-A573436AA600}"/>
          </ac:spMkLst>
        </pc:spChg>
        <pc:spChg chg="add mod">
          <ac:chgData name="Kyataka, Sam Muhindo" userId="4da19e4c-71c1-445a-a8b2-de42a094ed3a" providerId="ADAL" clId="{F8F98745-F6E5-41EB-8DA1-4540ED461108}" dt="2022-12-02T04:51:05.535" v="2715" actId="1076"/>
          <ac:spMkLst>
            <pc:docMk/>
            <pc:sldMk cId="3603163831" sldId="259"/>
            <ac:spMk id="15" creationId="{6DE81A9B-581F-B4D5-E633-3B111E69AF64}"/>
          </ac:spMkLst>
        </pc:spChg>
        <pc:spChg chg="add mod">
          <ac:chgData name="Kyataka, Sam Muhindo" userId="4da19e4c-71c1-445a-a8b2-de42a094ed3a" providerId="ADAL" clId="{F8F98745-F6E5-41EB-8DA1-4540ED461108}" dt="2022-12-02T04:51:19.639" v="2717" actId="1076"/>
          <ac:spMkLst>
            <pc:docMk/>
            <pc:sldMk cId="3603163831" sldId="259"/>
            <ac:spMk id="16" creationId="{FDCAB110-3AF6-5479-324A-6D1E08FF1F44}"/>
          </ac:spMkLst>
        </pc:spChg>
        <pc:spChg chg="add mod">
          <ac:chgData name="Kyataka, Sam Muhindo" userId="4da19e4c-71c1-445a-a8b2-de42a094ed3a" providerId="ADAL" clId="{F8F98745-F6E5-41EB-8DA1-4540ED461108}" dt="2022-12-02T04:52:00.586" v="2720" actId="1076"/>
          <ac:spMkLst>
            <pc:docMk/>
            <pc:sldMk cId="3603163831" sldId="259"/>
            <ac:spMk id="17" creationId="{E639E13A-FE62-E330-4982-21D1743F0B54}"/>
          </ac:spMkLst>
        </pc:spChg>
        <pc:spChg chg="add del mod topLvl">
          <ac:chgData name="Kyataka, Sam Muhindo" userId="4da19e4c-71c1-445a-a8b2-de42a094ed3a" providerId="ADAL" clId="{F8F98745-F6E5-41EB-8DA1-4540ED461108}" dt="2022-12-02T04:47:00.027" v="2613" actId="478"/>
          <ac:spMkLst>
            <pc:docMk/>
            <pc:sldMk cId="3603163831" sldId="259"/>
            <ac:spMk id="20" creationId="{5B1B5DB2-CF59-FD06-F708-4F96939C4C6F}"/>
          </ac:spMkLst>
        </pc:spChg>
        <pc:spChg chg="add del mod topLvl">
          <ac:chgData name="Kyataka, Sam Muhindo" userId="4da19e4c-71c1-445a-a8b2-de42a094ed3a" providerId="ADAL" clId="{F8F98745-F6E5-41EB-8DA1-4540ED461108}" dt="2022-12-02T04:46:59.306" v="2612" actId="478"/>
          <ac:spMkLst>
            <pc:docMk/>
            <pc:sldMk cId="3603163831" sldId="259"/>
            <ac:spMk id="23" creationId="{F53C786C-931E-CA98-96CD-DF9BE53C87E0}"/>
          </ac:spMkLst>
        </pc:spChg>
        <pc:grpChg chg="add del mod">
          <ac:chgData name="Kyataka, Sam Muhindo" userId="4da19e4c-71c1-445a-a8b2-de42a094ed3a" providerId="ADAL" clId="{F8F98745-F6E5-41EB-8DA1-4540ED461108}" dt="2022-12-02T04:45:10.056" v="2605" actId="165"/>
          <ac:grpSpMkLst>
            <pc:docMk/>
            <pc:sldMk cId="3603163831" sldId="259"/>
            <ac:grpSpMk id="24" creationId="{E4C1BBFF-006F-1643-A809-2E29F303FAB2}"/>
          </ac:grpSpMkLst>
        </pc:grpChg>
        <pc:picChg chg="add del mod">
          <ac:chgData name="Kyataka, Sam Muhindo" userId="4da19e4c-71c1-445a-a8b2-de42a094ed3a" providerId="ADAL" clId="{F8F98745-F6E5-41EB-8DA1-4540ED461108}" dt="2022-12-02T04:15:42.555" v="2449" actId="931"/>
          <ac:picMkLst>
            <pc:docMk/>
            <pc:sldMk cId="3603163831" sldId="259"/>
            <ac:picMk id="5" creationId="{77955134-4CE2-23D7-6CC3-8803A057EACA}"/>
          </ac:picMkLst>
        </pc:picChg>
        <pc:picChg chg="add del mod">
          <ac:chgData name="Kyataka, Sam Muhindo" userId="4da19e4c-71c1-445a-a8b2-de42a094ed3a" providerId="ADAL" clId="{F8F98745-F6E5-41EB-8DA1-4540ED461108}" dt="2022-12-02T04:17:24.867" v="2451" actId="478"/>
          <ac:picMkLst>
            <pc:docMk/>
            <pc:sldMk cId="3603163831" sldId="259"/>
            <ac:picMk id="7" creationId="{8F3FEDC9-A514-F49F-6F33-03C47C601469}"/>
          </ac:picMkLst>
        </pc:picChg>
        <pc:picChg chg="add del mod">
          <ac:chgData name="Kyataka, Sam Muhindo" userId="4da19e4c-71c1-445a-a8b2-de42a094ed3a" providerId="ADAL" clId="{F8F98745-F6E5-41EB-8DA1-4540ED461108}" dt="2022-12-02T04:50:25.983" v="2701" actId="1037"/>
          <ac:picMkLst>
            <pc:docMk/>
            <pc:sldMk cId="3603163831" sldId="259"/>
            <ac:picMk id="9" creationId="{FFF6859B-9CA0-5BD0-E16D-2C7CE4A369B1}"/>
          </ac:picMkLst>
        </pc:picChg>
        <pc:picChg chg="add del mod">
          <ac:chgData name="Kyataka, Sam Muhindo" userId="4da19e4c-71c1-445a-a8b2-de42a094ed3a" providerId="ADAL" clId="{F8F98745-F6E5-41EB-8DA1-4540ED461108}" dt="2022-12-02T04:51:13.559" v="2716" actId="1076"/>
          <ac:picMkLst>
            <pc:docMk/>
            <pc:sldMk cId="3603163831" sldId="259"/>
            <ac:picMk id="11" creationId="{AAAAB662-728C-D278-C9C0-68BEE1408593}"/>
          </ac:picMkLst>
        </pc:picChg>
        <pc:picChg chg="add del mod">
          <ac:chgData name="Kyataka, Sam Muhindo" userId="4da19e4c-71c1-445a-a8b2-de42a094ed3a" providerId="ADAL" clId="{F8F98745-F6E5-41EB-8DA1-4540ED461108}" dt="2022-12-02T04:50:25.983" v="2701" actId="1037"/>
          <ac:picMkLst>
            <pc:docMk/>
            <pc:sldMk cId="3603163831" sldId="259"/>
            <ac:picMk id="13" creationId="{D53821AC-0135-43DD-0AE0-4BCBD002E47D}"/>
          </ac:picMkLst>
        </pc:picChg>
        <pc:picChg chg="add del mod topLvl">
          <ac:chgData name="Kyataka, Sam Muhindo" userId="4da19e4c-71c1-445a-a8b2-de42a094ed3a" providerId="ADAL" clId="{F8F98745-F6E5-41EB-8DA1-4540ED461108}" dt="2022-12-02T04:47:00.027" v="2613" actId="478"/>
          <ac:picMkLst>
            <pc:docMk/>
            <pc:sldMk cId="3603163831" sldId="259"/>
            <ac:picMk id="19" creationId="{F5828168-ED38-3773-A1D9-371EFC80E371}"/>
          </ac:picMkLst>
        </pc:picChg>
        <pc:picChg chg="add del mod topLvl">
          <ac:chgData name="Kyataka, Sam Muhindo" userId="4da19e4c-71c1-445a-a8b2-de42a094ed3a" providerId="ADAL" clId="{F8F98745-F6E5-41EB-8DA1-4540ED461108}" dt="2022-12-02T04:46:59.306" v="2612" actId="478"/>
          <ac:picMkLst>
            <pc:docMk/>
            <pc:sldMk cId="3603163831" sldId="259"/>
            <ac:picMk id="22" creationId="{B1B780F8-FB17-F498-CF7A-BB70CEA5A6BB}"/>
          </ac:picMkLst>
        </pc:picChg>
        <pc:picChg chg="add mod">
          <ac:chgData name="Kyataka, Sam Muhindo" userId="4da19e4c-71c1-445a-a8b2-de42a094ed3a" providerId="ADAL" clId="{F8F98745-F6E5-41EB-8DA1-4540ED461108}" dt="2022-12-02T04:50:25.983" v="2701" actId="1037"/>
          <ac:picMkLst>
            <pc:docMk/>
            <pc:sldMk cId="3603163831" sldId="259"/>
            <ac:picMk id="26" creationId="{AB04C93F-CC47-50BF-E649-BE4859D5CFF2}"/>
          </ac:picMkLst>
        </pc:picChg>
        <pc:picChg chg="add mod modCrop">
          <ac:chgData name="Kyataka, Sam Muhindo" userId="4da19e4c-71c1-445a-a8b2-de42a094ed3a" providerId="ADAL" clId="{F8F98745-F6E5-41EB-8DA1-4540ED461108}" dt="2022-12-02T04:50:25.983" v="2701" actId="1037"/>
          <ac:picMkLst>
            <pc:docMk/>
            <pc:sldMk cId="3603163831" sldId="259"/>
            <ac:picMk id="28" creationId="{24178B89-77B5-54B5-A4AE-D801C0770C29}"/>
          </ac:picMkLst>
        </pc:picChg>
        <pc:picChg chg="add del mod">
          <ac:chgData name="Kyataka, Sam Muhindo" userId="4da19e4c-71c1-445a-a8b2-de42a094ed3a" providerId="ADAL" clId="{F8F98745-F6E5-41EB-8DA1-4540ED461108}" dt="2022-12-02T04:30:59.245" v="2460" actId="478"/>
          <ac:picMkLst>
            <pc:docMk/>
            <pc:sldMk cId="3603163831" sldId="259"/>
            <ac:picMk id="1026" creationId="{A2F82AF9-7300-FAF0-CD87-8D60DD6D4ECB}"/>
          </ac:picMkLst>
        </pc:picChg>
        <pc:picChg chg="add del">
          <ac:chgData name="Kyataka, Sam Muhindo" userId="4da19e4c-71c1-445a-a8b2-de42a094ed3a" providerId="ADAL" clId="{F8F98745-F6E5-41EB-8DA1-4540ED461108}" dt="2022-12-02T04:32:36.649" v="2470"/>
          <ac:picMkLst>
            <pc:docMk/>
            <pc:sldMk cId="3603163831" sldId="259"/>
            <ac:picMk id="1028" creationId="{57087AAF-6EFE-C14F-622A-4B55F15FCD60}"/>
          </ac:picMkLst>
        </pc:picChg>
      </pc:sldChg>
      <pc:sldChg chg="addSp delSp modSp mod ord">
        <pc:chgData name="Kyataka, Sam Muhindo" userId="4da19e4c-71c1-445a-a8b2-de42a094ed3a" providerId="ADAL" clId="{F8F98745-F6E5-41EB-8DA1-4540ED461108}" dt="2022-12-02T04:13:13.451" v="2446" actId="167"/>
        <pc:sldMkLst>
          <pc:docMk/>
          <pc:sldMk cId="3816530420" sldId="260"/>
        </pc:sldMkLst>
        <pc:spChg chg="mod">
          <ac:chgData name="Kyataka, Sam Muhindo" userId="4da19e4c-71c1-445a-a8b2-de42a094ed3a" providerId="ADAL" clId="{F8F98745-F6E5-41EB-8DA1-4540ED461108}" dt="2022-12-02T03:37:04.233" v="1166" actId="20577"/>
          <ac:spMkLst>
            <pc:docMk/>
            <pc:sldMk cId="3816530420" sldId="260"/>
            <ac:spMk id="2" creationId="{B6EA759D-8D1C-E716-A7DC-664BDCD81DBA}"/>
          </ac:spMkLst>
        </pc:spChg>
        <pc:spChg chg="mod">
          <ac:chgData name="Kyataka, Sam Muhindo" userId="4da19e4c-71c1-445a-a8b2-de42a094ed3a" providerId="ADAL" clId="{F8F98745-F6E5-41EB-8DA1-4540ED461108}" dt="2022-12-01T19:30:34.480" v="266" actId="122"/>
          <ac:spMkLst>
            <pc:docMk/>
            <pc:sldMk cId="3816530420" sldId="260"/>
            <ac:spMk id="3" creationId="{3C4BC45D-D10F-2EB4-8247-3AFC13E38741}"/>
          </ac:spMkLst>
        </pc:spChg>
        <pc:spChg chg="add mod ord">
          <ac:chgData name="Kyataka, Sam Muhindo" userId="4da19e4c-71c1-445a-a8b2-de42a094ed3a" providerId="ADAL" clId="{F8F98745-F6E5-41EB-8DA1-4540ED461108}" dt="2022-12-02T04:13:13.451" v="2446" actId="167"/>
          <ac:spMkLst>
            <pc:docMk/>
            <pc:sldMk cId="3816530420" sldId="260"/>
            <ac:spMk id="4" creationId="{C704C77F-F813-6219-E2E4-85859B4D889E}"/>
          </ac:spMkLst>
        </pc:spChg>
        <pc:spChg chg="mod">
          <ac:chgData name="Kyataka, Sam Muhindo" userId="4da19e4c-71c1-445a-a8b2-de42a094ed3a" providerId="ADAL" clId="{F8F98745-F6E5-41EB-8DA1-4540ED461108}" dt="2022-12-01T19:30:32.339" v="263" actId="122"/>
          <ac:spMkLst>
            <pc:docMk/>
            <pc:sldMk cId="3816530420" sldId="260"/>
            <ac:spMk id="5" creationId="{E886FA90-280E-030A-0E77-B14355DB41D8}"/>
          </ac:spMkLst>
        </pc:spChg>
        <pc:spChg chg="del mod">
          <ac:chgData name="Kyataka, Sam Muhindo" userId="4da19e4c-71c1-445a-a8b2-de42a094ed3a" providerId="ADAL" clId="{F8F98745-F6E5-41EB-8DA1-4540ED461108}" dt="2022-12-01T18:57:33.380" v="75" actId="478"/>
          <ac:spMkLst>
            <pc:docMk/>
            <pc:sldMk cId="3816530420" sldId="260"/>
            <ac:spMk id="6" creationId="{5E4D3D26-2971-1A96-A91A-0D486C3387ED}"/>
          </ac:spMkLst>
        </pc:spChg>
        <pc:spChg chg="add mod">
          <ac:chgData name="Kyataka, Sam Muhindo" userId="4da19e4c-71c1-445a-a8b2-de42a094ed3a" providerId="ADAL" clId="{F8F98745-F6E5-41EB-8DA1-4540ED461108}" dt="2022-12-01T19:30:35.575" v="267" actId="122"/>
          <ac:spMkLst>
            <pc:docMk/>
            <pc:sldMk cId="3816530420" sldId="260"/>
            <ac:spMk id="10" creationId="{94B84BC5-579C-CC72-31D7-09A73E511A31}"/>
          </ac:spMkLst>
        </pc:spChg>
        <pc:picChg chg="add mod">
          <ac:chgData name="Kyataka, Sam Muhindo" userId="4da19e4c-71c1-445a-a8b2-de42a094ed3a" providerId="ADAL" clId="{F8F98745-F6E5-41EB-8DA1-4540ED461108}" dt="2022-12-01T19:16:19.158" v="111" actId="14100"/>
          <ac:picMkLst>
            <pc:docMk/>
            <pc:sldMk cId="3816530420" sldId="260"/>
            <ac:picMk id="7" creationId="{364064AF-D8C0-C9B5-928E-5953025BDDEC}"/>
          </ac:picMkLst>
        </pc:picChg>
        <pc:picChg chg="add mod">
          <ac:chgData name="Kyataka, Sam Muhindo" userId="4da19e4c-71c1-445a-a8b2-de42a094ed3a" providerId="ADAL" clId="{F8F98745-F6E5-41EB-8DA1-4540ED461108}" dt="2022-12-01T19:17:10.635" v="163" actId="1076"/>
          <ac:picMkLst>
            <pc:docMk/>
            <pc:sldMk cId="3816530420" sldId="260"/>
            <ac:picMk id="9" creationId="{F4B53FC5-7210-5580-35C4-56C274E5CD26}"/>
          </ac:picMkLst>
        </pc:picChg>
        <pc:picChg chg="add del mod">
          <ac:chgData name="Kyataka, Sam Muhindo" userId="4da19e4c-71c1-445a-a8b2-de42a094ed3a" providerId="ADAL" clId="{F8F98745-F6E5-41EB-8DA1-4540ED461108}" dt="2022-12-01T19:30:31.401" v="262" actId="14100"/>
          <ac:picMkLst>
            <pc:docMk/>
            <pc:sldMk cId="3816530420" sldId="260"/>
            <ac:picMk id="12" creationId="{C5598923-9F74-5CE3-7299-C8D09AAC71F7}"/>
          </ac:picMkLst>
        </pc:picChg>
      </pc:sldChg>
      <pc:sldChg chg="addSp delSp modSp mod ord modClrScheme chgLayout">
        <pc:chgData name="Kyataka, Sam Muhindo" userId="4da19e4c-71c1-445a-a8b2-de42a094ed3a" providerId="ADAL" clId="{F8F98745-F6E5-41EB-8DA1-4540ED461108}" dt="2022-12-02T04:58:34.851" v="2797" actId="20577"/>
        <pc:sldMkLst>
          <pc:docMk/>
          <pc:sldMk cId="3533071418" sldId="261"/>
        </pc:sldMkLst>
        <pc:spChg chg="mod ord">
          <ac:chgData name="Kyataka, Sam Muhindo" userId="4da19e4c-71c1-445a-a8b2-de42a094ed3a" providerId="ADAL" clId="{F8F98745-F6E5-41EB-8DA1-4540ED461108}" dt="2022-12-02T04:12:40.045" v="2443" actId="1036"/>
          <ac:spMkLst>
            <pc:docMk/>
            <pc:sldMk cId="3533071418" sldId="261"/>
            <ac:spMk id="2" creationId="{9D9AB702-8AD0-9FFB-D11D-2480CE9D5266}"/>
          </ac:spMkLst>
        </pc:spChg>
        <pc:spChg chg="mod ord">
          <ac:chgData name="Kyataka, Sam Muhindo" userId="4da19e4c-71c1-445a-a8b2-de42a094ed3a" providerId="ADAL" clId="{F8F98745-F6E5-41EB-8DA1-4540ED461108}" dt="2022-12-02T04:56:15.020" v="2782" actId="20577"/>
          <ac:spMkLst>
            <pc:docMk/>
            <pc:sldMk cId="3533071418" sldId="261"/>
            <ac:spMk id="3" creationId="{5B96C91E-5076-DB2E-BB13-9903D1DE1E36}"/>
          </ac:spMkLst>
        </pc:spChg>
        <pc:spChg chg="add mod">
          <ac:chgData name="Kyataka, Sam Muhindo" userId="4da19e4c-71c1-445a-a8b2-de42a094ed3a" providerId="ADAL" clId="{F8F98745-F6E5-41EB-8DA1-4540ED461108}" dt="2022-12-02T04:08:44.316" v="2404" actId="1038"/>
          <ac:spMkLst>
            <pc:docMk/>
            <pc:sldMk cId="3533071418" sldId="261"/>
            <ac:spMk id="4" creationId="{441B25B4-4D4F-9E1B-DAFB-A65FF4653114}"/>
          </ac:spMkLst>
        </pc:spChg>
        <pc:spChg chg="add mod">
          <ac:chgData name="Kyataka, Sam Muhindo" userId="4da19e4c-71c1-445a-a8b2-de42a094ed3a" providerId="ADAL" clId="{F8F98745-F6E5-41EB-8DA1-4540ED461108}" dt="2022-12-02T04:08:44.316" v="2404" actId="1038"/>
          <ac:spMkLst>
            <pc:docMk/>
            <pc:sldMk cId="3533071418" sldId="261"/>
            <ac:spMk id="5" creationId="{52719822-A02F-2CFD-AE03-8D86B8D51276}"/>
          </ac:spMkLst>
        </pc:spChg>
        <pc:spChg chg="add mod">
          <ac:chgData name="Kyataka, Sam Muhindo" userId="4da19e4c-71c1-445a-a8b2-de42a094ed3a" providerId="ADAL" clId="{F8F98745-F6E5-41EB-8DA1-4540ED461108}" dt="2022-12-02T04:57:59.960" v="2789" actId="20577"/>
          <ac:spMkLst>
            <pc:docMk/>
            <pc:sldMk cId="3533071418" sldId="261"/>
            <ac:spMk id="6" creationId="{75A15624-4B81-4CE1-E5F6-F93AA702B928}"/>
          </ac:spMkLst>
        </pc:spChg>
        <pc:spChg chg="add mod">
          <ac:chgData name="Kyataka, Sam Muhindo" userId="4da19e4c-71c1-445a-a8b2-de42a094ed3a" providerId="ADAL" clId="{F8F98745-F6E5-41EB-8DA1-4540ED461108}" dt="2022-12-02T04:58:34.851" v="2797" actId="20577"/>
          <ac:spMkLst>
            <pc:docMk/>
            <pc:sldMk cId="3533071418" sldId="261"/>
            <ac:spMk id="7" creationId="{73145F81-16D3-3DCB-167A-5060CC341CC1}"/>
          </ac:spMkLst>
        </pc:spChg>
        <pc:spChg chg="add mod">
          <ac:chgData name="Kyataka, Sam Muhindo" userId="4da19e4c-71c1-445a-a8b2-de42a094ed3a" providerId="ADAL" clId="{F8F98745-F6E5-41EB-8DA1-4540ED461108}" dt="2022-12-02T04:08:44.316" v="2404" actId="1038"/>
          <ac:spMkLst>
            <pc:docMk/>
            <pc:sldMk cId="3533071418" sldId="261"/>
            <ac:spMk id="8" creationId="{2FE78B97-2D35-614C-B1E8-0E1DAAFBAEA2}"/>
          </ac:spMkLst>
        </pc:spChg>
        <pc:spChg chg="add mod">
          <ac:chgData name="Kyataka, Sam Muhindo" userId="4da19e4c-71c1-445a-a8b2-de42a094ed3a" providerId="ADAL" clId="{F8F98745-F6E5-41EB-8DA1-4540ED461108}" dt="2022-12-02T04:08:44.316" v="2404" actId="1038"/>
          <ac:spMkLst>
            <pc:docMk/>
            <pc:sldMk cId="3533071418" sldId="261"/>
            <ac:spMk id="9" creationId="{2E2173F5-DC20-C1CA-C7E1-F55A38396AC6}"/>
          </ac:spMkLst>
        </pc:spChg>
        <pc:spChg chg="add mod">
          <ac:chgData name="Kyataka, Sam Muhindo" userId="4da19e4c-71c1-445a-a8b2-de42a094ed3a" providerId="ADAL" clId="{F8F98745-F6E5-41EB-8DA1-4540ED461108}" dt="2022-12-02T04:08:44.316" v="2404" actId="1038"/>
          <ac:spMkLst>
            <pc:docMk/>
            <pc:sldMk cId="3533071418" sldId="261"/>
            <ac:spMk id="10" creationId="{5612557A-EF84-8E0F-CAE1-CD6AF55B3A7D}"/>
          </ac:spMkLst>
        </pc:spChg>
        <pc:spChg chg="add mod">
          <ac:chgData name="Kyataka, Sam Muhindo" userId="4da19e4c-71c1-445a-a8b2-de42a094ed3a" providerId="ADAL" clId="{F8F98745-F6E5-41EB-8DA1-4540ED461108}" dt="2022-12-02T04:08:44.316" v="2404" actId="1038"/>
          <ac:spMkLst>
            <pc:docMk/>
            <pc:sldMk cId="3533071418" sldId="261"/>
            <ac:spMk id="32" creationId="{367A78DD-9509-CDE5-B084-DE5CCB88BF1B}"/>
          </ac:spMkLst>
        </pc:spChg>
        <pc:spChg chg="add mod">
          <ac:chgData name="Kyataka, Sam Muhindo" userId="4da19e4c-71c1-445a-a8b2-de42a094ed3a" providerId="ADAL" clId="{F8F98745-F6E5-41EB-8DA1-4540ED461108}" dt="2022-12-02T04:08:44.316" v="2404" actId="1038"/>
          <ac:spMkLst>
            <pc:docMk/>
            <pc:sldMk cId="3533071418" sldId="261"/>
            <ac:spMk id="33" creationId="{F35958D1-B22A-709A-CF4A-943A8D82F3A7}"/>
          </ac:spMkLst>
        </pc:spChg>
        <pc:spChg chg="add mod">
          <ac:chgData name="Kyataka, Sam Muhindo" userId="4da19e4c-71c1-445a-a8b2-de42a094ed3a" providerId="ADAL" clId="{F8F98745-F6E5-41EB-8DA1-4540ED461108}" dt="2022-12-02T04:08:44.316" v="2404" actId="1038"/>
          <ac:spMkLst>
            <pc:docMk/>
            <pc:sldMk cId="3533071418" sldId="261"/>
            <ac:spMk id="34" creationId="{8448D6FC-F42D-71E1-A5B9-9036939C5353}"/>
          </ac:spMkLst>
        </pc:spChg>
        <pc:spChg chg="add mod">
          <ac:chgData name="Kyataka, Sam Muhindo" userId="4da19e4c-71c1-445a-a8b2-de42a094ed3a" providerId="ADAL" clId="{F8F98745-F6E5-41EB-8DA1-4540ED461108}" dt="2022-12-02T04:08:44.316" v="2404" actId="1038"/>
          <ac:spMkLst>
            <pc:docMk/>
            <pc:sldMk cId="3533071418" sldId="261"/>
            <ac:spMk id="35" creationId="{60F3321D-BB5A-161B-A146-166C15E3162B}"/>
          </ac:spMkLst>
        </pc:spChg>
        <pc:spChg chg="add del mod ord">
          <ac:chgData name="Kyataka, Sam Muhindo" userId="4da19e4c-71c1-445a-a8b2-de42a094ed3a" providerId="ADAL" clId="{F8F98745-F6E5-41EB-8DA1-4540ED461108}" dt="2022-12-02T04:07:01.895" v="2380" actId="700"/>
          <ac:spMkLst>
            <pc:docMk/>
            <pc:sldMk cId="3533071418" sldId="261"/>
            <ac:spMk id="47" creationId="{6B9028A3-F1B6-BC9A-3744-EC68C4E445A4}"/>
          </ac:spMkLst>
        </pc:spChg>
        <pc:spChg chg="add del mod ord">
          <ac:chgData name="Kyataka, Sam Muhindo" userId="4da19e4c-71c1-445a-a8b2-de42a094ed3a" providerId="ADAL" clId="{F8F98745-F6E5-41EB-8DA1-4540ED461108}" dt="2022-12-02T04:07:20.501" v="2383" actId="478"/>
          <ac:spMkLst>
            <pc:docMk/>
            <pc:sldMk cId="3533071418" sldId="261"/>
            <ac:spMk id="48" creationId="{C426EA45-39C8-A9B9-8CFE-618BFE3BE7F3}"/>
          </ac:spMkLst>
        </pc:spChg>
        <pc:spChg chg="add mod ord">
          <ac:chgData name="Kyataka, Sam Muhindo" userId="4da19e4c-71c1-445a-a8b2-de42a094ed3a" providerId="ADAL" clId="{F8F98745-F6E5-41EB-8DA1-4540ED461108}" dt="2022-12-02T04:11:05.499" v="2431" actId="167"/>
          <ac:spMkLst>
            <pc:docMk/>
            <pc:sldMk cId="3533071418" sldId="261"/>
            <ac:spMk id="49" creationId="{A9943918-0F19-7C03-99A1-AA406BFF266E}"/>
          </ac:spMkLst>
        </pc:spChg>
        <pc:cxnChg chg="add mod">
          <ac:chgData name="Kyataka, Sam Muhindo" userId="4da19e4c-71c1-445a-a8b2-de42a094ed3a" providerId="ADAL" clId="{F8F98745-F6E5-41EB-8DA1-4540ED461108}" dt="2022-12-02T04:08:44.316" v="2404" actId="1038"/>
          <ac:cxnSpMkLst>
            <pc:docMk/>
            <pc:sldMk cId="3533071418" sldId="261"/>
            <ac:cxnSpMk id="12" creationId="{2E2A8FE4-3FB6-F179-5AE6-79599A4C0F82}"/>
          </ac:cxnSpMkLst>
        </pc:cxnChg>
        <pc:cxnChg chg="add del mod">
          <ac:chgData name="Kyataka, Sam Muhindo" userId="4da19e4c-71c1-445a-a8b2-de42a094ed3a" providerId="ADAL" clId="{F8F98745-F6E5-41EB-8DA1-4540ED461108}" dt="2022-12-02T03:18:00.823" v="752" actId="478"/>
          <ac:cxnSpMkLst>
            <pc:docMk/>
            <pc:sldMk cId="3533071418" sldId="261"/>
            <ac:cxnSpMk id="14" creationId="{E17FF9D4-32D5-45A4-D578-93FA30B50FB4}"/>
          </ac:cxnSpMkLst>
        </pc:cxnChg>
        <pc:cxnChg chg="add mod">
          <ac:chgData name="Kyataka, Sam Muhindo" userId="4da19e4c-71c1-445a-a8b2-de42a094ed3a" providerId="ADAL" clId="{F8F98745-F6E5-41EB-8DA1-4540ED461108}" dt="2022-12-02T04:08:44.316" v="2404" actId="1038"/>
          <ac:cxnSpMkLst>
            <pc:docMk/>
            <pc:sldMk cId="3533071418" sldId="261"/>
            <ac:cxnSpMk id="17" creationId="{A734FC8D-B57F-082F-5040-0A0B42493287}"/>
          </ac:cxnSpMkLst>
        </pc:cxnChg>
        <pc:cxnChg chg="add mod">
          <ac:chgData name="Kyataka, Sam Muhindo" userId="4da19e4c-71c1-445a-a8b2-de42a094ed3a" providerId="ADAL" clId="{F8F98745-F6E5-41EB-8DA1-4540ED461108}" dt="2022-12-02T04:08:44.316" v="2404" actId="1038"/>
          <ac:cxnSpMkLst>
            <pc:docMk/>
            <pc:sldMk cId="3533071418" sldId="261"/>
            <ac:cxnSpMk id="19" creationId="{BD1C2050-60DD-3A5B-C345-95EEE2CA6A2D}"/>
          </ac:cxnSpMkLst>
        </pc:cxnChg>
        <pc:cxnChg chg="add mod">
          <ac:chgData name="Kyataka, Sam Muhindo" userId="4da19e4c-71c1-445a-a8b2-de42a094ed3a" providerId="ADAL" clId="{F8F98745-F6E5-41EB-8DA1-4540ED461108}" dt="2022-12-02T04:08:44.316" v="2404" actId="1038"/>
          <ac:cxnSpMkLst>
            <pc:docMk/>
            <pc:sldMk cId="3533071418" sldId="261"/>
            <ac:cxnSpMk id="21" creationId="{A022428C-3B6F-464E-E2DD-AEA26F03E97F}"/>
          </ac:cxnSpMkLst>
        </pc:cxnChg>
        <pc:cxnChg chg="add mod">
          <ac:chgData name="Kyataka, Sam Muhindo" userId="4da19e4c-71c1-445a-a8b2-de42a094ed3a" providerId="ADAL" clId="{F8F98745-F6E5-41EB-8DA1-4540ED461108}" dt="2022-12-02T04:08:44.316" v="2404" actId="1038"/>
          <ac:cxnSpMkLst>
            <pc:docMk/>
            <pc:sldMk cId="3533071418" sldId="261"/>
            <ac:cxnSpMk id="23" creationId="{2470D2D1-38C5-0519-F06E-B092C6222AB3}"/>
          </ac:cxnSpMkLst>
        </pc:cxnChg>
        <pc:cxnChg chg="add mod">
          <ac:chgData name="Kyataka, Sam Muhindo" userId="4da19e4c-71c1-445a-a8b2-de42a094ed3a" providerId="ADAL" clId="{F8F98745-F6E5-41EB-8DA1-4540ED461108}" dt="2022-12-02T04:08:44.316" v="2404" actId="1038"/>
          <ac:cxnSpMkLst>
            <pc:docMk/>
            <pc:sldMk cId="3533071418" sldId="261"/>
            <ac:cxnSpMk id="25" creationId="{08688899-CD9C-5560-7C81-2342E000F6EB}"/>
          </ac:cxnSpMkLst>
        </pc:cxnChg>
        <pc:cxnChg chg="add mod">
          <ac:chgData name="Kyataka, Sam Muhindo" userId="4da19e4c-71c1-445a-a8b2-de42a094ed3a" providerId="ADAL" clId="{F8F98745-F6E5-41EB-8DA1-4540ED461108}" dt="2022-12-02T04:08:44.316" v="2404" actId="1038"/>
          <ac:cxnSpMkLst>
            <pc:docMk/>
            <pc:sldMk cId="3533071418" sldId="261"/>
            <ac:cxnSpMk id="27" creationId="{116724EE-1530-1159-F52A-9375674EE635}"/>
          </ac:cxnSpMkLst>
        </pc:cxnChg>
        <pc:cxnChg chg="add mod">
          <ac:chgData name="Kyataka, Sam Muhindo" userId="4da19e4c-71c1-445a-a8b2-de42a094ed3a" providerId="ADAL" clId="{F8F98745-F6E5-41EB-8DA1-4540ED461108}" dt="2022-12-02T04:08:44.316" v="2404" actId="1038"/>
          <ac:cxnSpMkLst>
            <pc:docMk/>
            <pc:sldMk cId="3533071418" sldId="261"/>
            <ac:cxnSpMk id="44" creationId="{1428298D-DDEB-7B7C-DF0D-757865CB70AD}"/>
          </ac:cxnSpMkLst>
        </pc:cxnChg>
      </pc:sldChg>
      <pc:sldChg chg="addSp delSp modSp new mod ord modClrScheme chgLayout">
        <pc:chgData name="Kyataka, Sam Muhindo" userId="4da19e4c-71c1-445a-a8b2-de42a094ed3a" providerId="ADAL" clId="{F8F98745-F6E5-41EB-8DA1-4540ED461108}" dt="2022-12-02T04:56:38.278" v="2786" actId="1076"/>
        <pc:sldMkLst>
          <pc:docMk/>
          <pc:sldMk cId="2855311760" sldId="262"/>
        </pc:sldMkLst>
        <pc:spChg chg="del mod">
          <ac:chgData name="Kyataka, Sam Muhindo" userId="4da19e4c-71c1-445a-a8b2-de42a094ed3a" providerId="ADAL" clId="{F8F98745-F6E5-41EB-8DA1-4540ED461108}" dt="2022-12-02T03:26:28.987" v="838" actId="478"/>
          <ac:spMkLst>
            <pc:docMk/>
            <pc:sldMk cId="2855311760" sldId="262"/>
            <ac:spMk id="2" creationId="{6724ADB0-4712-8EC1-267D-E0140C28F9D8}"/>
          </ac:spMkLst>
        </pc:spChg>
        <pc:spChg chg="mod ord">
          <ac:chgData name="Kyataka, Sam Muhindo" userId="4da19e4c-71c1-445a-a8b2-de42a094ed3a" providerId="ADAL" clId="{F8F98745-F6E5-41EB-8DA1-4540ED461108}" dt="2022-12-02T04:56:38.278" v="2786" actId="1076"/>
          <ac:spMkLst>
            <pc:docMk/>
            <pc:sldMk cId="2855311760" sldId="262"/>
            <ac:spMk id="3" creationId="{396218D9-82FC-3EC0-4063-4BD95771A589}"/>
          </ac:spMkLst>
        </pc:spChg>
        <pc:spChg chg="add mod">
          <ac:chgData name="Kyataka, Sam Muhindo" userId="4da19e4c-71c1-445a-a8b2-de42a094ed3a" providerId="ADAL" clId="{F8F98745-F6E5-41EB-8DA1-4540ED461108}" dt="2022-12-02T04:09:54.080" v="2417" actId="1038"/>
          <ac:spMkLst>
            <pc:docMk/>
            <pc:sldMk cId="2855311760" sldId="262"/>
            <ac:spMk id="4" creationId="{760D30F8-D971-1818-2410-41542BC3D8B2}"/>
          </ac:spMkLst>
        </pc:spChg>
        <pc:spChg chg="add mod">
          <ac:chgData name="Kyataka, Sam Muhindo" userId="4da19e4c-71c1-445a-a8b2-de42a094ed3a" providerId="ADAL" clId="{F8F98745-F6E5-41EB-8DA1-4540ED461108}" dt="2022-12-02T04:09:54.080" v="2417" actId="1038"/>
          <ac:spMkLst>
            <pc:docMk/>
            <pc:sldMk cId="2855311760" sldId="262"/>
            <ac:spMk id="5" creationId="{6DA59075-EE12-CC45-3342-C03F3169927F}"/>
          </ac:spMkLst>
        </pc:spChg>
        <pc:spChg chg="add mod">
          <ac:chgData name="Kyataka, Sam Muhindo" userId="4da19e4c-71c1-445a-a8b2-de42a094ed3a" providerId="ADAL" clId="{F8F98745-F6E5-41EB-8DA1-4540ED461108}" dt="2022-12-02T04:09:54.080" v="2417" actId="1038"/>
          <ac:spMkLst>
            <pc:docMk/>
            <pc:sldMk cId="2855311760" sldId="262"/>
            <ac:spMk id="6" creationId="{250DC06C-854D-BC77-ED85-273966FAFDA5}"/>
          </ac:spMkLst>
        </pc:spChg>
        <pc:spChg chg="add mod">
          <ac:chgData name="Kyataka, Sam Muhindo" userId="4da19e4c-71c1-445a-a8b2-de42a094ed3a" providerId="ADAL" clId="{F8F98745-F6E5-41EB-8DA1-4540ED461108}" dt="2022-12-02T04:09:54.080" v="2417" actId="1038"/>
          <ac:spMkLst>
            <pc:docMk/>
            <pc:sldMk cId="2855311760" sldId="262"/>
            <ac:spMk id="7" creationId="{B1B5AEB0-37CF-A9BA-5821-EEA04BFD4D04}"/>
          </ac:spMkLst>
        </pc:spChg>
        <pc:spChg chg="add mod">
          <ac:chgData name="Kyataka, Sam Muhindo" userId="4da19e4c-71c1-445a-a8b2-de42a094ed3a" providerId="ADAL" clId="{F8F98745-F6E5-41EB-8DA1-4540ED461108}" dt="2022-12-02T04:09:54.080" v="2417" actId="1038"/>
          <ac:spMkLst>
            <pc:docMk/>
            <pc:sldMk cId="2855311760" sldId="262"/>
            <ac:spMk id="8" creationId="{14AEB458-7F3C-6CBB-7A8C-8020F26DAAB5}"/>
          </ac:spMkLst>
        </pc:spChg>
        <pc:spChg chg="add mod">
          <ac:chgData name="Kyataka, Sam Muhindo" userId="4da19e4c-71c1-445a-a8b2-de42a094ed3a" providerId="ADAL" clId="{F8F98745-F6E5-41EB-8DA1-4540ED461108}" dt="2022-12-02T04:09:54.080" v="2417" actId="1038"/>
          <ac:spMkLst>
            <pc:docMk/>
            <pc:sldMk cId="2855311760" sldId="262"/>
            <ac:spMk id="9" creationId="{5803B514-45D2-C948-B1F9-F9B0AA134924}"/>
          </ac:spMkLst>
        </pc:spChg>
        <pc:spChg chg="add mod">
          <ac:chgData name="Kyataka, Sam Muhindo" userId="4da19e4c-71c1-445a-a8b2-de42a094ed3a" providerId="ADAL" clId="{F8F98745-F6E5-41EB-8DA1-4540ED461108}" dt="2022-12-02T04:09:54.080" v="2417" actId="1038"/>
          <ac:spMkLst>
            <pc:docMk/>
            <pc:sldMk cId="2855311760" sldId="262"/>
            <ac:spMk id="10" creationId="{7D462829-2A3B-4263-380C-EEAB2D2BD4D4}"/>
          </ac:spMkLst>
        </pc:spChg>
        <pc:spChg chg="add mod">
          <ac:chgData name="Kyataka, Sam Muhindo" userId="4da19e4c-71c1-445a-a8b2-de42a094ed3a" providerId="ADAL" clId="{F8F98745-F6E5-41EB-8DA1-4540ED461108}" dt="2022-12-02T04:09:54.080" v="2417" actId="1038"/>
          <ac:spMkLst>
            <pc:docMk/>
            <pc:sldMk cId="2855311760" sldId="262"/>
            <ac:spMk id="18" creationId="{A6394548-CADE-CAF9-F491-3235FFDFA0D5}"/>
          </ac:spMkLst>
        </pc:spChg>
        <pc:spChg chg="add mod">
          <ac:chgData name="Kyataka, Sam Muhindo" userId="4da19e4c-71c1-445a-a8b2-de42a094ed3a" providerId="ADAL" clId="{F8F98745-F6E5-41EB-8DA1-4540ED461108}" dt="2022-12-02T04:09:54.080" v="2417" actId="1038"/>
          <ac:spMkLst>
            <pc:docMk/>
            <pc:sldMk cId="2855311760" sldId="262"/>
            <ac:spMk id="19" creationId="{33E4F3BB-5070-F5DB-89B0-71ED537F461C}"/>
          </ac:spMkLst>
        </pc:spChg>
        <pc:spChg chg="add mod">
          <ac:chgData name="Kyataka, Sam Muhindo" userId="4da19e4c-71c1-445a-a8b2-de42a094ed3a" providerId="ADAL" clId="{F8F98745-F6E5-41EB-8DA1-4540ED461108}" dt="2022-12-02T04:09:54.080" v="2417" actId="1038"/>
          <ac:spMkLst>
            <pc:docMk/>
            <pc:sldMk cId="2855311760" sldId="262"/>
            <ac:spMk id="20" creationId="{76677D51-87E1-A245-B6B2-342B5AC6F5DA}"/>
          </ac:spMkLst>
        </pc:spChg>
        <pc:spChg chg="add mod">
          <ac:chgData name="Kyataka, Sam Muhindo" userId="4da19e4c-71c1-445a-a8b2-de42a094ed3a" providerId="ADAL" clId="{F8F98745-F6E5-41EB-8DA1-4540ED461108}" dt="2022-12-02T04:09:54.080" v="2417" actId="1038"/>
          <ac:spMkLst>
            <pc:docMk/>
            <pc:sldMk cId="2855311760" sldId="262"/>
            <ac:spMk id="21" creationId="{FF440125-E005-3EA2-96A3-7FD37AB2AB9F}"/>
          </ac:spMkLst>
        </pc:spChg>
        <pc:spChg chg="add mod">
          <ac:chgData name="Kyataka, Sam Muhindo" userId="4da19e4c-71c1-445a-a8b2-de42a094ed3a" providerId="ADAL" clId="{F8F98745-F6E5-41EB-8DA1-4540ED461108}" dt="2022-12-02T04:07:49.487" v="2388" actId="1076"/>
          <ac:spMkLst>
            <pc:docMk/>
            <pc:sldMk cId="2855311760" sldId="262"/>
            <ac:spMk id="23" creationId="{6449CEE8-6440-D6A2-1A2C-84C1C3FC45EC}"/>
          </ac:spMkLst>
        </pc:spChg>
        <pc:spChg chg="add del mod">
          <ac:chgData name="Kyataka, Sam Muhindo" userId="4da19e4c-71c1-445a-a8b2-de42a094ed3a" providerId="ADAL" clId="{F8F98745-F6E5-41EB-8DA1-4540ED461108}" dt="2022-12-02T03:26:31.997" v="839" actId="478"/>
          <ac:spMkLst>
            <pc:docMk/>
            <pc:sldMk cId="2855311760" sldId="262"/>
            <ac:spMk id="25" creationId="{FEA6388A-5ADB-2891-F21B-79829AC52A70}"/>
          </ac:spMkLst>
        </pc:spChg>
        <pc:spChg chg="add del mod ord">
          <ac:chgData name="Kyataka, Sam Muhindo" userId="4da19e4c-71c1-445a-a8b2-de42a094ed3a" providerId="ADAL" clId="{F8F98745-F6E5-41EB-8DA1-4540ED461108}" dt="2022-12-02T04:07:41.483" v="2386" actId="478"/>
          <ac:spMkLst>
            <pc:docMk/>
            <pc:sldMk cId="2855311760" sldId="262"/>
            <ac:spMk id="39" creationId="{95A82CD5-2926-6A0B-5ECF-177604640A12}"/>
          </ac:spMkLst>
        </pc:spChg>
        <pc:spChg chg="add del mod ord">
          <ac:chgData name="Kyataka, Sam Muhindo" userId="4da19e4c-71c1-445a-a8b2-de42a094ed3a" providerId="ADAL" clId="{F8F98745-F6E5-41EB-8DA1-4540ED461108}" dt="2022-12-02T04:07:38.185" v="2385" actId="478"/>
          <ac:spMkLst>
            <pc:docMk/>
            <pc:sldMk cId="2855311760" sldId="262"/>
            <ac:spMk id="40" creationId="{E87791D7-61EA-513F-DDE2-62B89D0ADFAB}"/>
          </ac:spMkLst>
        </pc:spChg>
        <pc:spChg chg="add mod ord">
          <ac:chgData name="Kyataka, Sam Muhindo" userId="4da19e4c-71c1-445a-a8b2-de42a094ed3a" providerId="ADAL" clId="{F8F98745-F6E5-41EB-8DA1-4540ED461108}" dt="2022-12-02T04:11:17.650" v="2436" actId="1036"/>
          <ac:spMkLst>
            <pc:docMk/>
            <pc:sldMk cId="2855311760" sldId="262"/>
            <ac:spMk id="41" creationId="{D2853064-8E9F-287C-293E-1F03B1497135}"/>
          </ac:spMkLst>
        </pc:spChg>
        <pc:cxnChg chg="add mod">
          <ac:chgData name="Kyataka, Sam Muhindo" userId="4da19e4c-71c1-445a-a8b2-de42a094ed3a" providerId="ADAL" clId="{F8F98745-F6E5-41EB-8DA1-4540ED461108}" dt="2022-12-02T04:09:54.080" v="2417" actId="1038"/>
          <ac:cxnSpMkLst>
            <pc:docMk/>
            <pc:sldMk cId="2855311760" sldId="262"/>
            <ac:cxnSpMk id="11" creationId="{9691E277-5AD2-AF06-DAE1-3A8DE1122D95}"/>
          </ac:cxnSpMkLst>
        </pc:cxnChg>
        <pc:cxnChg chg="add mod">
          <ac:chgData name="Kyataka, Sam Muhindo" userId="4da19e4c-71c1-445a-a8b2-de42a094ed3a" providerId="ADAL" clId="{F8F98745-F6E5-41EB-8DA1-4540ED461108}" dt="2022-12-02T04:09:54.080" v="2417" actId="1038"/>
          <ac:cxnSpMkLst>
            <pc:docMk/>
            <pc:sldMk cId="2855311760" sldId="262"/>
            <ac:cxnSpMk id="12" creationId="{5CA0E2CD-78BE-5D90-39A8-D285083911F1}"/>
          </ac:cxnSpMkLst>
        </pc:cxnChg>
        <pc:cxnChg chg="add mod">
          <ac:chgData name="Kyataka, Sam Muhindo" userId="4da19e4c-71c1-445a-a8b2-de42a094ed3a" providerId="ADAL" clId="{F8F98745-F6E5-41EB-8DA1-4540ED461108}" dt="2022-12-02T04:09:54.080" v="2417" actId="1038"/>
          <ac:cxnSpMkLst>
            <pc:docMk/>
            <pc:sldMk cId="2855311760" sldId="262"/>
            <ac:cxnSpMk id="13" creationId="{DA197CB4-F018-B23D-359E-52BF4E16BB6A}"/>
          </ac:cxnSpMkLst>
        </pc:cxnChg>
        <pc:cxnChg chg="add mod">
          <ac:chgData name="Kyataka, Sam Muhindo" userId="4da19e4c-71c1-445a-a8b2-de42a094ed3a" providerId="ADAL" clId="{F8F98745-F6E5-41EB-8DA1-4540ED461108}" dt="2022-12-02T04:09:54.080" v="2417" actId="1038"/>
          <ac:cxnSpMkLst>
            <pc:docMk/>
            <pc:sldMk cId="2855311760" sldId="262"/>
            <ac:cxnSpMk id="14" creationId="{9E95C086-346A-3398-3D95-BDB4D51EEA01}"/>
          </ac:cxnSpMkLst>
        </pc:cxnChg>
        <pc:cxnChg chg="add mod">
          <ac:chgData name="Kyataka, Sam Muhindo" userId="4da19e4c-71c1-445a-a8b2-de42a094ed3a" providerId="ADAL" clId="{F8F98745-F6E5-41EB-8DA1-4540ED461108}" dt="2022-12-02T04:09:54.080" v="2417" actId="1038"/>
          <ac:cxnSpMkLst>
            <pc:docMk/>
            <pc:sldMk cId="2855311760" sldId="262"/>
            <ac:cxnSpMk id="15" creationId="{C9B37095-DFCD-F726-564D-8185C13A24D5}"/>
          </ac:cxnSpMkLst>
        </pc:cxnChg>
        <pc:cxnChg chg="add mod">
          <ac:chgData name="Kyataka, Sam Muhindo" userId="4da19e4c-71c1-445a-a8b2-de42a094ed3a" providerId="ADAL" clId="{F8F98745-F6E5-41EB-8DA1-4540ED461108}" dt="2022-12-02T04:09:54.080" v="2417" actId="1038"/>
          <ac:cxnSpMkLst>
            <pc:docMk/>
            <pc:sldMk cId="2855311760" sldId="262"/>
            <ac:cxnSpMk id="16" creationId="{55AAC76D-870A-58CE-8D4D-E9CB8C825D30}"/>
          </ac:cxnSpMkLst>
        </pc:cxnChg>
        <pc:cxnChg chg="add mod">
          <ac:chgData name="Kyataka, Sam Muhindo" userId="4da19e4c-71c1-445a-a8b2-de42a094ed3a" providerId="ADAL" clId="{F8F98745-F6E5-41EB-8DA1-4540ED461108}" dt="2022-12-02T04:09:54.080" v="2417" actId="1038"/>
          <ac:cxnSpMkLst>
            <pc:docMk/>
            <pc:sldMk cId="2855311760" sldId="262"/>
            <ac:cxnSpMk id="17" creationId="{0DC1D591-C139-E8D9-D450-A6671013AD7B}"/>
          </ac:cxnSpMkLst>
        </pc:cxnChg>
        <pc:cxnChg chg="add mod">
          <ac:chgData name="Kyataka, Sam Muhindo" userId="4da19e4c-71c1-445a-a8b2-de42a094ed3a" providerId="ADAL" clId="{F8F98745-F6E5-41EB-8DA1-4540ED461108}" dt="2022-12-02T04:09:54.080" v="2417" actId="1038"/>
          <ac:cxnSpMkLst>
            <pc:docMk/>
            <pc:sldMk cId="2855311760" sldId="262"/>
            <ac:cxnSpMk id="22" creationId="{1365602F-91B5-3982-9C6A-0101BD70B19F}"/>
          </ac:cxnSpMkLst>
        </pc:cxnChg>
      </pc:sldChg>
      <pc:sldMasterChg chg="modSldLayout">
        <pc:chgData name="Kyataka, Sam Muhindo" userId="4da19e4c-71c1-445a-a8b2-de42a094ed3a" providerId="ADAL" clId="{F8F98745-F6E5-41EB-8DA1-4540ED461108}" dt="2022-12-02T04:01:52.636" v="1636" actId="478"/>
        <pc:sldMasterMkLst>
          <pc:docMk/>
          <pc:sldMasterMk cId="1714617552" sldId="2147483648"/>
        </pc:sldMasterMkLst>
        <pc:sldLayoutChg chg="addSp delSp modSp mod setBg">
          <pc:chgData name="Kyataka, Sam Muhindo" userId="4da19e4c-71c1-445a-a8b2-de42a094ed3a" providerId="ADAL" clId="{F8F98745-F6E5-41EB-8DA1-4540ED461108}" dt="2022-12-02T03:59:49.578" v="1625"/>
          <pc:sldLayoutMkLst>
            <pc:docMk/>
            <pc:sldMasterMk cId="1714617552" sldId="2147483648"/>
            <pc:sldLayoutMk cId="578972621" sldId="2147483649"/>
          </pc:sldLayoutMkLst>
          <pc:spChg chg="add del mod">
            <ac:chgData name="Kyataka, Sam Muhindo" userId="4da19e4c-71c1-445a-a8b2-de42a094ed3a" providerId="ADAL" clId="{F8F98745-F6E5-41EB-8DA1-4540ED461108}" dt="2022-12-02T03:50:43.625" v="1395" actId="478"/>
            <ac:spMkLst>
              <pc:docMk/>
              <pc:sldMasterMk cId="1714617552" sldId="2147483648"/>
              <pc:sldLayoutMk cId="578972621" sldId="2147483649"/>
              <ac:spMk id="7" creationId="{3BE09292-C001-9D29-3A9F-9A9B75549E08}"/>
            </ac:spMkLst>
          </pc:spChg>
          <pc:spChg chg="add del mod">
            <ac:chgData name="Kyataka, Sam Muhindo" userId="4da19e4c-71c1-445a-a8b2-de42a094ed3a" providerId="ADAL" clId="{F8F98745-F6E5-41EB-8DA1-4540ED461108}" dt="2022-12-02T03:50:41.509" v="1393" actId="478"/>
            <ac:spMkLst>
              <pc:docMk/>
              <pc:sldMasterMk cId="1714617552" sldId="2147483648"/>
              <pc:sldLayoutMk cId="578972621" sldId="2147483649"/>
              <ac:spMk id="8" creationId="{F581934A-77BC-FF6F-84B6-7A1E7AE53A43}"/>
            </ac:spMkLst>
          </pc:spChg>
          <pc:spChg chg="add del mod">
            <ac:chgData name="Kyataka, Sam Muhindo" userId="4da19e4c-71c1-445a-a8b2-de42a094ed3a" providerId="ADAL" clId="{F8F98745-F6E5-41EB-8DA1-4540ED461108}" dt="2022-12-02T03:50:42.259" v="1394" actId="478"/>
            <ac:spMkLst>
              <pc:docMk/>
              <pc:sldMasterMk cId="1714617552" sldId="2147483648"/>
              <pc:sldLayoutMk cId="578972621" sldId="2147483649"/>
              <ac:spMk id="9" creationId="{7600C873-46FE-5CF6-64EE-25573D9250F7}"/>
            </ac:spMkLst>
          </pc:spChg>
          <pc:spChg chg="add del mod">
            <ac:chgData name="Kyataka, Sam Muhindo" userId="4da19e4c-71c1-445a-a8b2-de42a094ed3a" providerId="ADAL" clId="{F8F98745-F6E5-41EB-8DA1-4540ED461108}" dt="2022-12-02T03:50:44.100" v="1396" actId="478"/>
            <ac:spMkLst>
              <pc:docMk/>
              <pc:sldMasterMk cId="1714617552" sldId="2147483648"/>
              <pc:sldLayoutMk cId="578972621" sldId="2147483649"/>
              <ac:spMk id="10" creationId="{3B52010E-16A0-2FE8-20CE-DAEC8313A0A1}"/>
            </ac:spMkLst>
          </pc:spChg>
          <pc:spChg chg="add del mod">
            <ac:chgData name="Kyataka, Sam Muhindo" userId="4da19e4c-71c1-445a-a8b2-de42a094ed3a" providerId="ADAL" clId="{F8F98745-F6E5-41EB-8DA1-4540ED461108}" dt="2022-12-02T03:50:44.545" v="1397" actId="478"/>
            <ac:spMkLst>
              <pc:docMk/>
              <pc:sldMasterMk cId="1714617552" sldId="2147483648"/>
              <pc:sldLayoutMk cId="578972621" sldId="2147483649"/>
              <ac:spMk id="11" creationId="{45550673-48F3-8BB6-FFFF-016BDEA49E90}"/>
            </ac:spMkLst>
          </pc:spChg>
          <pc:spChg chg="add del mod">
            <ac:chgData name="Kyataka, Sam Muhindo" userId="4da19e4c-71c1-445a-a8b2-de42a094ed3a" providerId="ADAL" clId="{F8F98745-F6E5-41EB-8DA1-4540ED461108}" dt="2022-12-02T03:53:34.356" v="1422" actId="478"/>
            <ac:spMkLst>
              <pc:docMk/>
              <pc:sldMasterMk cId="1714617552" sldId="2147483648"/>
              <pc:sldLayoutMk cId="578972621" sldId="2147483649"/>
              <ac:spMk id="12" creationId="{89AC1D22-5B4F-0183-E6AF-5259DD1DB218}"/>
            </ac:spMkLst>
          </pc:spChg>
          <pc:spChg chg="add mod">
            <ac:chgData name="Kyataka, Sam Muhindo" userId="4da19e4c-71c1-445a-a8b2-de42a094ed3a" providerId="ADAL" clId="{F8F98745-F6E5-41EB-8DA1-4540ED461108}" dt="2022-12-02T03:56:48.527" v="1445" actId="14100"/>
            <ac:spMkLst>
              <pc:docMk/>
              <pc:sldMasterMk cId="1714617552" sldId="2147483648"/>
              <pc:sldLayoutMk cId="578972621" sldId="2147483649"/>
              <ac:spMk id="13" creationId="{8E360B15-77B7-0C83-8C9F-116AF27A01BB}"/>
            </ac:spMkLst>
          </pc:spChg>
          <pc:spChg chg="add mod ord">
            <ac:chgData name="Kyataka, Sam Muhindo" userId="4da19e4c-71c1-445a-a8b2-de42a094ed3a" providerId="ADAL" clId="{F8F98745-F6E5-41EB-8DA1-4540ED461108}" dt="2022-12-02T03:56:48.527" v="1445" actId="14100"/>
            <ac:spMkLst>
              <pc:docMk/>
              <pc:sldMasterMk cId="1714617552" sldId="2147483648"/>
              <pc:sldLayoutMk cId="578972621" sldId="2147483649"/>
              <ac:spMk id="14" creationId="{CBFD3577-6110-83D6-B6BD-5E5BBE0582E2}"/>
            </ac:spMkLst>
          </pc:spChg>
          <pc:spChg chg="add mod">
            <ac:chgData name="Kyataka, Sam Muhindo" userId="4da19e4c-71c1-445a-a8b2-de42a094ed3a" providerId="ADAL" clId="{F8F98745-F6E5-41EB-8DA1-4540ED461108}" dt="2022-12-02T03:56:48.527" v="1445" actId="14100"/>
            <ac:spMkLst>
              <pc:docMk/>
              <pc:sldMasterMk cId="1714617552" sldId="2147483648"/>
              <pc:sldLayoutMk cId="578972621" sldId="2147483649"/>
              <ac:spMk id="15" creationId="{0557A186-7F35-8066-1698-87650D7E4D97}"/>
            </ac:spMkLst>
          </pc:spChg>
        </pc:sldLayoutChg>
        <pc:sldLayoutChg chg="addSp modSp mod setBg">
          <pc:chgData name="Kyataka, Sam Muhindo" userId="4da19e4c-71c1-445a-a8b2-de42a094ed3a" providerId="ADAL" clId="{F8F98745-F6E5-41EB-8DA1-4540ED461108}" dt="2022-12-02T04:00:54.755" v="1630" actId="17032"/>
          <pc:sldLayoutMkLst>
            <pc:docMk/>
            <pc:sldMasterMk cId="1714617552" sldId="2147483648"/>
            <pc:sldLayoutMk cId="3905656699" sldId="2147483650"/>
          </pc:sldLayoutMkLst>
          <pc:spChg chg="add mod">
            <ac:chgData name="Kyataka, Sam Muhindo" userId="4da19e4c-71c1-445a-a8b2-de42a094ed3a" providerId="ADAL" clId="{F8F98745-F6E5-41EB-8DA1-4540ED461108}" dt="2022-12-02T04:00:54.755" v="1630" actId="17032"/>
            <ac:spMkLst>
              <pc:docMk/>
              <pc:sldMasterMk cId="1714617552" sldId="2147483648"/>
              <pc:sldLayoutMk cId="3905656699" sldId="2147483650"/>
              <ac:spMk id="7" creationId="{6DD258AF-D7CE-FFAD-CFDD-28DB6A11E2D8}"/>
            </ac:spMkLst>
          </pc:spChg>
        </pc:sldLayoutChg>
        <pc:sldLayoutChg chg="addSp delSp modSp mod setBg">
          <pc:chgData name="Kyataka, Sam Muhindo" userId="4da19e4c-71c1-445a-a8b2-de42a094ed3a" providerId="ADAL" clId="{F8F98745-F6E5-41EB-8DA1-4540ED461108}" dt="2022-12-02T04:01:52.636" v="1636" actId="478"/>
          <pc:sldLayoutMkLst>
            <pc:docMk/>
            <pc:sldMasterMk cId="1714617552" sldId="2147483648"/>
            <pc:sldLayoutMk cId="1866226487" sldId="2147483652"/>
          </pc:sldLayoutMkLst>
          <pc:spChg chg="add del mod">
            <ac:chgData name="Kyataka, Sam Muhindo" userId="4da19e4c-71c1-445a-a8b2-de42a094ed3a" providerId="ADAL" clId="{F8F98745-F6E5-41EB-8DA1-4540ED461108}" dt="2022-12-02T04:01:52.636" v="1636" actId="478"/>
            <ac:spMkLst>
              <pc:docMk/>
              <pc:sldMasterMk cId="1714617552" sldId="2147483648"/>
              <pc:sldLayoutMk cId="1866226487" sldId="2147483652"/>
              <ac:spMk id="8" creationId="{F366FC18-F67D-CBDA-B324-729D887774A2}"/>
            </ac:spMkLst>
          </pc:spChg>
        </pc:sldLayoutChg>
      </pc:sldMasterChg>
    </pc:docChg>
  </pc:docChgLst>
  <pc:docChgLst>
    <pc:chgData name="Kyataka, Sam Muhindo" userId="S::samkya77638@nbss.nbed.nb.ca::4da19e4c-71c1-445a-a8b2-de42a094ed3a" providerId="AD" clId="Web-{F00D3C19-1CA8-A2AC-8C7C-A3546CDB4382}"/>
    <pc:docChg chg="addSld modSld">
      <pc:chgData name="Kyataka, Sam Muhindo" userId="S::samkya77638@nbss.nbed.nb.ca::4da19e4c-71c1-445a-a8b2-de42a094ed3a" providerId="AD" clId="Web-{F00D3C19-1CA8-A2AC-8C7C-A3546CDB4382}" dt="2022-12-01T18:50:27.065" v="21" actId="20577"/>
      <pc:docMkLst>
        <pc:docMk/>
      </pc:docMkLst>
      <pc:sldChg chg="modSp">
        <pc:chgData name="Kyataka, Sam Muhindo" userId="S::samkya77638@nbss.nbed.nb.ca::4da19e4c-71c1-445a-a8b2-de42a094ed3a" providerId="AD" clId="Web-{F00D3C19-1CA8-A2AC-8C7C-A3546CDB4382}" dt="2022-12-01T18:50:27.065" v="21" actId="20577"/>
        <pc:sldMkLst>
          <pc:docMk/>
          <pc:sldMk cId="3816530420" sldId="260"/>
        </pc:sldMkLst>
        <pc:spChg chg="mod">
          <ac:chgData name="Kyataka, Sam Muhindo" userId="S::samkya77638@nbss.nbed.nb.ca::4da19e4c-71c1-445a-a8b2-de42a094ed3a" providerId="AD" clId="Web-{F00D3C19-1CA8-A2AC-8C7C-A3546CDB4382}" dt="2022-12-01T18:50:27.065" v="21" actId="20577"/>
          <ac:spMkLst>
            <pc:docMk/>
            <pc:sldMk cId="3816530420" sldId="260"/>
            <ac:spMk id="6" creationId="{5E4D3D26-2971-1A96-A91A-0D486C3387ED}"/>
          </ac:spMkLst>
        </pc:spChg>
      </pc:sldChg>
      <pc:sldChg chg="new">
        <pc:chgData name="Kyataka, Sam Muhindo" userId="S::samkya77638@nbss.nbed.nb.ca::4da19e4c-71c1-445a-a8b2-de42a094ed3a" providerId="AD" clId="Web-{F00D3C19-1CA8-A2AC-8C7C-A3546CDB4382}" dt="2022-12-01T18:48:27.911" v="0"/>
        <pc:sldMkLst>
          <pc:docMk/>
          <pc:sldMk cId="3533071418" sldId="261"/>
        </pc:sldMkLst>
      </pc:sldChg>
    </pc:docChg>
  </pc:docChgLst>
  <pc:docChgLst>
    <pc:chgData name="Kyataka, Sam Muhindo" userId="4da19e4c-71c1-445a-a8b2-de42a094ed3a" providerId="ADAL" clId="{77392112-E3D3-4EFB-AA34-866CE9C901A4}"/>
    <pc:docChg chg="custSel addSld modSld">
      <pc:chgData name="Kyataka, Sam Muhindo" userId="4da19e4c-71c1-445a-a8b2-de42a094ed3a" providerId="ADAL" clId="{77392112-E3D3-4EFB-AA34-866CE9C901A4}" dt="2022-12-01T18:25:08.940" v="952" actId="20577"/>
      <pc:docMkLst>
        <pc:docMk/>
      </pc:docMkLst>
      <pc:sldChg chg="modSp new mod">
        <pc:chgData name="Kyataka, Sam Muhindo" userId="4da19e4c-71c1-445a-a8b2-de42a094ed3a" providerId="ADAL" clId="{77392112-E3D3-4EFB-AA34-866CE9C901A4}" dt="2022-12-01T18:19:30.750" v="774" actId="20577"/>
        <pc:sldMkLst>
          <pc:docMk/>
          <pc:sldMk cId="4086409108" sldId="257"/>
        </pc:sldMkLst>
        <pc:spChg chg="mod">
          <ac:chgData name="Kyataka, Sam Muhindo" userId="4da19e4c-71c1-445a-a8b2-de42a094ed3a" providerId="ADAL" clId="{77392112-E3D3-4EFB-AA34-866CE9C901A4}" dt="2022-12-01T18:19:30.750" v="774" actId="20577"/>
          <ac:spMkLst>
            <pc:docMk/>
            <pc:sldMk cId="4086409108" sldId="257"/>
            <ac:spMk id="2" creationId="{B17444A3-842C-51BE-D0FC-0088D89BF657}"/>
          </ac:spMkLst>
        </pc:spChg>
        <pc:spChg chg="mod">
          <ac:chgData name="Kyataka, Sam Muhindo" userId="4da19e4c-71c1-445a-a8b2-de42a094ed3a" providerId="ADAL" clId="{77392112-E3D3-4EFB-AA34-866CE9C901A4}" dt="2022-12-01T18:17:37.527" v="738" actId="2710"/>
          <ac:spMkLst>
            <pc:docMk/>
            <pc:sldMk cId="4086409108" sldId="257"/>
            <ac:spMk id="3" creationId="{2C5E5CB1-F3FF-B926-E0AC-1ABC7C819A87}"/>
          </ac:spMkLst>
        </pc:spChg>
      </pc:sldChg>
      <pc:sldChg chg="modSp new mod">
        <pc:chgData name="Kyataka, Sam Muhindo" userId="4da19e4c-71c1-445a-a8b2-de42a094ed3a" providerId="ADAL" clId="{77392112-E3D3-4EFB-AA34-866CE9C901A4}" dt="2022-12-01T18:18:51.599" v="769" actId="20577"/>
        <pc:sldMkLst>
          <pc:docMk/>
          <pc:sldMk cId="3223823512" sldId="258"/>
        </pc:sldMkLst>
        <pc:spChg chg="mod">
          <ac:chgData name="Kyataka, Sam Muhindo" userId="4da19e4c-71c1-445a-a8b2-de42a094ed3a" providerId="ADAL" clId="{77392112-E3D3-4EFB-AA34-866CE9C901A4}" dt="2022-12-01T18:06:26.929" v="483" actId="113"/>
          <ac:spMkLst>
            <pc:docMk/>
            <pc:sldMk cId="3223823512" sldId="258"/>
            <ac:spMk id="2" creationId="{F5A8C1C0-6B91-64CB-5B2E-F94DBE9C6D08}"/>
          </ac:spMkLst>
        </pc:spChg>
        <pc:spChg chg="mod">
          <ac:chgData name="Kyataka, Sam Muhindo" userId="4da19e4c-71c1-445a-a8b2-de42a094ed3a" providerId="ADAL" clId="{77392112-E3D3-4EFB-AA34-866CE9C901A4}" dt="2022-12-01T18:18:51.599" v="769" actId="20577"/>
          <ac:spMkLst>
            <pc:docMk/>
            <pc:sldMk cId="3223823512" sldId="258"/>
            <ac:spMk id="3" creationId="{14D2A1FF-ECCD-7946-06C6-ADF6FB07D94B}"/>
          </ac:spMkLst>
        </pc:spChg>
      </pc:sldChg>
      <pc:sldChg chg="modSp new mod">
        <pc:chgData name="Kyataka, Sam Muhindo" userId="4da19e4c-71c1-445a-a8b2-de42a094ed3a" providerId="ADAL" clId="{77392112-E3D3-4EFB-AA34-866CE9C901A4}" dt="2022-12-01T18:22:12.618" v="849" actId="20577"/>
        <pc:sldMkLst>
          <pc:docMk/>
          <pc:sldMk cId="3603163831" sldId="259"/>
        </pc:sldMkLst>
        <pc:spChg chg="mod">
          <ac:chgData name="Kyataka, Sam Muhindo" userId="4da19e4c-71c1-445a-a8b2-de42a094ed3a" providerId="ADAL" clId="{77392112-E3D3-4EFB-AA34-866CE9C901A4}" dt="2022-12-01T18:20:28.374" v="795" actId="113"/>
          <ac:spMkLst>
            <pc:docMk/>
            <pc:sldMk cId="3603163831" sldId="259"/>
            <ac:spMk id="2" creationId="{E7ED5175-BAE0-FEDE-8D45-6498C4EE2D64}"/>
          </ac:spMkLst>
        </pc:spChg>
        <pc:spChg chg="mod">
          <ac:chgData name="Kyataka, Sam Muhindo" userId="4da19e4c-71c1-445a-a8b2-de42a094ed3a" providerId="ADAL" clId="{77392112-E3D3-4EFB-AA34-866CE9C901A4}" dt="2022-12-01T18:22:12.618" v="849" actId="20577"/>
          <ac:spMkLst>
            <pc:docMk/>
            <pc:sldMk cId="3603163831" sldId="259"/>
            <ac:spMk id="3" creationId="{6102B8C8-9F30-60F9-5BEF-E650108DE5F0}"/>
          </ac:spMkLst>
        </pc:spChg>
      </pc:sldChg>
      <pc:sldChg chg="addSp delSp modSp new mod modClrScheme chgLayout">
        <pc:chgData name="Kyataka, Sam Muhindo" userId="4da19e4c-71c1-445a-a8b2-de42a094ed3a" providerId="ADAL" clId="{77392112-E3D3-4EFB-AA34-866CE9C901A4}" dt="2022-12-01T18:25:08.940" v="952" actId="20577"/>
        <pc:sldMkLst>
          <pc:docMk/>
          <pc:sldMk cId="3816530420" sldId="260"/>
        </pc:sldMkLst>
        <pc:spChg chg="mod ord">
          <ac:chgData name="Kyataka, Sam Muhindo" userId="4da19e4c-71c1-445a-a8b2-de42a094ed3a" providerId="ADAL" clId="{77392112-E3D3-4EFB-AA34-866CE9C901A4}" dt="2022-12-01T18:24:04.188" v="923" actId="700"/>
          <ac:spMkLst>
            <pc:docMk/>
            <pc:sldMk cId="3816530420" sldId="260"/>
            <ac:spMk id="2" creationId="{B6EA759D-8D1C-E716-A7DC-664BDCD81DBA}"/>
          </ac:spMkLst>
        </pc:spChg>
        <pc:spChg chg="mod ord">
          <ac:chgData name="Kyataka, Sam Muhindo" userId="4da19e4c-71c1-445a-a8b2-de42a094ed3a" providerId="ADAL" clId="{77392112-E3D3-4EFB-AA34-866CE9C901A4}" dt="2022-12-01T18:24:16.728" v="934" actId="20577"/>
          <ac:spMkLst>
            <pc:docMk/>
            <pc:sldMk cId="3816530420" sldId="260"/>
            <ac:spMk id="3" creationId="{3C4BC45D-D10F-2EB4-8247-3AFC13E38741}"/>
          </ac:spMkLst>
        </pc:spChg>
        <pc:spChg chg="add del mod">
          <ac:chgData name="Kyataka, Sam Muhindo" userId="4da19e4c-71c1-445a-a8b2-de42a094ed3a" providerId="ADAL" clId="{77392112-E3D3-4EFB-AA34-866CE9C901A4}" dt="2022-12-01T18:24:09.510" v="925" actId="478"/>
          <ac:spMkLst>
            <pc:docMk/>
            <pc:sldMk cId="3816530420" sldId="260"/>
            <ac:spMk id="4" creationId="{0A0827DF-8964-F95D-A047-28175F39FC6B}"/>
          </ac:spMkLst>
        </pc:spChg>
        <pc:spChg chg="add mod ord">
          <ac:chgData name="Kyataka, Sam Muhindo" userId="4da19e4c-71c1-445a-a8b2-de42a094ed3a" providerId="ADAL" clId="{77392112-E3D3-4EFB-AA34-866CE9C901A4}" dt="2022-12-01T18:24:14.522" v="933" actId="20577"/>
          <ac:spMkLst>
            <pc:docMk/>
            <pc:sldMk cId="3816530420" sldId="260"/>
            <ac:spMk id="5" creationId="{E886FA90-280E-030A-0E77-B14355DB41D8}"/>
          </ac:spMkLst>
        </pc:spChg>
        <pc:spChg chg="add mod">
          <ac:chgData name="Kyataka, Sam Muhindo" userId="4da19e4c-71c1-445a-a8b2-de42a094ed3a" providerId="ADAL" clId="{77392112-E3D3-4EFB-AA34-866CE9C901A4}" dt="2022-12-01T18:25:08.940" v="952" actId="20577"/>
          <ac:spMkLst>
            <pc:docMk/>
            <pc:sldMk cId="3816530420" sldId="260"/>
            <ac:spMk id="6" creationId="{5E4D3D26-2971-1A96-A91A-0D486C3387E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CBFD3577-6110-83D6-B6BD-5E5BBE0582E2}"/>
              </a:ext>
            </a:extLst>
          </p:cNvPr>
          <p:cNvSpPr/>
          <p:nvPr userDrawn="1"/>
        </p:nvSpPr>
        <p:spPr>
          <a:xfrm rot="5400000">
            <a:off x="-381001" y="380999"/>
            <a:ext cx="6857999" cy="6096001"/>
          </a:xfrm>
          <a:prstGeom prst="rtTriangle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A9753-B5EC-44AF-BA4A-72BB9252D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A2771-AE74-5AD5-0B1F-30973B0C3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76DD7-9459-D28A-1060-60FDABF8B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51BA-C0A2-4805-B681-42466806818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6B5A1-7AD6-0738-006F-422BFA9D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13098-8418-6904-C46B-76826441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5F88-FF1C-4A50-8461-A35A10CFA4C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E360B15-77B7-0C83-8C9F-116AF27A01BB}"/>
              </a:ext>
            </a:extLst>
          </p:cNvPr>
          <p:cNvSpPr/>
          <p:nvPr userDrawn="1"/>
        </p:nvSpPr>
        <p:spPr>
          <a:xfrm rot="5400000">
            <a:off x="-700889" y="700888"/>
            <a:ext cx="5398204" cy="399642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0557A186-7F35-8066-1698-87650D7E4D97}"/>
              </a:ext>
            </a:extLst>
          </p:cNvPr>
          <p:cNvSpPr/>
          <p:nvPr userDrawn="1"/>
        </p:nvSpPr>
        <p:spPr>
          <a:xfrm rot="5400000">
            <a:off x="-763435" y="763434"/>
            <a:ext cx="4379392" cy="2852524"/>
          </a:xfrm>
          <a:prstGeom prst="rt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972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6BF8-85DD-4E8C-7D6A-870990A85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4CC3C1-A409-30BC-2A7D-06BA8A753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FDDF7-4E2E-8E65-BE00-BC87A888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51BA-C0A2-4805-B681-42466806818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8CCAB-246A-050C-DBBC-0FB9F5CA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29CF4-E8EC-C7E5-AFD6-02994727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5F88-FF1C-4A50-8461-A35A10CF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6E6F25-B397-4CFE-124B-6FA9E399DC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D591C-FB07-AB0F-2FC0-67EDEE733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F5AD7-3435-236B-E103-3902AA34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51BA-C0A2-4805-B681-42466806818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0FEB0-5750-2F59-D4B8-462F310B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B9E48-EBBF-6C72-9B2B-675EB430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5F88-FF1C-4A50-8461-A35A10CF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7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4DEE-B9CB-8DE0-3700-8238FD6F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7FC6-5C07-837D-3A46-F64896C9D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CBAC0-12E6-0947-8DE9-53515B27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51BA-C0A2-4805-B681-42466806818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E86A3-AEDC-F1FD-5708-77B89C0D7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4A4CF-30F4-C514-1C55-08AE9E0D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5F88-FF1C-4A50-8461-A35A10CFA4C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6DD258AF-D7CE-FFAD-CFDD-28DB6A11E2D8}"/>
              </a:ext>
            </a:extLst>
          </p:cNvPr>
          <p:cNvSpPr/>
          <p:nvPr userDrawn="1"/>
        </p:nvSpPr>
        <p:spPr>
          <a:xfrm>
            <a:off x="0" y="365125"/>
            <a:ext cx="12192000" cy="1325563"/>
          </a:xfrm>
          <a:prstGeom prst="flowChart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56566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02D7-093C-AD8E-8314-E851BFE5F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7F277-8D1F-64EC-A6E5-579010C4D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F35B7-6F6E-FFAA-CE41-7187C748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51BA-C0A2-4805-B681-42466806818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7B810-04A6-927C-DCAC-D1CC426C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31869-C53C-EFAE-DE6A-BE532F5B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5F88-FF1C-4A50-8461-A35A10CF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0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61FB-CE78-603F-E14B-D9EDE34D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06748-146A-F386-6A5F-2FB037C90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C74A2-2D99-B42B-1805-0A7DD9EBD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9603A-CE4A-2DBC-9983-9C6A1A65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51BA-C0A2-4805-B681-42466806818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C2FBC-635A-F3F2-1248-9C7A384BB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54FEA-E0EE-EE08-F691-D94188B8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5F88-FF1C-4A50-8461-A35A10CF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26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0F35-24E5-7376-B805-90B647B7B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8C3DE-6B2A-8B23-74DA-CCC6D0689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E7250-0EDC-F941-7F27-8440C86C8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7B9CF-C9C4-C4D8-EA63-552E37188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889900-2481-E63F-15D4-08632658B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0E7991-AAB5-F6C0-4948-96BF2C613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51BA-C0A2-4805-B681-42466806818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318E6-2C8D-D0E2-12F9-2C19C2C9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A1B213-CD74-1563-2FD9-E1A251E19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5F88-FF1C-4A50-8461-A35A10CF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7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7BE3-86C6-5276-DDFE-708A7672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D4D4D-F5B5-83BC-EEF0-E14A91588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51BA-C0A2-4805-B681-42466806818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93D65-AF08-EFFE-7F7E-D5914E94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959D8-442D-2C72-E1AC-43022A41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5F88-FF1C-4A50-8461-A35A10CF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4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9EB99-973F-AA48-D074-644521FE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51BA-C0A2-4805-B681-42466806818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15707-EDA3-FB9F-613D-95091466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BD1F3-4BF9-55D0-2BF3-6B2EC6A79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5F88-FF1C-4A50-8461-A35A10CF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7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F8B1-D78B-43AD-AB41-72C24234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D83D2-9518-9A12-0608-174C9CDC2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FACA1-7D1A-5882-A31D-BC3F01263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209F7-13B3-4757-4C26-C10988B6C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51BA-C0A2-4805-B681-42466806818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DE2B0-D476-279C-A067-5F5012222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42A5D-BA68-8E7B-028F-CA5A708C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5F88-FF1C-4A50-8461-A35A10CF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9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8128-74E4-4D20-D47A-D2DD04C04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A2753B-49A8-F26B-4C0B-4A2EA33FC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D85DA-20BB-C2E7-E8CB-0FF33C072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2BF0E-D973-91BE-1ACD-ABC12F97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351BA-C0A2-4805-B681-42466806818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D5458-48BA-46C1-8C05-4F71BB23A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23844-0DE5-DFE2-0EC1-EF086A9E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25F88-FF1C-4A50-8461-A35A10CF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6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7962F-0052-64B4-9DEA-B35E1AAD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ED315-134E-5295-5A23-E33AAB641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B3B91-BCB0-21CE-5FDF-5F1CADED6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351BA-C0A2-4805-B681-424668068182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DD439-7E6E-42BE-B80D-3A30625A4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EA72E-EC69-4846-29BB-30DF8D809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25F88-FF1C-4A50-8461-A35A10CFA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1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hyperlink" Target="https://code.brilliantlabs.c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blue-act.jp/blog/detail/20190924202041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8000">
              <a:schemeClr val="accent3">
                <a:lumMod val="40000"/>
                <a:lumOff val="60000"/>
              </a:schemeClr>
            </a:gs>
            <a:gs pos="100000">
              <a:schemeClr val="accent3">
                <a:lumMod val="20000"/>
                <a:lumOff val="80000"/>
              </a:schemeClr>
            </a:gs>
            <a:gs pos="55000">
              <a:schemeClr val="accent3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24F2-656D-3A52-40E3-767F0DAB6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7786"/>
            <a:ext cx="9144000" cy="2387600"/>
          </a:xfrm>
        </p:spPr>
        <p:txBody>
          <a:bodyPr/>
          <a:lstStyle/>
          <a:p>
            <a:r>
              <a:rPr lang="en-US" b="1" dirty="0"/>
              <a:t>“Reach to the Top”</a:t>
            </a:r>
            <a:br>
              <a:rPr lang="en-US" b="1" dirty="0"/>
            </a:br>
            <a:r>
              <a:rPr lang="en-US" b="1" dirty="0"/>
              <a:t>Button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02F36-C66D-46B3-F2BA-8A009DAD5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0059" y="6179278"/>
            <a:ext cx="3127513" cy="572397"/>
          </a:xfrm>
        </p:spPr>
        <p:txBody>
          <a:bodyPr/>
          <a:lstStyle/>
          <a:p>
            <a:r>
              <a:rPr lang="en-US"/>
              <a:t>By Sam Kyataka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85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44A3-842C-51BE-D0FC-0088D89B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What is the “Reach to the Top” club?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E5CB1-F3FF-B926-E0AC-1ABC7C819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Trivia game-show like club e.g., Jeopardy, Family Feud.</a:t>
            </a:r>
          </a:p>
          <a:p>
            <a:pPr>
              <a:lnSpc>
                <a:spcPct val="150000"/>
              </a:lnSpc>
            </a:pPr>
            <a:r>
              <a:rPr lang="en-US" dirty="0"/>
              <a:t>4 to 5 participants per team.</a:t>
            </a:r>
          </a:p>
          <a:p>
            <a:pPr>
              <a:lnSpc>
                <a:spcPct val="150000"/>
              </a:lnSpc>
            </a:pPr>
            <a:r>
              <a:rPr lang="en-US" dirty="0"/>
              <a:t>Two separate teams.</a:t>
            </a:r>
          </a:p>
          <a:p>
            <a:pPr>
              <a:lnSpc>
                <a:spcPct val="150000"/>
              </a:lnSpc>
            </a:pPr>
            <a:r>
              <a:rPr lang="en-US" dirty="0"/>
              <a:t>Hosts other schools for competitions.</a:t>
            </a:r>
          </a:p>
        </p:txBody>
      </p:sp>
    </p:spTree>
    <p:extLst>
      <p:ext uri="{BB962C8B-B14F-4D97-AF65-F5344CB8AC3E}">
        <p14:creationId xmlns:p14="http://schemas.microsoft.com/office/powerpoint/2010/main" val="408640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C1C0-6B91-64CB-5B2E-F94DBE9C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2A1FF-ECCD-7946-06C6-ADF6FB07D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6882"/>
            <a:ext cx="8358963" cy="4465993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To make wireless buttons(answer buzzers) for the “Reach to the top” club: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Create wireless buttons using micro bits.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Create an efficient network system for the buttons.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Create code for the buttons’ functionality.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Design a model for the container that holds the micro bit and the batteries.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82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5175-BAE0-FEDE-8D45-6498C4EE2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Materials and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2B8C8-9F30-60F9-5BEF-E650108DE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072" y="5788927"/>
            <a:ext cx="10515600" cy="703948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b="1" dirty="0"/>
              <a:t>Website: </a:t>
            </a:r>
            <a:r>
              <a:rPr lang="en-US" sz="2800" b="1" dirty="0">
                <a:ea typeface="+mn-lt"/>
                <a:cs typeface="+mn-lt"/>
                <a:hlinkClick r:id="rId2"/>
              </a:rPr>
              <a:t>https://code.brilliantlabs.ca/</a:t>
            </a:r>
            <a:endParaRPr lang="en-US" sz="2800" b="1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FF6859B-9CA0-5BD0-E16D-2C7CE4A369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7261" y="2655113"/>
            <a:ext cx="2228290" cy="1881861"/>
          </a:xfrm>
          <a:prstGeom prst="rect">
            <a:avLst/>
          </a:prstGeom>
        </p:spPr>
      </p:pic>
      <p:pic>
        <p:nvPicPr>
          <p:cNvPr id="11" name="Picture 10" descr="A picture containing cup&#10;&#10;Description automatically generated">
            <a:extLst>
              <a:ext uri="{FF2B5EF4-FFF2-40B4-BE49-F238E27FC236}">
                <a16:creationId xmlns:a16="http://schemas.microsoft.com/office/drawing/2014/main" id="{AAAAB662-728C-D278-C9C0-68BEE14085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516" y="2950299"/>
            <a:ext cx="2337383" cy="1325563"/>
          </a:xfrm>
          <a:prstGeom prst="rect">
            <a:avLst/>
          </a:prstGeom>
        </p:spPr>
      </p:pic>
      <p:pic>
        <p:nvPicPr>
          <p:cNvPr id="13" name="Picture 12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D53821AC-0135-43DD-0AE0-4BCBD002E4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960" y="2658525"/>
            <a:ext cx="1819275" cy="2514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23F368-6CA2-0018-FF1C-A573436AA600}"/>
              </a:ext>
            </a:extLst>
          </p:cNvPr>
          <p:cNvSpPr txBox="1"/>
          <p:nvPr/>
        </p:nvSpPr>
        <p:spPr>
          <a:xfrm>
            <a:off x="4212641" y="1789776"/>
            <a:ext cx="170732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Bboard</a:t>
            </a:r>
            <a:endParaRPr lang="en-CA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E81A9B-581F-B4D5-E633-3B111E69AF64}"/>
              </a:ext>
            </a:extLst>
          </p:cNvPr>
          <p:cNvSpPr txBox="1"/>
          <p:nvPr/>
        </p:nvSpPr>
        <p:spPr>
          <a:xfrm>
            <a:off x="6290940" y="1971126"/>
            <a:ext cx="295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LED lights</a:t>
            </a:r>
            <a:endParaRPr lang="en-CA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CAB110-3AF6-5479-324A-6D1E08FF1F44}"/>
              </a:ext>
            </a:extLst>
          </p:cNvPr>
          <p:cNvSpPr txBox="1"/>
          <p:nvPr/>
        </p:nvSpPr>
        <p:spPr>
          <a:xfrm>
            <a:off x="806072" y="1971125"/>
            <a:ext cx="222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Micro bits</a:t>
            </a:r>
            <a:endParaRPr lang="en-CA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39E13A-FE62-E330-4982-21D1743F0B54}"/>
              </a:ext>
            </a:extLst>
          </p:cNvPr>
          <p:cNvSpPr txBox="1"/>
          <p:nvPr/>
        </p:nvSpPr>
        <p:spPr>
          <a:xfrm>
            <a:off x="10025736" y="1971125"/>
            <a:ext cx="1237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Buttons</a:t>
            </a:r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AB04C93F-CC47-50BF-E649-BE4859D5CF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517" y="4159581"/>
            <a:ext cx="1325563" cy="1325563"/>
          </a:xfrm>
          <a:prstGeom prst="rect">
            <a:avLst/>
          </a:prstGeom>
        </p:spPr>
      </p:pic>
      <p:pic>
        <p:nvPicPr>
          <p:cNvPr id="28" name="Picture 27" descr="A picture containing indoor, toy&#10;&#10;Description automatically generated">
            <a:extLst>
              <a:ext uri="{FF2B5EF4-FFF2-40B4-BE49-F238E27FC236}">
                <a16:creationId xmlns:a16="http://schemas.microsoft.com/office/drawing/2014/main" id="{24178B89-77B5-54B5-A4AE-D801C0770C2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46" b="8961"/>
          <a:stretch/>
        </p:blipFill>
        <p:spPr>
          <a:xfrm>
            <a:off x="9545180" y="2511208"/>
            <a:ext cx="2198231" cy="182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6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lowchart: Process 48">
            <a:extLst>
              <a:ext uri="{FF2B5EF4-FFF2-40B4-BE49-F238E27FC236}">
                <a16:creationId xmlns:a16="http://schemas.microsoft.com/office/drawing/2014/main" id="{A9943918-0F19-7C03-99A1-AA406BFF266E}"/>
              </a:ext>
            </a:extLst>
          </p:cNvPr>
          <p:cNvSpPr/>
          <p:nvPr/>
        </p:nvSpPr>
        <p:spPr>
          <a:xfrm>
            <a:off x="0" y="378471"/>
            <a:ext cx="6658952" cy="1324800"/>
          </a:xfrm>
          <a:prstGeom prst="flowChart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AB702-8AD0-9FFB-D11D-2480CE9D5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36" y="380948"/>
            <a:ext cx="5257798" cy="1325563"/>
          </a:xfrm>
        </p:spPr>
        <p:txBody>
          <a:bodyPr/>
          <a:lstStyle/>
          <a:p>
            <a:r>
              <a:rPr lang="en-US" b="1" dirty="0"/>
              <a:t>Project’s Flow Charts: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6C91E-5076-DB2E-BB13-9903D1DE1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836" y="2203330"/>
            <a:ext cx="4180198" cy="435133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600" u="sng" dirty="0"/>
              <a:t>Participant’s button: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sz="2600" dirty="0"/>
              <a:t>Each button is assigned its own signal number.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Each team has its own signal number.</a:t>
            </a:r>
          </a:p>
          <a:p>
            <a:pPr lvl="1"/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441B25B4-4D4F-9E1B-DAFB-A65FF4653114}"/>
              </a:ext>
            </a:extLst>
          </p:cNvPr>
          <p:cNvSpPr/>
          <p:nvPr/>
        </p:nvSpPr>
        <p:spPr>
          <a:xfrm>
            <a:off x="7907742" y="296787"/>
            <a:ext cx="1727579" cy="73179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Start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52719822-A02F-2CFD-AE03-8D86B8D51276}"/>
              </a:ext>
            </a:extLst>
          </p:cNvPr>
          <p:cNvSpPr/>
          <p:nvPr/>
        </p:nvSpPr>
        <p:spPr>
          <a:xfrm>
            <a:off x="7907741" y="1460784"/>
            <a:ext cx="1727579" cy="12963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Is button clicked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75A15624-4B81-4CE1-E5F6-F93AA702B928}"/>
              </a:ext>
            </a:extLst>
          </p:cNvPr>
          <p:cNvSpPr/>
          <p:nvPr/>
        </p:nvSpPr>
        <p:spPr>
          <a:xfrm>
            <a:off x="9853685" y="2611577"/>
            <a:ext cx="2060811" cy="6809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indent="-144000">
              <a:buFont typeface="Arial" panose="020B0604020202020204" pitchFamily="34" charset="0"/>
              <a:buChar char="•"/>
            </a:pPr>
            <a:r>
              <a:rPr lang="en-CA" sz="1400" dirty="0"/>
              <a:t>Send the team’s signal </a:t>
            </a:r>
          </a:p>
          <a:p>
            <a:pPr marL="72000" indent="-144000">
              <a:buFont typeface="Arial" panose="020B0604020202020204" pitchFamily="34" charset="0"/>
              <a:buChar char="•"/>
            </a:pPr>
            <a:r>
              <a:rPr lang="en-CA" sz="1400" dirty="0"/>
              <a:t>Send the button’s signal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73145F81-16D3-3DCB-167A-5060CC341CC1}"/>
              </a:ext>
            </a:extLst>
          </p:cNvPr>
          <p:cNvSpPr/>
          <p:nvPr/>
        </p:nvSpPr>
        <p:spPr>
          <a:xfrm>
            <a:off x="6100552" y="2757129"/>
            <a:ext cx="2294526" cy="12963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Received </a:t>
            </a:r>
            <a:r>
              <a:rPr lang="en-CA" sz="1400"/>
              <a:t>another button’s </a:t>
            </a:r>
            <a:r>
              <a:rPr lang="en-CA" sz="1400" dirty="0"/>
              <a:t>signal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E78B97-2D35-614C-B1E8-0E1DAAFBAEA2}"/>
              </a:ext>
            </a:extLst>
          </p:cNvPr>
          <p:cNvSpPr/>
          <p:nvPr/>
        </p:nvSpPr>
        <p:spPr>
          <a:xfrm>
            <a:off x="4904100" y="4261995"/>
            <a:ext cx="1542197" cy="6103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Stops functioning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2E2173F5-DC20-C1CA-C7E1-F55A38396AC6}"/>
              </a:ext>
            </a:extLst>
          </p:cNvPr>
          <p:cNvSpPr/>
          <p:nvPr/>
        </p:nvSpPr>
        <p:spPr>
          <a:xfrm>
            <a:off x="8265993" y="6106164"/>
            <a:ext cx="1543336" cy="54591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End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5612557A-EF84-8E0F-CAE1-CD6AF55B3A7D}"/>
              </a:ext>
            </a:extLst>
          </p:cNvPr>
          <p:cNvSpPr/>
          <p:nvPr/>
        </p:nvSpPr>
        <p:spPr>
          <a:xfrm>
            <a:off x="8771530" y="5152265"/>
            <a:ext cx="532262" cy="54591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2A8FE4-3FB6-F179-5AE6-79599A4C0F8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8771531" y="1028582"/>
            <a:ext cx="1" cy="43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734FC8D-B57F-082F-5040-0A0B42493287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9635320" y="2108957"/>
            <a:ext cx="1248771" cy="502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D1C2050-60DD-3A5B-C345-95EEE2CA6A2D}"/>
              </a:ext>
            </a:extLst>
          </p:cNvPr>
          <p:cNvCxnSpPr>
            <a:stCxn id="5" idx="1"/>
            <a:endCxn id="7" idx="0"/>
          </p:cNvCxnSpPr>
          <p:nvPr/>
        </p:nvCxnSpPr>
        <p:spPr>
          <a:xfrm rot="10800000" flipV="1">
            <a:off x="7247815" y="2108957"/>
            <a:ext cx="659926" cy="648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022428C-3B6F-464E-E2DD-AEA26F03E97F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5454214" y="3615653"/>
            <a:ext cx="867328" cy="425357"/>
          </a:xfrm>
          <a:prstGeom prst="bentConnector3">
            <a:avLst>
              <a:gd name="adj1" fmla="val 12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470D2D1-38C5-0519-F06E-B092C6222AB3}"/>
              </a:ext>
            </a:extLst>
          </p:cNvPr>
          <p:cNvCxnSpPr>
            <a:stCxn id="8" idx="2"/>
            <a:endCxn id="10" idx="2"/>
          </p:cNvCxnSpPr>
          <p:nvPr/>
        </p:nvCxnSpPr>
        <p:spPr>
          <a:xfrm rot="16200000" flipH="1">
            <a:off x="6946903" y="3600594"/>
            <a:ext cx="552922" cy="30963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8688899-CD9C-5560-7C81-2342E000F6EB}"/>
              </a:ext>
            </a:extLst>
          </p:cNvPr>
          <p:cNvCxnSpPr>
            <a:stCxn id="6" idx="2"/>
            <a:endCxn id="10" idx="6"/>
          </p:cNvCxnSpPr>
          <p:nvPr/>
        </p:nvCxnSpPr>
        <p:spPr>
          <a:xfrm rot="5400000">
            <a:off x="9027592" y="3568721"/>
            <a:ext cx="2132701" cy="15802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6724EE-1530-1159-F52A-9375674EE635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9037661" y="5698176"/>
            <a:ext cx="0" cy="40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67A78DD-9509-CDE5-B084-DE5CCB88BF1B}"/>
              </a:ext>
            </a:extLst>
          </p:cNvPr>
          <p:cNvSpPr txBox="1"/>
          <p:nvPr/>
        </p:nvSpPr>
        <p:spPr>
          <a:xfrm>
            <a:off x="10093942" y="1745968"/>
            <a:ext cx="68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5958D1-B22A-709A-CF4A-943A8D82F3A7}"/>
              </a:ext>
            </a:extLst>
          </p:cNvPr>
          <p:cNvSpPr txBox="1"/>
          <p:nvPr/>
        </p:nvSpPr>
        <p:spPr>
          <a:xfrm>
            <a:off x="8482935" y="3085872"/>
            <a:ext cx="68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48D6FC-F42D-71E1-A5B9-9036939C5353}"/>
              </a:ext>
            </a:extLst>
          </p:cNvPr>
          <p:cNvSpPr txBox="1"/>
          <p:nvPr/>
        </p:nvSpPr>
        <p:spPr>
          <a:xfrm>
            <a:off x="7449119" y="1768656"/>
            <a:ext cx="68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F3321D-BB5A-161B-A146-166C15E3162B}"/>
              </a:ext>
            </a:extLst>
          </p:cNvPr>
          <p:cNvSpPr txBox="1"/>
          <p:nvPr/>
        </p:nvSpPr>
        <p:spPr>
          <a:xfrm>
            <a:off x="5688986" y="3086060"/>
            <a:ext cx="68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Yes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428298D-DDEB-7B7C-DF0D-757865CB70AD}"/>
              </a:ext>
            </a:extLst>
          </p:cNvPr>
          <p:cNvCxnSpPr>
            <a:stCxn id="7" idx="3"/>
            <a:endCxn id="10" idx="0"/>
          </p:cNvCxnSpPr>
          <p:nvPr/>
        </p:nvCxnSpPr>
        <p:spPr>
          <a:xfrm>
            <a:off x="8395078" y="3405302"/>
            <a:ext cx="642583" cy="17469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071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D2853064-8E9F-287C-293E-1F03B1497135}"/>
              </a:ext>
            </a:extLst>
          </p:cNvPr>
          <p:cNvSpPr/>
          <p:nvPr/>
        </p:nvSpPr>
        <p:spPr>
          <a:xfrm>
            <a:off x="0" y="419415"/>
            <a:ext cx="6658952" cy="1324800"/>
          </a:xfrm>
          <a:prstGeom prst="flowChart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18D9-82FC-3EC0-4063-4BD95771A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8963" y="3035968"/>
            <a:ext cx="4151194" cy="315411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CA" sz="2600" u="sng" dirty="0"/>
              <a:t>Bboard:</a:t>
            </a:r>
          </a:p>
          <a:p>
            <a:pPr lvl="1"/>
            <a:r>
              <a:rPr lang="en-CA" sz="2600" dirty="0"/>
              <a:t>Indicates which team clicked their buttons first</a:t>
            </a:r>
            <a:r>
              <a:rPr lang="en-CA" dirty="0"/>
              <a:t>.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760D30F8-D971-1818-2410-41542BC3D8B2}"/>
              </a:ext>
            </a:extLst>
          </p:cNvPr>
          <p:cNvSpPr/>
          <p:nvPr/>
        </p:nvSpPr>
        <p:spPr>
          <a:xfrm>
            <a:off x="7907742" y="296787"/>
            <a:ext cx="1727579" cy="73179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Start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6DA59075-EE12-CC45-3342-C03F3169927F}"/>
              </a:ext>
            </a:extLst>
          </p:cNvPr>
          <p:cNvSpPr/>
          <p:nvPr/>
        </p:nvSpPr>
        <p:spPr>
          <a:xfrm>
            <a:off x="7907741" y="1460784"/>
            <a:ext cx="1727579" cy="12963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Received Team A signal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250DC06C-854D-BC77-ED85-273966FAFDA5}"/>
              </a:ext>
            </a:extLst>
          </p:cNvPr>
          <p:cNvSpPr/>
          <p:nvPr/>
        </p:nvSpPr>
        <p:spPr>
          <a:xfrm>
            <a:off x="9853685" y="2611577"/>
            <a:ext cx="2060811" cy="68094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indent="-144000">
              <a:buFont typeface="Arial" panose="020B0604020202020204" pitchFamily="34" charset="0"/>
              <a:buChar char="•"/>
            </a:pPr>
            <a:r>
              <a:rPr lang="en-CA" sz="1400" dirty="0"/>
              <a:t>Lights up team’s A color through LED lights.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B1B5AEB0-37CF-A9BA-5821-EEA04BFD4D04}"/>
              </a:ext>
            </a:extLst>
          </p:cNvPr>
          <p:cNvSpPr/>
          <p:nvPr/>
        </p:nvSpPr>
        <p:spPr>
          <a:xfrm>
            <a:off x="6100552" y="2757129"/>
            <a:ext cx="2294526" cy="12963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Received Team B</a:t>
            </a:r>
          </a:p>
          <a:p>
            <a:pPr algn="ctr"/>
            <a:r>
              <a:rPr lang="en-CA" sz="1400" dirty="0"/>
              <a:t>signal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AEB458-7F3C-6CBB-7A8C-8020F26DAAB5}"/>
              </a:ext>
            </a:extLst>
          </p:cNvPr>
          <p:cNvSpPr/>
          <p:nvPr/>
        </p:nvSpPr>
        <p:spPr>
          <a:xfrm>
            <a:off x="4591338" y="4234305"/>
            <a:ext cx="2165443" cy="629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indent="-144000">
              <a:buFont typeface="Arial" panose="020B0604020202020204" pitchFamily="34" charset="0"/>
              <a:buChar char="•"/>
            </a:pPr>
            <a:r>
              <a:rPr lang="en-CA" sz="1400" dirty="0"/>
              <a:t>Lights up team’s B color through LED lights.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5803B514-45D2-C948-B1F9-F9B0AA134924}"/>
              </a:ext>
            </a:extLst>
          </p:cNvPr>
          <p:cNvSpPr/>
          <p:nvPr/>
        </p:nvSpPr>
        <p:spPr>
          <a:xfrm>
            <a:off x="8265993" y="6106164"/>
            <a:ext cx="1543336" cy="54591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End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D462829-2A3B-4263-380C-EEAB2D2BD4D4}"/>
              </a:ext>
            </a:extLst>
          </p:cNvPr>
          <p:cNvSpPr/>
          <p:nvPr/>
        </p:nvSpPr>
        <p:spPr>
          <a:xfrm>
            <a:off x="8771530" y="5152265"/>
            <a:ext cx="532262" cy="54591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91E277-5AD2-AF06-DAE1-3A8DE1122D9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8771531" y="1028582"/>
            <a:ext cx="1" cy="43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CA0E2CD-78BE-5D90-39A8-D285083911F1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9635320" y="2108957"/>
            <a:ext cx="1248771" cy="5026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A197CB4-F018-B23D-359E-52BF4E16BB6A}"/>
              </a:ext>
            </a:extLst>
          </p:cNvPr>
          <p:cNvCxnSpPr>
            <a:stCxn id="5" idx="1"/>
            <a:endCxn id="7" idx="0"/>
          </p:cNvCxnSpPr>
          <p:nvPr/>
        </p:nvCxnSpPr>
        <p:spPr>
          <a:xfrm rot="10800000" flipV="1">
            <a:off x="7247815" y="2108957"/>
            <a:ext cx="659926" cy="6481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E95C086-346A-3398-3D95-BDB4D51EEA01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5674060" y="3405301"/>
            <a:ext cx="426492" cy="829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9B37095-DFCD-F726-564D-8185C13A24D5}"/>
              </a:ext>
            </a:extLst>
          </p:cNvPr>
          <p:cNvCxnSpPr>
            <a:cxnSpLocks/>
            <a:stCxn id="8" idx="2"/>
            <a:endCxn id="10" idx="2"/>
          </p:cNvCxnSpPr>
          <p:nvPr/>
        </p:nvCxnSpPr>
        <p:spPr>
          <a:xfrm rot="16200000" flipH="1">
            <a:off x="6942233" y="3595924"/>
            <a:ext cx="561124" cy="30974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5AAC76D-870A-58CE-8D4D-E9CB8C825D30}"/>
              </a:ext>
            </a:extLst>
          </p:cNvPr>
          <p:cNvCxnSpPr>
            <a:stCxn id="6" idx="2"/>
            <a:endCxn id="10" idx="6"/>
          </p:cNvCxnSpPr>
          <p:nvPr/>
        </p:nvCxnSpPr>
        <p:spPr>
          <a:xfrm rot="5400000">
            <a:off x="9027592" y="3568721"/>
            <a:ext cx="2132701" cy="15802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C1D591-C139-E8D9-D450-A6671013AD7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9037661" y="5698176"/>
            <a:ext cx="0" cy="40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6394548-CADE-CAF9-F491-3235FFDFA0D5}"/>
              </a:ext>
            </a:extLst>
          </p:cNvPr>
          <p:cNvSpPr txBox="1"/>
          <p:nvPr/>
        </p:nvSpPr>
        <p:spPr>
          <a:xfrm>
            <a:off x="10093942" y="1745968"/>
            <a:ext cx="68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E4F3BB-5070-F5DB-89B0-71ED537F461C}"/>
              </a:ext>
            </a:extLst>
          </p:cNvPr>
          <p:cNvSpPr txBox="1"/>
          <p:nvPr/>
        </p:nvSpPr>
        <p:spPr>
          <a:xfrm>
            <a:off x="8482935" y="3085872"/>
            <a:ext cx="68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677D51-87E1-A245-B6B2-342B5AC6F5DA}"/>
              </a:ext>
            </a:extLst>
          </p:cNvPr>
          <p:cNvSpPr txBox="1"/>
          <p:nvPr/>
        </p:nvSpPr>
        <p:spPr>
          <a:xfrm>
            <a:off x="7449119" y="1768656"/>
            <a:ext cx="68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440125-E005-3EA2-96A3-7FD37AB2AB9F}"/>
              </a:ext>
            </a:extLst>
          </p:cNvPr>
          <p:cNvSpPr txBox="1"/>
          <p:nvPr/>
        </p:nvSpPr>
        <p:spPr>
          <a:xfrm>
            <a:off x="5678892" y="3035968"/>
            <a:ext cx="68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Yes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365602F-91B5-3982-9C6A-0101BD70B19F}"/>
              </a:ext>
            </a:extLst>
          </p:cNvPr>
          <p:cNvCxnSpPr>
            <a:stCxn id="7" idx="3"/>
            <a:endCxn id="10" idx="0"/>
          </p:cNvCxnSpPr>
          <p:nvPr/>
        </p:nvCxnSpPr>
        <p:spPr>
          <a:xfrm>
            <a:off x="8395078" y="3405302"/>
            <a:ext cx="642583" cy="17469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6449CEE8-6440-D6A2-1A2C-84C1C3FC45EC}"/>
              </a:ext>
            </a:extLst>
          </p:cNvPr>
          <p:cNvSpPr txBox="1">
            <a:spLocks/>
          </p:cNvSpPr>
          <p:nvPr/>
        </p:nvSpPr>
        <p:spPr>
          <a:xfrm>
            <a:off x="618699" y="462012"/>
            <a:ext cx="558989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Project’s Flow Charts:</a:t>
            </a:r>
          </a:p>
        </p:txBody>
      </p:sp>
    </p:spTree>
    <p:extLst>
      <p:ext uri="{BB962C8B-B14F-4D97-AF65-F5344CB8AC3E}">
        <p14:creationId xmlns:p14="http://schemas.microsoft.com/office/powerpoint/2010/main" val="285531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C704C77F-F813-6219-E2E4-85859B4D889E}"/>
              </a:ext>
            </a:extLst>
          </p:cNvPr>
          <p:cNvSpPr/>
          <p:nvPr/>
        </p:nvSpPr>
        <p:spPr>
          <a:xfrm>
            <a:off x="0" y="206480"/>
            <a:ext cx="12192000" cy="899278"/>
          </a:xfrm>
          <a:prstGeom prst="flowChartProcess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A759D-8D1C-E716-A7DC-664BDCD8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480"/>
            <a:ext cx="10515600" cy="899278"/>
          </a:xfrm>
        </p:spPr>
        <p:txBody>
          <a:bodyPr/>
          <a:lstStyle/>
          <a:p>
            <a:pPr algn="ctr"/>
            <a:r>
              <a:rPr lang="en-US" b="1" dirty="0"/>
              <a:t>Sample Code testing the radio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BC45D-D10F-2EB4-8247-3AFC13E38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574"/>
            <a:ext cx="3076433" cy="614149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u="sng" dirty="0"/>
              <a:t>Team A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86FA90-280E-030A-0E77-B14355DB4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2320" y="1229222"/>
            <a:ext cx="3076433" cy="44974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u="sng" dirty="0"/>
              <a:t>Team B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64064AF-D8C0-C9B5-928E-5953025BD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1747202"/>
            <a:ext cx="3076433" cy="4954354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4B53FC5-7210-5580-35C4-56C274E5CD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320" y="1703283"/>
            <a:ext cx="3356212" cy="49982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B84BC5-579C-CC72-31D7-09A73E511A31}"/>
              </a:ext>
            </a:extLst>
          </p:cNvPr>
          <p:cNvSpPr txBox="1"/>
          <p:nvPr/>
        </p:nvSpPr>
        <p:spPr>
          <a:xfrm>
            <a:off x="8806219" y="1206130"/>
            <a:ext cx="2837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CA" sz="2800" u="sng" dirty="0"/>
              <a:t>Bboard</a:t>
            </a:r>
            <a:r>
              <a:rPr lang="en-CA" dirty="0"/>
              <a:t> </a:t>
            </a:r>
          </a:p>
        </p:txBody>
      </p:sp>
      <p:pic>
        <p:nvPicPr>
          <p:cNvPr id="12" name="Picture 11" descr="Graphical user interface&#10;&#10;Description automatically generated">
            <a:extLst>
              <a:ext uri="{FF2B5EF4-FFF2-40B4-BE49-F238E27FC236}">
                <a16:creationId xmlns:a16="http://schemas.microsoft.com/office/drawing/2014/main" id="{C5598923-9F74-5CE3-7299-C8D09AAC7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613" y="1829722"/>
            <a:ext cx="3957849" cy="470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3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237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“Reach to the Top” Button Project</vt:lpstr>
      <vt:lpstr>What is the “Reach to the Top” club?</vt:lpstr>
      <vt:lpstr>The Project:</vt:lpstr>
      <vt:lpstr>Materials and Resources</vt:lpstr>
      <vt:lpstr>Project’s Flow Charts:</vt:lpstr>
      <vt:lpstr>PowerPoint Presentation</vt:lpstr>
      <vt:lpstr>Sample Code testing the radio function: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“Reach to the Top” Button Project</dc:title>
  <dc:creator>Kyataka, Sam Muhindo</dc:creator>
  <cp:lastModifiedBy>Kyataka, Sam Muhindo</cp:lastModifiedBy>
  <cp:revision>1</cp:revision>
  <dcterms:created xsi:type="dcterms:W3CDTF">2022-12-01T17:53:09Z</dcterms:created>
  <dcterms:modified xsi:type="dcterms:W3CDTF">2022-12-02T04:58:35Z</dcterms:modified>
</cp:coreProperties>
</file>