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6"/>
  </p:notesMasterIdLst>
  <p:handoutMasterIdLst>
    <p:handoutMasterId r:id="rId17"/>
  </p:handoutMasterIdLst>
  <p:sldIdLst>
    <p:sldId id="256" r:id="rId2"/>
    <p:sldId id="283" r:id="rId3"/>
    <p:sldId id="284" r:id="rId4"/>
    <p:sldId id="286" r:id="rId5"/>
    <p:sldId id="285" r:id="rId6"/>
    <p:sldId id="266" r:id="rId7"/>
    <p:sldId id="267" r:id="rId8"/>
    <p:sldId id="271" r:id="rId9"/>
    <p:sldId id="281" r:id="rId10"/>
    <p:sldId id="280" r:id="rId11"/>
    <p:sldId id="282" r:id="rId12"/>
    <p:sldId id="274" r:id="rId13"/>
    <p:sldId id="279" r:id="rId14"/>
    <p:sldId id="269" r:id="rId15"/>
  </p:sldIdLst>
  <p:sldSz cx="9144000" cy="6858000" type="screen4x3"/>
  <p:notesSz cx="6794500" cy="9982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1"/>
    <p:restoredTop sz="94694"/>
  </p:normalViewPr>
  <p:slideViewPr>
    <p:cSldViewPr>
      <p:cViewPr varScale="1">
        <p:scale>
          <a:sx n="94" d="100"/>
          <a:sy n="94" d="100"/>
        </p:scale>
        <p:origin x="88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550FAC-FAB8-4EB6-B360-36C9BCD769A9}" type="doc">
      <dgm:prSet loTypeId="urn:microsoft.com/office/officeart/2005/8/layout/hierarchy6" loCatId="hierarchy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zh-TW" altLang="en-US"/>
        </a:p>
      </dgm:t>
    </dgm:pt>
    <dgm:pt modelId="{A2D06BA1-82A3-4F34-B126-6E5D64C01204}">
      <dgm:prSet phldrT="[文字]" custT="1"/>
      <dgm:spPr/>
      <dgm:t>
        <a:bodyPr/>
        <a:lstStyle/>
        <a:p>
          <a:r>
            <a:rPr lang="en-US" altLang="zh-TW" sz="2800" dirty="0"/>
            <a:t>reverse</a:t>
          </a:r>
          <a:endParaRPr lang="zh-TW" altLang="en-US" sz="2800" dirty="0"/>
        </a:p>
      </dgm:t>
    </dgm:pt>
    <dgm:pt modelId="{4B7C26B1-5654-4AE2-AA0B-58DCFBDDB6E4}" type="parTrans" cxnId="{D5D5586E-9BE0-40D6-A8CB-1970A3F9856C}">
      <dgm:prSet/>
      <dgm:spPr/>
      <dgm:t>
        <a:bodyPr/>
        <a:lstStyle/>
        <a:p>
          <a:endParaRPr lang="zh-TW" altLang="en-US" sz="2800"/>
        </a:p>
      </dgm:t>
    </dgm:pt>
    <dgm:pt modelId="{4BA29B96-DAC0-415F-9960-B26EC10C2F13}" type="sibTrans" cxnId="{D5D5586E-9BE0-40D6-A8CB-1970A3F9856C}">
      <dgm:prSet/>
      <dgm:spPr/>
      <dgm:t>
        <a:bodyPr/>
        <a:lstStyle/>
        <a:p>
          <a:endParaRPr lang="zh-TW" altLang="en-US" sz="2800"/>
        </a:p>
      </dgm:t>
    </dgm:pt>
    <dgm:pt modelId="{490107B7-539F-40E1-BE3D-03811B48022F}">
      <dgm:prSet phldrT="[文字]" custT="1"/>
      <dgm:spPr/>
      <dgm:t>
        <a:bodyPr/>
        <a:lstStyle/>
        <a:p>
          <a:r>
            <a:rPr lang="en-US" altLang="zh-TW" sz="2800" dirty="0"/>
            <a:t>palindrome</a:t>
          </a:r>
          <a:endParaRPr lang="zh-TW" altLang="en-US" sz="2800" dirty="0"/>
        </a:p>
      </dgm:t>
    </dgm:pt>
    <dgm:pt modelId="{4A8066C7-EE18-451C-80F8-707A6AED6985}" type="parTrans" cxnId="{D0BA6E52-BC82-449F-9C20-8E598CBD72D2}">
      <dgm:prSet/>
      <dgm:spPr/>
      <dgm:t>
        <a:bodyPr/>
        <a:lstStyle/>
        <a:p>
          <a:endParaRPr lang="zh-TW" altLang="en-US" sz="2800"/>
        </a:p>
      </dgm:t>
    </dgm:pt>
    <dgm:pt modelId="{1A6B9EC9-097D-47E3-8D15-DD34323D5549}" type="sibTrans" cxnId="{D0BA6E52-BC82-449F-9C20-8E598CBD72D2}">
      <dgm:prSet/>
      <dgm:spPr/>
      <dgm:t>
        <a:bodyPr/>
        <a:lstStyle/>
        <a:p>
          <a:endParaRPr lang="zh-TW" altLang="en-US" sz="2800"/>
        </a:p>
      </dgm:t>
    </dgm:pt>
    <dgm:pt modelId="{FA7634D1-755E-40EB-90B7-1CE5D29AAB8A}">
      <dgm:prSet phldrT="[文字]" custT="1"/>
      <dgm:spPr/>
      <dgm:t>
        <a:bodyPr/>
        <a:lstStyle/>
        <a:p>
          <a:r>
            <a:rPr lang="en-US" altLang="zh-TW" sz="2800" dirty="0" err="1"/>
            <a:t>ask_palindrome</a:t>
          </a:r>
          <a:endParaRPr lang="zh-TW" altLang="en-US" sz="2800" dirty="0"/>
        </a:p>
      </dgm:t>
    </dgm:pt>
    <dgm:pt modelId="{23CDA284-E5A1-4DC3-B478-EE1A73814F15}" type="parTrans" cxnId="{CCCCFAAF-5352-4512-B03E-AFC55FC67E79}">
      <dgm:prSet/>
      <dgm:spPr/>
      <dgm:t>
        <a:bodyPr/>
        <a:lstStyle/>
        <a:p>
          <a:endParaRPr lang="zh-TW" altLang="en-US" sz="2800"/>
        </a:p>
      </dgm:t>
    </dgm:pt>
    <dgm:pt modelId="{D2A42B26-0C3B-4147-9E3C-878A156FE776}" type="sibTrans" cxnId="{CCCCFAAF-5352-4512-B03E-AFC55FC67E79}">
      <dgm:prSet/>
      <dgm:spPr/>
      <dgm:t>
        <a:bodyPr/>
        <a:lstStyle/>
        <a:p>
          <a:endParaRPr lang="zh-TW" altLang="en-US" sz="2800"/>
        </a:p>
      </dgm:t>
    </dgm:pt>
    <dgm:pt modelId="{DDBD6136-738A-4A4A-AC6C-565E68770248}">
      <dgm:prSet phldrT="[文字]" custT="1"/>
      <dgm:spPr/>
      <dgm:t>
        <a:bodyPr/>
        <a:lstStyle/>
        <a:p>
          <a:r>
            <a:rPr lang="en-US" altLang="zh-TW" sz="2800" dirty="0" err="1"/>
            <a:t>ask_reverse</a:t>
          </a:r>
          <a:endParaRPr lang="zh-TW" altLang="en-US" sz="2800" dirty="0"/>
        </a:p>
      </dgm:t>
    </dgm:pt>
    <dgm:pt modelId="{46042234-C150-4D05-BC85-60F3410A0118}" type="parTrans" cxnId="{6704D8C8-24F0-44A9-A882-3F24DB712234}">
      <dgm:prSet/>
      <dgm:spPr/>
      <dgm:t>
        <a:bodyPr/>
        <a:lstStyle/>
        <a:p>
          <a:endParaRPr lang="zh-TW" altLang="en-US" sz="2800"/>
        </a:p>
      </dgm:t>
    </dgm:pt>
    <dgm:pt modelId="{8978585C-A5DD-4817-8834-FF2F28DCAF50}" type="sibTrans" cxnId="{6704D8C8-24F0-44A9-A882-3F24DB712234}">
      <dgm:prSet/>
      <dgm:spPr/>
      <dgm:t>
        <a:bodyPr/>
        <a:lstStyle/>
        <a:p>
          <a:endParaRPr lang="zh-TW" altLang="en-US" sz="2800"/>
        </a:p>
      </dgm:t>
    </dgm:pt>
    <dgm:pt modelId="{74FBF333-6020-4ECF-92F6-E93E9472AF8F}" type="pres">
      <dgm:prSet presAssocID="{61550FAC-FAB8-4EB6-B360-36C9BCD769A9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1B8E74F-FBB3-4836-AFFF-D66107369DD5}" type="pres">
      <dgm:prSet presAssocID="{61550FAC-FAB8-4EB6-B360-36C9BCD769A9}" presName="hierFlow" presStyleCnt="0"/>
      <dgm:spPr/>
    </dgm:pt>
    <dgm:pt modelId="{581F9DEC-2921-43D1-AE95-5980B74A5BBE}" type="pres">
      <dgm:prSet presAssocID="{61550FAC-FAB8-4EB6-B360-36C9BCD769A9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84D7D8DD-5178-40A7-8D00-970CB42A66CA}" type="pres">
      <dgm:prSet presAssocID="{A2D06BA1-82A3-4F34-B126-6E5D64C01204}" presName="Name14" presStyleCnt="0"/>
      <dgm:spPr/>
    </dgm:pt>
    <dgm:pt modelId="{95673035-C10F-41E2-AEBE-FEB15DAF65CE}" type="pres">
      <dgm:prSet presAssocID="{A2D06BA1-82A3-4F34-B126-6E5D64C01204}" presName="level1Shape" presStyleLbl="node0" presStyleIdx="0" presStyleCnt="1" custScaleX="115230">
        <dgm:presLayoutVars>
          <dgm:chPref val="3"/>
        </dgm:presLayoutVars>
      </dgm:prSet>
      <dgm:spPr/>
    </dgm:pt>
    <dgm:pt modelId="{1DD9DB63-2D2C-42A3-B609-39EC4EF6A2DC}" type="pres">
      <dgm:prSet presAssocID="{A2D06BA1-82A3-4F34-B126-6E5D64C01204}" presName="hierChild2" presStyleCnt="0"/>
      <dgm:spPr/>
    </dgm:pt>
    <dgm:pt modelId="{C380FBFD-0B0C-4167-9845-A1C9632AC69B}" type="pres">
      <dgm:prSet presAssocID="{4A8066C7-EE18-451C-80F8-707A6AED6985}" presName="Name19" presStyleLbl="parChTrans1D2" presStyleIdx="0" presStyleCnt="2"/>
      <dgm:spPr/>
    </dgm:pt>
    <dgm:pt modelId="{C97647D1-73D6-43CB-A935-58AF28091D3C}" type="pres">
      <dgm:prSet presAssocID="{490107B7-539F-40E1-BE3D-03811B48022F}" presName="Name21" presStyleCnt="0"/>
      <dgm:spPr/>
    </dgm:pt>
    <dgm:pt modelId="{7E3137C1-C834-412B-9A23-79C27AEF6674}" type="pres">
      <dgm:prSet presAssocID="{490107B7-539F-40E1-BE3D-03811B48022F}" presName="level2Shape" presStyleLbl="node2" presStyleIdx="0" presStyleCnt="2" custScaleX="164020"/>
      <dgm:spPr/>
    </dgm:pt>
    <dgm:pt modelId="{8A63A98B-5DA6-4AD6-8829-3620CE484AEB}" type="pres">
      <dgm:prSet presAssocID="{490107B7-539F-40E1-BE3D-03811B48022F}" presName="hierChild3" presStyleCnt="0"/>
      <dgm:spPr/>
    </dgm:pt>
    <dgm:pt modelId="{E456AFD7-27BB-486B-86CF-7C50F74301AB}" type="pres">
      <dgm:prSet presAssocID="{23CDA284-E5A1-4DC3-B478-EE1A73814F15}" presName="Name19" presStyleLbl="parChTrans1D3" presStyleIdx="0" presStyleCnt="1"/>
      <dgm:spPr/>
    </dgm:pt>
    <dgm:pt modelId="{614AF090-9FA7-4192-813D-9E4B18F1EE44}" type="pres">
      <dgm:prSet presAssocID="{FA7634D1-755E-40EB-90B7-1CE5D29AAB8A}" presName="Name21" presStyleCnt="0"/>
      <dgm:spPr/>
    </dgm:pt>
    <dgm:pt modelId="{EFA9E2DE-C4D8-4A8F-AB8C-3C80F8A787D2}" type="pres">
      <dgm:prSet presAssocID="{FA7634D1-755E-40EB-90B7-1CE5D29AAB8A}" presName="level2Shape" presStyleLbl="node3" presStyleIdx="0" presStyleCnt="1" custScaleX="189439"/>
      <dgm:spPr/>
    </dgm:pt>
    <dgm:pt modelId="{2FCD156E-C8FF-4443-B30B-DE0FBFD2CDCD}" type="pres">
      <dgm:prSet presAssocID="{FA7634D1-755E-40EB-90B7-1CE5D29AAB8A}" presName="hierChild3" presStyleCnt="0"/>
      <dgm:spPr/>
    </dgm:pt>
    <dgm:pt modelId="{630D3ACC-32FC-4C33-A11F-627923FB54BE}" type="pres">
      <dgm:prSet presAssocID="{46042234-C150-4D05-BC85-60F3410A0118}" presName="Name19" presStyleLbl="parChTrans1D2" presStyleIdx="1" presStyleCnt="2"/>
      <dgm:spPr/>
    </dgm:pt>
    <dgm:pt modelId="{0063125D-B846-41DE-93CB-E25D4BE6E77E}" type="pres">
      <dgm:prSet presAssocID="{DDBD6136-738A-4A4A-AC6C-565E68770248}" presName="Name21" presStyleCnt="0"/>
      <dgm:spPr/>
    </dgm:pt>
    <dgm:pt modelId="{BEBEB45D-681E-4153-AA7C-1324D1F67B1E}" type="pres">
      <dgm:prSet presAssocID="{DDBD6136-738A-4A4A-AC6C-565E68770248}" presName="level2Shape" presStyleLbl="node2" presStyleIdx="1" presStyleCnt="2" custScaleX="159529"/>
      <dgm:spPr/>
    </dgm:pt>
    <dgm:pt modelId="{23E4889C-E0D3-459F-84D4-0D0B30A61F2B}" type="pres">
      <dgm:prSet presAssocID="{DDBD6136-738A-4A4A-AC6C-565E68770248}" presName="hierChild3" presStyleCnt="0"/>
      <dgm:spPr/>
    </dgm:pt>
    <dgm:pt modelId="{495AEB1D-C229-4E5D-B78B-AEB791E163B0}" type="pres">
      <dgm:prSet presAssocID="{61550FAC-FAB8-4EB6-B360-36C9BCD769A9}" presName="bgShapesFlow" presStyleCnt="0"/>
      <dgm:spPr/>
    </dgm:pt>
  </dgm:ptLst>
  <dgm:cxnLst>
    <dgm:cxn modelId="{2325290A-3305-4771-9E0A-47BB05994E49}" type="presOf" srcId="{4A8066C7-EE18-451C-80F8-707A6AED6985}" destId="{C380FBFD-0B0C-4167-9845-A1C9632AC69B}" srcOrd="0" destOrd="0" presId="urn:microsoft.com/office/officeart/2005/8/layout/hierarchy6"/>
    <dgm:cxn modelId="{263D495B-9E44-46C3-AFF1-A251C5D55BF3}" type="presOf" srcId="{46042234-C150-4D05-BC85-60F3410A0118}" destId="{630D3ACC-32FC-4C33-A11F-627923FB54BE}" srcOrd="0" destOrd="0" presId="urn:microsoft.com/office/officeart/2005/8/layout/hierarchy6"/>
    <dgm:cxn modelId="{7781B663-EBBA-4C3D-A564-6D71422F4BD0}" type="presOf" srcId="{A2D06BA1-82A3-4F34-B126-6E5D64C01204}" destId="{95673035-C10F-41E2-AEBE-FEB15DAF65CE}" srcOrd="0" destOrd="0" presId="urn:microsoft.com/office/officeart/2005/8/layout/hierarchy6"/>
    <dgm:cxn modelId="{D5D5586E-9BE0-40D6-A8CB-1970A3F9856C}" srcId="{61550FAC-FAB8-4EB6-B360-36C9BCD769A9}" destId="{A2D06BA1-82A3-4F34-B126-6E5D64C01204}" srcOrd="0" destOrd="0" parTransId="{4B7C26B1-5654-4AE2-AA0B-58DCFBDDB6E4}" sibTransId="{4BA29B96-DAC0-415F-9960-B26EC10C2F13}"/>
    <dgm:cxn modelId="{D0BA6E52-BC82-449F-9C20-8E598CBD72D2}" srcId="{A2D06BA1-82A3-4F34-B126-6E5D64C01204}" destId="{490107B7-539F-40E1-BE3D-03811B48022F}" srcOrd="0" destOrd="0" parTransId="{4A8066C7-EE18-451C-80F8-707A6AED6985}" sibTransId="{1A6B9EC9-097D-47E3-8D15-DD34323D5549}"/>
    <dgm:cxn modelId="{41798F7B-5FCA-4138-9248-FA7192550816}" type="presOf" srcId="{23CDA284-E5A1-4DC3-B478-EE1A73814F15}" destId="{E456AFD7-27BB-486B-86CF-7C50F74301AB}" srcOrd="0" destOrd="0" presId="urn:microsoft.com/office/officeart/2005/8/layout/hierarchy6"/>
    <dgm:cxn modelId="{5F6E2993-5707-44CB-AD04-526EA94437A6}" type="presOf" srcId="{61550FAC-FAB8-4EB6-B360-36C9BCD769A9}" destId="{74FBF333-6020-4ECF-92F6-E93E9472AF8F}" srcOrd="0" destOrd="0" presId="urn:microsoft.com/office/officeart/2005/8/layout/hierarchy6"/>
    <dgm:cxn modelId="{CCCCFAAF-5352-4512-B03E-AFC55FC67E79}" srcId="{490107B7-539F-40E1-BE3D-03811B48022F}" destId="{FA7634D1-755E-40EB-90B7-1CE5D29AAB8A}" srcOrd="0" destOrd="0" parTransId="{23CDA284-E5A1-4DC3-B478-EE1A73814F15}" sibTransId="{D2A42B26-0C3B-4147-9E3C-878A156FE776}"/>
    <dgm:cxn modelId="{F7C4BFB3-D631-4C46-86F9-4734E50A9479}" type="presOf" srcId="{FA7634D1-755E-40EB-90B7-1CE5D29AAB8A}" destId="{EFA9E2DE-C4D8-4A8F-AB8C-3C80F8A787D2}" srcOrd="0" destOrd="0" presId="urn:microsoft.com/office/officeart/2005/8/layout/hierarchy6"/>
    <dgm:cxn modelId="{6704D8C8-24F0-44A9-A882-3F24DB712234}" srcId="{A2D06BA1-82A3-4F34-B126-6E5D64C01204}" destId="{DDBD6136-738A-4A4A-AC6C-565E68770248}" srcOrd="1" destOrd="0" parTransId="{46042234-C150-4D05-BC85-60F3410A0118}" sibTransId="{8978585C-A5DD-4817-8834-FF2F28DCAF50}"/>
    <dgm:cxn modelId="{2BFC6EDE-05B1-40B1-9B6F-DDA20AA400CC}" type="presOf" srcId="{DDBD6136-738A-4A4A-AC6C-565E68770248}" destId="{BEBEB45D-681E-4153-AA7C-1324D1F67B1E}" srcOrd="0" destOrd="0" presId="urn:microsoft.com/office/officeart/2005/8/layout/hierarchy6"/>
    <dgm:cxn modelId="{30506EFA-4D61-440B-97C0-6CB20EDB1849}" type="presOf" srcId="{490107B7-539F-40E1-BE3D-03811B48022F}" destId="{7E3137C1-C834-412B-9A23-79C27AEF6674}" srcOrd="0" destOrd="0" presId="urn:microsoft.com/office/officeart/2005/8/layout/hierarchy6"/>
    <dgm:cxn modelId="{DFB7F227-A9C5-4F70-8A83-865AF13BFBB3}" type="presParOf" srcId="{74FBF333-6020-4ECF-92F6-E93E9472AF8F}" destId="{D1B8E74F-FBB3-4836-AFFF-D66107369DD5}" srcOrd="0" destOrd="0" presId="urn:microsoft.com/office/officeart/2005/8/layout/hierarchy6"/>
    <dgm:cxn modelId="{7E01C940-FA69-471D-9BED-688A635FB2A0}" type="presParOf" srcId="{D1B8E74F-FBB3-4836-AFFF-D66107369DD5}" destId="{581F9DEC-2921-43D1-AE95-5980B74A5BBE}" srcOrd="0" destOrd="0" presId="urn:microsoft.com/office/officeart/2005/8/layout/hierarchy6"/>
    <dgm:cxn modelId="{A87F5989-6CCE-498F-87E9-D626A12BDC9B}" type="presParOf" srcId="{581F9DEC-2921-43D1-AE95-5980B74A5BBE}" destId="{84D7D8DD-5178-40A7-8D00-970CB42A66CA}" srcOrd="0" destOrd="0" presId="urn:microsoft.com/office/officeart/2005/8/layout/hierarchy6"/>
    <dgm:cxn modelId="{53B7378C-4FFB-491F-A819-A3A1A92E7F13}" type="presParOf" srcId="{84D7D8DD-5178-40A7-8D00-970CB42A66CA}" destId="{95673035-C10F-41E2-AEBE-FEB15DAF65CE}" srcOrd="0" destOrd="0" presId="urn:microsoft.com/office/officeart/2005/8/layout/hierarchy6"/>
    <dgm:cxn modelId="{3CBA63AD-28CA-43DA-B631-8E00D56D41D8}" type="presParOf" srcId="{84D7D8DD-5178-40A7-8D00-970CB42A66CA}" destId="{1DD9DB63-2D2C-42A3-B609-39EC4EF6A2DC}" srcOrd="1" destOrd="0" presId="urn:microsoft.com/office/officeart/2005/8/layout/hierarchy6"/>
    <dgm:cxn modelId="{E24B2EF1-C450-4C73-B9BF-911A225A227B}" type="presParOf" srcId="{1DD9DB63-2D2C-42A3-B609-39EC4EF6A2DC}" destId="{C380FBFD-0B0C-4167-9845-A1C9632AC69B}" srcOrd="0" destOrd="0" presId="urn:microsoft.com/office/officeart/2005/8/layout/hierarchy6"/>
    <dgm:cxn modelId="{CDA11DFD-4E95-49E0-B386-5C9DA97D1AB7}" type="presParOf" srcId="{1DD9DB63-2D2C-42A3-B609-39EC4EF6A2DC}" destId="{C97647D1-73D6-43CB-A935-58AF28091D3C}" srcOrd="1" destOrd="0" presId="urn:microsoft.com/office/officeart/2005/8/layout/hierarchy6"/>
    <dgm:cxn modelId="{65FCC715-FD73-43C9-BBE2-F36A47B3A017}" type="presParOf" srcId="{C97647D1-73D6-43CB-A935-58AF28091D3C}" destId="{7E3137C1-C834-412B-9A23-79C27AEF6674}" srcOrd="0" destOrd="0" presId="urn:microsoft.com/office/officeart/2005/8/layout/hierarchy6"/>
    <dgm:cxn modelId="{F58E1F83-9AE5-4507-A277-5D9264A75F78}" type="presParOf" srcId="{C97647D1-73D6-43CB-A935-58AF28091D3C}" destId="{8A63A98B-5DA6-4AD6-8829-3620CE484AEB}" srcOrd="1" destOrd="0" presId="urn:microsoft.com/office/officeart/2005/8/layout/hierarchy6"/>
    <dgm:cxn modelId="{29E09148-073D-49E2-88FB-089DB646C45C}" type="presParOf" srcId="{8A63A98B-5DA6-4AD6-8829-3620CE484AEB}" destId="{E456AFD7-27BB-486B-86CF-7C50F74301AB}" srcOrd="0" destOrd="0" presId="urn:microsoft.com/office/officeart/2005/8/layout/hierarchy6"/>
    <dgm:cxn modelId="{42C75FB0-8CCF-42D2-90E4-364129548C7A}" type="presParOf" srcId="{8A63A98B-5DA6-4AD6-8829-3620CE484AEB}" destId="{614AF090-9FA7-4192-813D-9E4B18F1EE44}" srcOrd="1" destOrd="0" presId="urn:microsoft.com/office/officeart/2005/8/layout/hierarchy6"/>
    <dgm:cxn modelId="{9E041444-446D-4CB7-AFB7-0C04169E764B}" type="presParOf" srcId="{614AF090-9FA7-4192-813D-9E4B18F1EE44}" destId="{EFA9E2DE-C4D8-4A8F-AB8C-3C80F8A787D2}" srcOrd="0" destOrd="0" presId="urn:microsoft.com/office/officeart/2005/8/layout/hierarchy6"/>
    <dgm:cxn modelId="{A2EB931F-DFED-4CFD-A442-BCF3FFACE06E}" type="presParOf" srcId="{614AF090-9FA7-4192-813D-9E4B18F1EE44}" destId="{2FCD156E-C8FF-4443-B30B-DE0FBFD2CDCD}" srcOrd="1" destOrd="0" presId="urn:microsoft.com/office/officeart/2005/8/layout/hierarchy6"/>
    <dgm:cxn modelId="{B4E74762-7CC8-4446-B1B2-0FCC588F4BDB}" type="presParOf" srcId="{1DD9DB63-2D2C-42A3-B609-39EC4EF6A2DC}" destId="{630D3ACC-32FC-4C33-A11F-627923FB54BE}" srcOrd="2" destOrd="0" presId="urn:microsoft.com/office/officeart/2005/8/layout/hierarchy6"/>
    <dgm:cxn modelId="{E982CE69-91C0-4E2C-BE99-7FF2ADD61BE1}" type="presParOf" srcId="{1DD9DB63-2D2C-42A3-B609-39EC4EF6A2DC}" destId="{0063125D-B846-41DE-93CB-E25D4BE6E77E}" srcOrd="3" destOrd="0" presId="urn:microsoft.com/office/officeart/2005/8/layout/hierarchy6"/>
    <dgm:cxn modelId="{3486207D-B552-4819-9F25-3536EAF36C98}" type="presParOf" srcId="{0063125D-B846-41DE-93CB-E25D4BE6E77E}" destId="{BEBEB45D-681E-4153-AA7C-1324D1F67B1E}" srcOrd="0" destOrd="0" presId="urn:microsoft.com/office/officeart/2005/8/layout/hierarchy6"/>
    <dgm:cxn modelId="{0801B846-E2F2-4AEA-99B9-31E3B19D7050}" type="presParOf" srcId="{0063125D-B846-41DE-93CB-E25D4BE6E77E}" destId="{23E4889C-E0D3-459F-84D4-0D0B30A61F2B}" srcOrd="1" destOrd="0" presId="urn:microsoft.com/office/officeart/2005/8/layout/hierarchy6"/>
    <dgm:cxn modelId="{06704A53-6BC5-4ACD-90B0-932244AA7703}" type="presParOf" srcId="{74FBF333-6020-4ECF-92F6-E93E9472AF8F}" destId="{495AEB1D-C229-4E5D-B78B-AEB791E163B0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1550FAC-FAB8-4EB6-B360-36C9BCD769A9}" type="doc">
      <dgm:prSet loTypeId="urn:microsoft.com/office/officeart/2005/8/layout/hierarchy2" loCatId="hierarchy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zh-TW" altLang="en-US"/>
        </a:p>
      </dgm:t>
    </dgm:pt>
    <dgm:pt modelId="{A2D06BA1-82A3-4F34-B126-6E5D64C01204}">
      <dgm:prSet phldrT="[文字]" custT="1"/>
      <dgm:spPr/>
      <dgm:t>
        <a:bodyPr/>
        <a:lstStyle/>
        <a:p>
          <a:r>
            <a:rPr lang="en-US" altLang="zh-TW" sz="2400" dirty="0" err="1"/>
            <a:t>reverse.c</a:t>
          </a:r>
          <a:endParaRPr lang="zh-TW" altLang="en-US" sz="2400" dirty="0"/>
        </a:p>
      </dgm:t>
    </dgm:pt>
    <dgm:pt modelId="{4B7C26B1-5654-4AE2-AA0B-58DCFBDDB6E4}" type="parTrans" cxnId="{D5D5586E-9BE0-40D6-A8CB-1970A3F9856C}">
      <dgm:prSet/>
      <dgm:spPr/>
      <dgm:t>
        <a:bodyPr/>
        <a:lstStyle/>
        <a:p>
          <a:endParaRPr lang="zh-TW" altLang="en-US" sz="2400"/>
        </a:p>
      </dgm:t>
    </dgm:pt>
    <dgm:pt modelId="{4BA29B96-DAC0-415F-9960-B26EC10C2F13}" type="sibTrans" cxnId="{D5D5586E-9BE0-40D6-A8CB-1970A3F9856C}">
      <dgm:prSet/>
      <dgm:spPr/>
      <dgm:t>
        <a:bodyPr/>
        <a:lstStyle/>
        <a:p>
          <a:endParaRPr lang="zh-TW" altLang="en-US" sz="2400"/>
        </a:p>
      </dgm:t>
    </dgm:pt>
    <dgm:pt modelId="{490107B7-539F-40E1-BE3D-03811B48022F}">
      <dgm:prSet phldrT="[文字]" custT="1"/>
      <dgm:spPr/>
      <dgm:t>
        <a:bodyPr/>
        <a:lstStyle/>
        <a:p>
          <a:r>
            <a:rPr lang="en-US" altLang="zh-TW" sz="2400" dirty="0" err="1"/>
            <a:t>palindrome.c</a:t>
          </a:r>
          <a:endParaRPr lang="zh-TW" altLang="en-US" sz="2400" dirty="0"/>
        </a:p>
      </dgm:t>
    </dgm:pt>
    <dgm:pt modelId="{4A8066C7-EE18-451C-80F8-707A6AED6985}" type="parTrans" cxnId="{D0BA6E52-BC82-449F-9C20-8E598CBD72D2}">
      <dgm:prSet custT="1"/>
      <dgm:spPr/>
      <dgm:t>
        <a:bodyPr/>
        <a:lstStyle/>
        <a:p>
          <a:endParaRPr lang="zh-TW" altLang="en-US" sz="2400"/>
        </a:p>
      </dgm:t>
    </dgm:pt>
    <dgm:pt modelId="{1A6B9EC9-097D-47E3-8D15-DD34323D5549}" type="sibTrans" cxnId="{D0BA6E52-BC82-449F-9C20-8E598CBD72D2}">
      <dgm:prSet/>
      <dgm:spPr/>
      <dgm:t>
        <a:bodyPr/>
        <a:lstStyle/>
        <a:p>
          <a:endParaRPr lang="zh-TW" altLang="en-US" sz="2400"/>
        </a:p>
      </dgm:t>
    </dgm:pt>
    <dgm:pt modelId="{FA7634D1-755E-40EB-90B7-1CE5D29AAB8A}">
      <dgm:prSet phldrT="[文字]" custT="1"/>
      <dgm:spPr/>
      <dgm:t>
        <a:bodyPr/>
        <a:lstStyle/>
        <a:p>
          <a:r>
            <a:rPr lang="en-US" altLang="zh-TW" sz="2400" dirty="0" err="1"/>
            <a:t>ask_palindrome.c</a:t>
          </a:r>
          <a:r>
            <a:rPr lang="en-US" altLang="zh-TW" sz="2400" dirty="0"/>
            <a:t> (place to start)</a:t>
          </a:r>
          <a:endParaRPr lang="zh-TW" altLang="en-US" sz="2400" dirty="0"/>
        </a:p>
      </dgm:t>
    </dgm:pt>
    <dgm:pt modelId="{23CDA284-E5A1-4DC3-B478-EE1A73814F15}" type="parTrans" cxnId="{CCCCFAAF-5352-4512-B03E-AFC55FC67E79}">
      <dgm:prSet custT="1"/>
      <dgm:spPr/>
      <dgm:t>
        <a:bodyPr/>
        <a:lstStyle/>
        <a:p>
          <a:endParaRPr lang="zh-TW" altLang="en-US" sz="2400"/>
        </a:p>
      </dgm:t>
    </dgm:pt>
    <dgm:pt modelId="{D2A42B26-0C3B-4147-9E3C-878A156FE776}" type="sibTrans" cxnId="{CCCCFAAF-5352-4512-B03E-AFC55FC67E79}">
      <dgm:prSet/>
      <dgm:spPr/>
      <dgm:t>
        <a:bodyPr/>
        <a:lstStyle/>
        <a:p>
          <a:endParaRPr lang="zh-TW" altLang="en-US" sz="2400"/>
        </a:p>
      </dgm:t>
    </dgm:pt>
    <dgm:pt modelId="{DDBD6136-738A-4A4A-AC6C-565E68770248}">
      <dgm:prSet phldrT="[文字]" custT="1"/>
      <dgm:spPr/>
      <dgm:t>
        <a:bodyPr/>
        <a:lstStyle/>
        <a:p>
          <a:r>
            <a:rPr lang="en-US" altLang="zh-TW" sz="2400" dirty="0" err="1"/>
            <a:t>ask_reverse.c</a:t>
          </a:r>
          <a:endParaRPr lang="zh-TW" altLang="en-US" sz="2400" dirty="0"/>
        </a:p>
      </dgm:t>
    </dgm:pt>
    <dgm:pt modelId="{46042234-C150-4D05-BC85-60F3410A0118}" type="parTrans" cxnId="{6704D8C8-24F0-44A9-A882-3F24DB712234}">
      <dgm:prSet custT="1"/>
      <dgm:spPr/>
      <dgm:t>
        <a:bodyPr/>
        <a:lstStyle/>
        <a:p>
          <a:endParaRPr lang="zh-TW" altLang="en-US" sz="2400"/>
        </a:p>
      </dgm:t>
    </dgm:pt>
    <dgm:pt modelId="{8978585C-A5DD-4817-8834-FF2F28DCAF50}" type="sibTrans" cxnId="{6704D8C8-24F0-44A9-A882-3F24DB712234}">
      <dgm:prSet/>
      <dgm:spPr/>
      <dgm:t>
        <a:bodyPr/>
        <a:lstStyle/>
        <a:p>
          <a:endParaRPr lang="zh-TW" altLang="en-US" sz="2400"/>
        </a:p>
      </dgm:t>
    </dgm:pt>
    <dgm:pt modelId="{EB2E6222-13DB-40CD-86E9-22A147D73771}">
      <dgm:prSet phldrT="[文字]" custT="1"/>
      <dgm:spPr/>
      <dgm:t>
        <a:bodyPr/>
        <a:lstStyle/>
        <a:p>
          <a:r>
            <a:rPr lang="en-US" altLang="zh-TW" sz="2400" dirty="0" err="1"/>
            <a:t>reverse.h</a:t>
          </a:r>
          <a:endParaRPr lang="zh-TW" altLang="en-US" sz="2400" dirty="0"/>
        </a:p>
      </dgm:t>
    </dgm:pt>
    <dgm:pt modelId="{197D8392-A892-44F4-8165-0A6B2855FDAB}" type="parTrans" cxnId="{3B2A4827-4F13-4EBB-A810-3324C49C437C}">
      <dgm:prSet custT="1"/>
      <dgm:spPr/>
      <dgm:t>
        <a:bodyPr/>
        <a:lstStyle/>
        <a:p>
          <a:endParaRPr lang="zh-TW" altLang="en-US" sz="2400"/>
        </a:p>
      </dgm:t>
    </dgm:pt>
    <dgm:pt modelId="{3830D859-6246-41CF-B9DF-346C08D500A3}" type="sibTrans" cxnId="{3B2A4827-4F13-4EBB-A810-3324C49C437C}">
      <dgm:prSet/>
      <dgm:spPr/>
      <dgm:t>
        <a:bodyPr/>
        <a:lstStyle/>
        <a:p>
          <a:endParaRPr lang="zh-TW" altLang="en-US" sz="2400"/>
        </a:p>
      </dgm:t>
    </dgm:pt>
    <dgm:pt modelId="{99AB5C9D-FE85-444D-B5C7-EE05241C400D}">
      <dgm:prSet phldrT="[文字]" custT="1"/>
      <dgm:spPr/>
      <dgm:t>
        <a:bodyPr/>
        <a:lstStyle/>
        <a:p>
          <a:r>
            <a:rPr lang="en-US" altLang="zh-TW" sz="2400" dirty="0" err="1"/>
            <a:t>palindrome.h</a:t>
          </a:r>
          <a:endParaRPr lang="zh-TW" altLang="en-US" sz="2400" dirty="0"/>
        </a:p>
      </dgm:t>
    </dgm:pt>
    <dgm:pt modelId="{30F76CCB-FEAC-4CDE-B828-C4E5DEDFDADB}" type="parTrans" cxnId="{30624CE4-65E7-412C-A143-44B303F0C0B6}">
      <dgm:prSet custT="1"/>
      <dgm:spPr/>
      <dgm:t>
        <a:bodyPr/>
        <a:lstStyle/>
        <a:p>
          <a:endParaRPr lang="zh-TW" altLang="en-US" sz="2400"/>
        </a:p>
      </dgm:t>
    </dgm:pt>
    <dgm:pt modelId="{0B679F84-596D-400A-9698-A7FF1939704D}" type="sibTrans" cxnId="{30624CE4-65E7-412C-A143-44B303F0C0B6}">
      <dgm:prSet/>
      <dgm:spPr/>
      <dgm:t>
        <a:bodyPr/>
        <a:lstStyle/>
        <a:p>
          <a:endParaRPr lang="zh-TW" altLang="en-US" sz="2400"/>
        </a:p>
      </dgm:t>
    </dgm:pt>
    <dgm:pt modelId="{57D4B48D-A489-4582-9811-19FB7F25FB31}" type="pres">
      <dgm:prSet presAssocID="{61550FAC-FAB8-4EB6-B360-36C9BCD769A9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E586748-E4B3-4B05-8397-7142533F3B75}" type="pres">
      <dgm:prSet presAssocID="{A2D06BA1-82A3-4F34-B126-6E5D64C01204}" presName="root1" presStyleCnt="0"/>
      <dgm:spPr/>
    </dgm:pt>
    <dgm:pt modelId="{ABFCD8F4-64E5-4B41-84FF-C8B90A08B6F3}" type="pres">
      <dgm:prSet presAssocID="{A2D06BA1-82A3-4F34-B126-6E5D64C01204}" presName="LevelOneTextNode" presStyleLbl="node0" presStyleIdx="0" presStyleCnt="1" custScaleX="265378" custScaleY="258333" custLinFactNeighborX="15716">
        <dgm:presLayoutVars>
          <dgm:chPref val="3"/>
        </dgm:presLayoutVars>
      </dgm:prSet>
      <dgm:spPr/>
    </dgm:pt>
    <dgm:pt modelId="{17B3162D-4C5E-4875-9D8F-B6DC0C4B7232}" type="pres">
      <dgm:prSet presAssocID="{A2D06BA1-82A3-4F34-B126-6E5D64C01204}" presName="level2hierChild" presStyleCnt="0"/>
      <dgm:spPr/>
    </dgm:pt>
    <dgm:pt modelId="{A8354C4D-B9ED-4EA1-9038-F58BB2953990}" type="pres">
      <dgm:prSet presAssocID="{197D8392-A892-44F4-8165-0A6B2855FDAB}" presName="conn2-1" presStyleLbl="parChTrans1D2" presStyleIdx="0" presStyleCnt="1"/>
      <dgm:spPr/>
    </dgm:pt>
    <dgm:pt modelId="{2E390CF6-C87B-4C18-B11D-E6BA3BE92C35}" type="pres">
      <dgm:prSet presAssocID="{197D8392-A892-44F4-8165-0A6B2855FDAB}" presName="connTx" presStyleLbl="parChTrans1D2" presStyleIdx="0" presStyleCnt="1"/>
      <dgm:spPr/>
    </dgm:pt>
    <dgm:pt modelId="{1F3090B8-B36C-4D08-AE4B-862F09102F8E}" type="pres">
      <dgm:prSet presAssocID="{EB2E6222-13DB-40CD-86E9-22A147D73771}" presName="root2" presStyleCnt="0"/>
      <dgm:spPr/>
    </dgm:pt>
    <dgm:pt modelId="{E5DBB720-E710-4AF7-BA9F-B461A0D805E1}" type="pres">
      <dgm:prSet presAssocID="{EB2E6222-13DB-40CD-86E9-22A147D73771}" presName="LevelTwoTextNode" presStyleLbl="node2" presStyleIdx="0" presStyleCnt="1" custScaleX="286919" custScaleY="258333" custLinFactNeighborX="-3553">
        <dgm:presLayoutVars>
          <dgm:chPref val="3"/>
        </dgm:presLayoutVars>
      </dgm:prSet>
      <dgm:spPr/>
    </dgm:pt>
    <dgm:pt modelId="{B93A7627-7769-48BE-BDE9-1C34DFAA403C}" type="pres">
      <dgm:prSet presAssocID="{EB2E6222-13DB-40CD-86E9-22A147D73771}" presName="level3hierChild" presStyleCnt="0"/>
      <dgm:spPr/>
    </dgm:pt>
    <dgm:pt modelId="{28DCAB86-5D8A-46E5-9080-FB9512932B2C}" type="pres">
      <dgm:prSet presAssocID="{4A8066C7-EE18-451C-80F8-707A6AED6985}" presName="conn2-1" presStyleLbl="parChTrans1D3" presStyleIdx="0" presStyleCnt="2"/>
      <dgm:spPr/>
    </dgm:pt>
    <dgm:pt modelId="{E7FAE23E-DE8E-4CEE-8F37-AF053736CB76}" type="pres">
      <dgm:prSet presAssocID="{4A8066C7-EE18-451C-80F8-707A6AED6985}" presName="connTx" presStyleLbl="parChTrans1D3" presStyleIdx="0" presStyleCnt="2"/>
      <dgm:spPr/>
    </dgm:pt>
    <dgm:pt modelId="{8CB86DCB-2A6A-4255-9778-577BA65C5F89}" type="pres">
      <dgm:prSet presAssocID="{490107B7-539F-40E1-BE3D-03811B48022F}" presName="root2" presStyleCnt="0"/>
      <dgm:spPr/>
    </dgm:pt>
    <dgm:pt modelId="{E604BDB9-50A8-42DB-8408-94AAEDDEF6B9}" type="pres">
      <dgm:prSet presAssocID="{490107B7-539F-40E1-BE3D-03811B48022F}" presName="LevelTwoTextNode" presStyleLbl="node3" presStyleIdx="0" presStyleCnt="2" custScaleX="376260" custScaleY="321553" custLinFactY="-183591" custLinFactNeighborX="-12003" custLinFactNeighborY="-200000">
        <dgm:presLayoutVars>
          <dgm:chPref val="3"/>
        </dgm:presLayoutVars>
      </dgm:prSet>
      <dgm:spPr/>
    </dgm:pt>
    <dgm:pt modelId="{1672BEA0-1C89-4535-9031-21963836419F}" type="pres">
      <dgm:prSet presAssocID="{490107B7-539F-40E1-BE3D-03811B48022F}" presName="level3hierChild" presStyleCnt="0"/>
      <dgm:spPr/>
    </dgm:pt>
    <dgm:pt modelId="{5D83D528-E727-4BD4-B25E-65EE3BD7717D}" type="pres">
      <dgm:prSet presAssocID="{30F76CCB-FEAC-4CDE-B828-C4E5DEDFDADB}" presName="conn2-1" presStyleLbl="parChTrans1D4" presStyleIdx="0" presStyleCnt="2"/>
      <dgm:spPr/>
    </dgm:pt>
    <dgm:pt modelId="{4DB18361-BB82-437D-9B28-F1094FD6F179}" type="pres">
      <dgm:prSet presAssocID="{30F76CCB-FEAC-4CDE-B828-C4E5DEDFDADB}" presName="connTx" presStyleLbl="parChTrans1D4" presStyleIdx="0" presStyleCnt="2"/>
      <dgm:spPr/>
    </dgm:pt>
    <dgm:pt modelId="{B8060709-4FE2-43F1-AAAC-28FA5381CE71}" type="pres">
      <dgm:prSet presAssocID="{99AB5C9D-FE85-444D-B5C7-EE05241C400D}" presName="root2" presStyleCnt="0"/>
      <dgm:spPr/>
    </dgm:pt>
    <dgm:pt modelId="{848D98C4-6EF0-4DDA-B98A-A91980A0BDC7}" type="pres">
      <dgm:prSet presAssocID="{99AB5C9D-FE85-444D-B5C7-EE05241C400D}" presName="LevelTwoTextNode" presStyleLbl="node4" presStyleIdx="0" presStyleCnt="2" custScaleX="407783" custScaleY="252226" custLinFactY="-183591" custLinFactNeighborX="-30279" custLinFactNeighborY="-200000">
        <dgm:presLayoutVars>
          <dgm:chPref val="3"/>
        </dgm:presLayoutVars>
      </dgm:prSet>
      <dgm:spPr/>
    </dgm:pt>
    <dgm:pt modelId="{588AAC69-59C7-45EC-BD59-0CB54D4CEA37}" type="pres">
      <dgm:prSet presAssocID="{99AB5C9D-FE85-444D-B5C7-EE05241C400D}" presName="level3hierChild" presStyleCnt="0"/>
      <dgm:spPr/>
    </dgm:pt>
    <dgm:pt modelId="{2C6CB7F4-6339-442D-9F05-7319FEFE147A}" type="pres">
      <dgm:prSet presAssocID="{23CDA284-E5A1-4DC3-B478-EE1A73814F15}" presName="conn2-1" presStyleLbl="parChTrans1D4" presStyleIdx="1" presStyleCnt="2"/>
      <dgm:spPr/>
    </dgm:pt>
    <dgm:pt modelId="{C9810B3D-96FE-4F32-91A7-D07328407D35}" type="pres">
      <dgm:prSet presAssocID="{23CDA284-E5A1-4DC3-B478-EE1A73814F15}" presName="connTx" presStyleLbl="parChTrans1D4" presStyleIdx="1" presStyleCnt="2"/>
      <dgm:spPr/>
    </dgm:pt>
    <dgm:pt modelId="{15A18348-2787-40BB-AADC-6986C59B1E33}" type="pres">
      <dgm:prSet presAssocID="{FA7634D1-755E-40EB-90B7-1CE5D29AAB8A}" presName="root2" presStyleCnt="0"/>
      <dgm:spPr/>
    </dgm:pt>
    <dgm:pt modelId="{6737FDFB-FB21-4F69-A557-7B02CCCCC7D5}" type="pres">
      <dgm:prSet presAssocID="{FA7634D1-755E-40EB-90B7-1CE5D29AAB8A}" presName="LevelTwoTextNode" presStyleLbl="node4" presStyleIdx="1" presStyleCnt="2" custScaleX="533008" custScaleY="388516">
        <dgm:presLayoutVars>
          <dgm:chPref val="3"/>
        </dgm:presLayoutVars>
      </dgm:prSet>
      <dgm:spPr/>
    </dgm:pt>
    <dgm:pt modelId="{C99C5A76-167C-46C5-A258-6C32D088A02A}" type="pres">
      <dgm:prSet presAssocID="{FA7634D1-755E-40EB-90B7-1CE5D29AAB8A}" presName="level3hierChild" presStyleCnt="0"/>
      <dgm:spPr/>
    </dgm:pt>
    <dgm:pt modelId="{7AEE150E-E71F-466A-9056-1248B9CFC5C6}" type="pres">
      <dgm:prSet presAssocID="{46042234-C150-4D05-BC85-60F3410A0118}" presName="conn2-1" presStyleLbl="parChTrans1D3" presStyleIdx="1" presStyleCnt="2"/>
      <dgm:spPr/>
    </dgm:pt>
    <dgm:pt modelId="{425DCFCC-4241-499A-B3E1-2C9565A8B2DC}" type="pres">
      <dgm:prSet presAssocID="{46042234-C150-4D05-BC85-60F3410A0118}" presName="connTx" presStyleLbl="parChTrans1D3" presStyleIdx="1" presStyleCnt="2"/>
      <dgm:spPr/>
    </dgm:pt>
    <dgm:pt modelId="{8AD8FE21-DF2F-4A64-9916-69C6904A5E1E}" type="pres">
      <dgm:prSet presAssocID="{DDBD6136-738A-4A4A-AC6C-565E68770248}" presName="root2" presStyleCnt="0"/>
      <dgm:spPr/>
    </dgm:pt>
    <dgm:pt modelId="{D60AE387-06A8-4B29-A5E3-6E1E65BD18FC}" type="pres">
      <dgm:prSet presAssocID="{DDBD6136-738A-4A4A-AC6C-565E68770248}" presName="LevelTwoTextNode" presStyleLbl="node3" presStyleIdx="1" presStyleCnt="2" custScaleX="407629" custScaleY="230695" custLinFactY="100000" custLinFactNeighborX="1186" custLinFactNeighborY="167468">
        <dgm:presLayoutVars>
          <dgm:chPref val="3"/>
        </dgm:presLayoutVars>
      </dgm:prSet>
      <dgm:spPr/>
    </dgm:pt>
    <dgm:pt modelId="{889D86DE-20DE-4BA6-A094-D4FFD512515A}" type="pres">
      <dgm:prSet presAssocID="{DDBD6136-738A-4A4A-AC6C-565E68770248}" presName="level3hierChild" presStyleCnt="0"/>
      <dgm:spPr/>
    </dgm:pt>
  </dgm:ptLst>
  <dgm:cxnLst>
    <dgm:cxn modelId="{BDA99418-E4C8-4445-A901-01AD65B8FA43}" type="presOf" srcId="{23CDA284-E5A1-4DC3-B478-EE1A73814F15}" destId="{2C6CB7F4-6339-442D-9F05-7319FEFE147A}" srcOrd="0" destOrd="0" presId="urn:microsoft.com/office/officeart/2005/8/layout/hierarchy2"/>
    <dgm:cxn modelId="{5967D41A-7910-4190-A5B8-8895529F4DC4}" type="presOf" srcId="{61550FAC-FAB8-4EB6-B360-36C9BCD769A9}" destId="{57D4B48D-A489-4582-9811-19FB7F25FB31}" srcOrd="0" destOrd="0" presId="urn:microsoft.com/office/officeart/2005/8/layout/hierarchy2"/>
    <dgm:cxn modelId="{D71B871E-B62A-484C-8026-CAFAD2D91651}" type="presOf" srcId="{30F76CCB-FEAC-4CDE-B828-C4E5DEDFDADB}" destId="{4DB18361-BB82-437D-9B28-F1094FD6F179}" srcOrd="1" destOrd="0" presId="urn:microsoft.com/office/officeart/2005/8/layout/hierarchy2"/>
    <dgm:cxn modelId="{3BD87A21-B1FA-4D1F-98CB-4309A836D464}" type="presOf" srcId="{30F76CCB-FEAC-4CDE-B828-C4E5DEDFDADB}" destId="{5D83D528-E727-4BD4-B25E-65EE3BD7717D}" srcOrd="0" destOrd="0" presId="urn:microsoft.com/office/officeart/2005/8/layout/hierarchy2"/>
    <dgm:cxn modelId="{3B2A4827-4F13-4EBB-A810-3324C49C437C}" srcId="{A2D06BA1-82A3-4F34-B126-6E5D64C01204}" destId="{EB2E6222-13DB-40CD-86E9-22A147D73771}" srcOrd="0" destOrd="0" parTransId="{197D8392-A892-44F4-8165-0A6B2855FDAB}" sibTransId="{3830D859-6246-41CF-B9DF-346C08D500A3}"/>
    <dgm:cxn modelId="{C0A6745B-A422-40E8-8E2D-36C05EEE2F6D}" type="presOf" srcId="{DDBD6136-738A-4A4A-AC6C-565E68770248}" destId="{D60AE387-06A8-4B29-A5E3-6E1E65BD18FC}" srcOrd="0" destOrd="0" presId="urn:microsoft.com/office/officeart/2005/8/layout/hierarchy2"/>
    <dgm:cxn modelId="{411C335F-2746-4ADB-B518-3CFD18523E44}" type="presOf" srcId="{4A8066C7-EE18-451C-80F8-707A6AED6985}" destId="{E7FAE23E-DE8E-4CEE-8F37-AF053736CB76}" srcOrd="1" destOrd="0" presId="urn:microsoft.com/office/officeart/2005/8/layout/hierarchy2"/>
    <dgm:cxn modelId="{53A7BF6A-C879-45C8-B7B5-B67E272FB13B}" type="presOf" srcId="{197D8392-A892-44F4-8165-0A6B2855FDAB}" destId="{2E390CF6-C87B-4C18-B11D-E6BA3BE92C35}" srcOrd="1" destOrd="0" presId="urn:microsoft.com/office/officeart/2005/8/layout/hierarchy2"/>
    <dgm:cxn modelId="{D5D5586E-9BE0-40D6-A8CB-1970A3F9856C}" srcId="{61550FAC-FAB8-4EB6-B360-36C9BCD769A9}" destId="{A2D06BA1-82A3-4F34-B126-6E5D64C01204}" srcOrd="0" destOrd="0" parTransId="{4B7C26B1-5654-4AE2-AA0B-58DCFBDDB6E4}" sibTransId="{4BA29B96-DAC0-415F-9960-B26EC10C2F13}"/>
    <dgm:cxn modelId="{D0BA6E52-BC82-449F-9C20-8E598CBD72D2}" srcId="{EB2E6222-13DB-40CD-86E9-22A147D73771}" destId="{490107B7-539F-40E1-BE3D-03811B48022F}" srcOrd="0" destOrd="0" parTransId="{4A8066C7-EE18-451C-80F8-707A6AED6985}" sibTransId="{1A6B9EC9-097D-47E3-8D15-DD34323D5549}"/>
    <dgm:cxn modelId="{047CDE8A-4680-4130-91A2-ED9179476F5E}" type="presOf" srcId="{46042234-C150-4D05-BC85-60F3410A0118}" destId="{425DCFCC-4241-499A-B3E1-2C9565A8B2DC}" srcOrd="1" destOrd="0" presId="urn:microsoft.com/office/officeart/2005/8/layout/hierarchy2"/>
    <dgm:cxn modelId="{A6279298-EF93-469C-8C6D-69323DFE8A66}" type="presOf" srcId="{A2D06BA1-82A3-4F34-B126-6E5D64C01204}" destId="{ABFCD8F4-64E5-4B41-84FF-C8B90A08B6F3}" srcOrd="0" destOrd="0" presId="urn:microsoft.com/office/officeart/2005/8/layout/hierarchy2"/>
    <dgm:cxn modelId="{CB975299-0D5A-4F67-A4BA-88F1CD4E9DAF}" type="presOf" srcId="{FA7634D1-755E-40EB-90B7-1CE5D29AAB8A}" destId="{6737FDFB-FB21-4F69-A557-7B02CCCCC7D5}" srcOrd="0" destOrd="0" presId="urn:microsoft.com/office/officeart/2005/8/layout/hierarchy2"/>
    <dgm:cxn modelId="{CCCCFAAF-5352-4512-B03E-AFC55FC67E79}" srcId="{99AB5C9D-FE85-444D-B5C7-EE05241C400D}" destId="{FA7634D1-755E-40EB-90B7-1CE5D29AAB8A}" srcOrd="0" destOrd="0" parTransId="{23CDA284-E5A1-4DC3-B478-EE1A73814F15}" sibTransId="{D2A42B26-0C3B-4147-9E3C-878A156FE776}"/>
    <dgm:cxn modelId="{88104FB0-9BDF-4D69-93F5-9958350B4D81}" type="presOf" srcId="{46042234-C150-4D05-BC85-60F3410A0118}" destId="{7AEE150E-E71F-466A-9056-1248B9CFC5C6}" srcOrd="0" destOrd="0" presId="urn:microsoft.com/office/officeart/2005/8/layout/hierarchy2"/>
    <dgm:cxn modelId="{80776CC4-418A-46FA-B6B8-842039A86D5C}" type="presOf" srcId="{197D8392-A892-44F4-8165-0A6B2855FDAB}" destId="{A8354C4D-B9ED-4EA1-9038-F58BB2953990}" srcOrd="0" destOrd="0" presId="urn:microsoft.com/office/officeart/2005/8/layout/hierarchy2"/>
    <dgm:cxn modelId="{6704D8C8-24F0-44A9-A882-3F24DB712234}" srcId="{EB2E6222-13DB-40CD-86E9-22A147D73771}" destId="{DDBD6136-738A-4A4A-AC6C-565E68770248}" srcOrd="1" destOrd="0" parTransId="{46042234-C150-4D05-BC85-60F3410A0118}" sibTransId="{8978585C-A5DD-4817-8834-FF2F28DCAF50}"/>
    <dgm:cxn modelId="{8A43D5DB-891D-49BA-9395-A51DF564922A}" type="presOf" srcId="{EB2E6222-13DB-40CD-86E9-22A147D73771}" destId="{E5DBB720-E710-4AF7-BA9F-B461A0D805E1}" srcOrd="0" destOrd="0" presId="urn:microsoft.com/office/officeart/2005/8/layout/hierarchy2"/>
    <dgm:cxn modelId="{BD020AE4-6E15-4032-948F-59B409FB8AA6}" type="presOf" srcId="{490107B7-539F-40E1-BE3D-03811B48022F}" destId="{E604BDB9-50A8-42DB-8408-94AAEDDEF6B9}" srcOrd="0" destOrd="0" presId="urn:microsoft.com/office/officeart/2005/8/layout/hierarchy2"/>
    <dgm:cxn modelId="{30624CE4-65E7-412C-A143-44B303F0C0B6}" srcId="{490107B7-539F-40E1-BE3D-03811B48022F}" destId="{99AB5C9D-FE85-444D-B5C7-EE05241C400D}" srcOrd="0" destOrd="0" parTransId="{30F76CCB-FEAC-4CDE-B828-C4E5DEDFDADB}" sibTransId="{0B679F84-596D-400A-9698-A7FF1939704D}"/>
    <dgm:cxn modelId="{6148E5EA-EFEE-489F-AEA8-8B27655315F6}" type="presOf" srcId="{99AB5C9D-FE85-444D-B5C7-EE05241C400D}" destId="{848D98C4-6EF0-4DDA-B98A-A91980A0BDC7}" srcOrd="0" destOrd="0" presId="urn:microsoft.com/office/officeart/2005/8/layout/hierarchy2"/>
    <dgm:cxn modelId="{0EB584F0-94E2-47D6-87C9-2ADB9000BDEB}" type="presOf" srcId="{23CDA284-E5A1-4DC3-B478-EE1A73814F15}" destId="{C9810B3D-96FE-4F32-91A7-D07328407D35}" srcOrd="1" destOrd="0" presId="urn:microsoft.com/office/officeart/2005/8/layout/hierarchy2"/>
    <dgm:cxn modelId="{0C422AFD-93C5-41D4-BA46-F12A9F6C0849}" type="presOf" srcId="{4A8066C7-EE18-451C-80F8-707A6AED6985}" destId="{28DCAB86-5D8A-46E5-9080-FB9512932B2C}" srcOrd="0" destOrd="0" presId="urn:microsoft.com/office/officeart/2005/8/layout/hierarchy2"/>
    <dgm:cxn modelId="{CA525DD3-E48A-40F1-AA20-6FBB60B78E0B}" type="presParOf" srcId="{57D4B48D-A489-4582-9811-19FB7F25FB31}" destId="{EE586748-E4B3-4B05-8397-7142533F3B75}" srcOrd="0" destOrd="0" presId="urn:microsoft.com/office/officeart/2005/8/layout/hierarchy2"/>
    <dgm:cxn modelId="{8517AB08-81F8-4C0A-99D4-589A01AD2D79}" type="presParOf" srcId="{EE586748-E4B3-4B05-8397-7142533F3B75}" destId="{ABFCD8F4-64E5-4B41-84FF-C8B90A08B6F3}" srcOrd="0" destOrd="0" presId="urn:microsoft.com/office/officeart/2005/8/layout/hierarchy2"/>
    <dgm:cxn modelId="{CD01EEEA-0981-44B5-83C6-15937FECDA27}" type="presParOf" srcId="{EE586748-E4B3-4B05-8397-7142533F3B75}" destId="{17B3162D-4C5E-4875-9D8F-B6DC0C4B7232}" srcOrd="1" destOrd="0" presId="urn:microsoft.com/office/officeart/2005/8/layout/hierarchy2"/>
    <dgm:cxn modelId="{ADC5B9DA-7AC7-49FA-BF59-616785AD1C94}" type="presParOf" srcId="{17B3162D-4C5E-4875-9D8F-B6DC0C4B7232}" destId="{A8354C4D-B9ED-4EA1-9038-F58BB2953990}" srcOrd="0" destOrd="0" presId="urn:microsoft.com/office/officeart/2005/8/layout/hierarchy2"/>
    <dgm:cxn modelId="{99C35CD6-0776-4FE4-9F4A-9835A6277AAB}" type="presParOf" srcId="{A8354C4D-B9ED-4EA1-9038-F58BB2953990}" destId="{2E390CF6-C87B-4C18-B11D-E6BA3BE92C35}" srcOrd="0" destOrd="0" presId="urn:microsoft.com/office/officeart/2005/8/layout/hierarchy2"/>
    <dgm:cxn modelId="{FBDABE7A-6E4F-492D-9324-811EA8FA3908}" type="presParOf" srcId="{17B3162D-4C5E-4875-9D8F-B6DC0C4B7232}" destId="{1F3090B8-B36C-4D08-AE4B-862F09102F8E}" srcOrd="1" destOrd="0" presId="urn:microsoft.com/office/officeart/2005/8/layout/hierarchy2"/>
    <dgm:cxn modelId="{B8112309-017C-4B7E-82EB-C413B72805F0}" type="presParOf" srcId="{1F3090B8-B36C-4D08-AE4B-862F09102F8E}" destId="{E5DBB720-E710-4AF7-BA9F-B461A0D805E1}" srcOrd="0" destOrd="0" presId="urn:microsoft.com/office/officeart/2005/8/layout/hierarchy2"/>
    <dgm:cxn modelId="{E5FE3D15-801A-4EB0-B188-C84F14A90309}" type="presParOf" srcId="{1F3090B8-B36C-4D08-AE4B-862F09102F8E}" destId="{B93A7627-7769-48BE-BDE9-1C34DFAA403C}" srcOrd="1" destOrd="0" presId="urn:microsoft.com/office/officeart/2005/8/layout/hierarchy2"/>
    <dgm:cxn modelId="{D673B183-0609-4485-86D9-794E340B4145}" type="presParOf" srcId="{B93A7627-7769-48BE-BDE9-1C34DFAA403C}" destId="{28DCAB86-5D8A-46E5-9080-FB9512932B2C}" srcOrd="0" destOrd="0" presId="urn:microsoft.com/office/officeart/2005/8/layout/hierarchy2"/>
    <dgm:cxn modelId="{3B9C2460-58A7-4A34-AE8A-B2D803605DAD}" type="presParOf" srcId="{28DCAB86-5D8A-46E5-9080-FB9512932B2C}" destId="{E7FAE23E-DE8E-4CEE-8F37-AF053736CB76}" srcOrd="0" destOrd="0" presId="urn:microsoft.com/office/officeart/2005/8/layout/hierarchy2"/>
    <dgm:cxn modelId="{4095C146-97F5-412B-A822-39849EFDF871}" type="presParOf" srcId="{B93A7627-7769-48BE-BDE9-1C34DFAA403C}" destId="{8CB86DCB-2A6A-4255-9778-577BA65C5F89}" srcOrd="1" destOrd="0" presId="urn:microsoft.com/office/officeart/2005/8/layout/hierarchy2"/>
    <dgm:cxn modelId="{234D00FE-52F3-4621-AAA2-C14483F371FA}" type="presParOf" srcId="{8CB86DCB-2A6A-4255-9778-577BA65C5F89}" destId="{E604BDB9-50A8-42DB-8408-94AAEDDEF6B9}" srcOrd="0" destOrd="0" presId="urn:microsoft.com/office/officeart/2005/8/layout/hierarchy2"/>
    <dgm:cxn modelId="{D3EA7E66-380C-474B-BB55-8712CE3D5D1E}" type="presParOf" srcId="{8CB86DCB-2A6A-4255-9778-577BA65C5F89}" destId="{1672BEA0-1C89-4535-9031-21963836419F}" srcOrd="1" destOrd="0" presId="urn:microsoft.com/office/officeart/2005/8/layout/hierarchy2"/>
    <dgm:cxn modelId="{4DC08CC7-322E-4C95-B6C9-CBDCEB8F94D3}" type="presParOf" srcId="{1672BEA0-1C89-4535-9031-21963836419F}" destId="{5D83D528-E727-4BD4-B25E-65EE3BD7717D}" srcOrd="0" destOrd="0" presId="urn:microsoft.com/office/officeart/2005/8/layout/hierarchy2"/>
    <dgm:cxn modelId="{CCF5218E-2318-4E9C-B177-0F6A2B906781}" type="presParOf" srcId="{5D83D528-E727-4BD4-B25E-65EE3BD7717D}" destId="{4DB18361-BB82-437D-9B28-F1094FD6F179}" srcOrd="0" destOrd="0" presId="urn:microsoft.com/office/officeart/2005/8/layout/hierarchy2"/>
    <dgm:cxn modelId="{7585327F-6296-473F-8B4D-9ED49039EFDD}" type="presParOf" srcId="{1672BEA0-1C89-4535-9031-21963836419F}" destId="{B8060709-4FE2-43F1-AAAC-28FA5381CE71}" srcOrd="1" destOrd="0" presId="urn:microsoft.com/office/officeart/2005/8/layout/hierarchy2"/>
    <dgm:cxn modelId="{6BF1BA97-5293-4610-8FE7-F3301875C83B}" type="presParOf" srcId="{B8060709-4FE2-43F1-AAAC-28FA5381CE71}" destId="{848D98C4-6EF0-4DDA-B98A-A91980A0BDC7}" srcOrd="0" destOrd="0" presId="urn:microsoft.com/office/officeart/2005/8/layout/hierarchy2"/>
    <dgm:cxn modelId="{A57A60AC-CA61-463A-8DC6-BDC9FFAFC97B}" type="presParOf" srcId="{B8060709-4FE2-43F1-AAAC-28FA5381CE71}" destId="{588AAC69-59C7-45EC-BD59-0CB54D4CEA37}" srcOrd="1" destOrd="0" presId="urn:microsoft.com/office/officeart/2005/8/layout/hierarchy2"/>
    <dgm:cxn modelId="{9F1E5023-8B48-4D2A-8A54-DEBD4647FD33}" type="presParOf" srcId="{588AAC69-59C7-45EC-BD59-0CB54D4CEA37}" destId="{2C6CB7F4-6339-442D-9F05-7319FEFE147A}" srcOrd="0" destOrd="0" presId="urn:microsoft.com/office/officeart/2005/8/layout/hierarchy2"/>
    <dgm:cxn modelId="{1C9D1B71-5B43-4304-902C-C336B4436456}" type="presParOf" srcId="{2C6CB7F4-6339-442D-9F05-7319FEFE147A}" destId="{C9810B3D-96FE-4F32-91A7-D07328407D35}" srcOrd="0" destOrd="0" presId="urn:microsoft.com/office/officeart/2005/8/layout/hierarchy2"/>
    <dgm:cxn modelId="{93C1E731-07F0-4DDC-8E8F-1C69B6A0B68C}" type="presParOf" srcId="{588AAC69-59C7-45EC-BD59-0CB54D4CEA37}" destId="{15A18348-2787-40BB-AADC-6986C59B1E33}" srcOrd="1" destOrd="0" presId="urn:microsoft.com/office/officeart/2005/8/layout/hierarchy2"/>
    <dgm:cxn modelId="{91570955-3EC4-4339-9759-0575BE46DE7F}" type="presParOf" srcId="{15A18348-2787-40BB-AADC-6986C59B1E33}" destId="{6737FDFB-FB21-4F69-A557-7B02CCCCC7D5}" srcOrd="0" destOrd="0" presId="urn:microsoft.com/office/officeart/2005/8/layout/hierarchy2"/>
    <dgm:cxn modelId="{B222F9DA-4A9D-490E-ABDF-23668948E789}" type="presParOf" srcId="{15A18348-2787-40BB-AADC-6986C59B1E33}" destId="{C99C5A76-167C-46C5-A258-6C32D088A02A}" srcOrd="1" destOrd="0" presId="urn:microsoft.com/office/officeart/2005/8/layout/hierarchy2"/>
    <dgm:cxn modelId="{D8786868-3F7A-49F1-873C-ABACB1C08B41}" type="presParOf" srcId="{B93A7627-7769-48BE-BDE9-1C34DFAA403C}" destId="{7AEE150E-E71F-466A-9056-1248B9CFC5C6}" srcOrd="2" destOrd="0" presId="urn:microsoft.com/office/officeart/2005/8/layout/hierarchy2"/>
    <dgm:cxn modelId="{E8A1D653-46B7-43EC-80CA-1F60BEB4A4B8}" type="presParOf" srcId="{7AEE150E-E71F-466A-9056-1248B9CFC5C6}" destId="{425DCFCC-4241-499A-B3E1-2C9565A8B2DC}" srcOrd="0" destOrd="0" presId="urn:microsoft.com/office/officeart/2005/8/layout/hierarchy2"/>
    <dgm:cxn modelId="{FA5387E0-7B78-4E91-AA53-7EE923CCF666}" type="presParOf" srcId="{B93A7627-7769-48BE-BDE9-1C34DFAA403C}" destId="{8AD8FE21-DF2F-4A64-9916-69C6904A5E1E}" srcOrd="3" destOrd="0" presId="urn:microsoft.com/office/officeart/2005/8/layout/hierarchy2"/>
    <dgm:cxn modelId="{D10565FF-EE90-4507-9AAE-F713900AA7CE}" type="presParOf" srcId="{8AD8FE21-DF2F-4A64-9916-69C6904A5E1E}" destId="{D60AE387-06A8-4B29-A5E3-6E1E65BD18FC}" srcOrd="0" destOrd="0" presId="urn:microsoft.com/office/officeart/2005/8/layout/hierarchy2"/>
    <dgm:cxn modelId="{04173855-10E2-4743-A959-6A7FA1CE30FF}" type="presParOf" srcId="{8AD8FE21-DF2F-4A64-9916-69C6904A5E1E}" destId="{889D86DE-20DE-4BA6-A094-D4FFD512515A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1550FAC-FAB8-4EB6-B360-36C9BCD769A9}" type="doc">
      <dgm:prSet loTypeId="urn:microsoft.com/office/officeart/2005/8/layout/hierarchy6" loCatId="hierarchy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zh-TW" altLang="en-US"/>
        </a:p>
      </dgm:t>
    </dgm:pt>
    <dgm:pt modelId="{A2D06BA1-82A3-4F34-B126-6E5D64C01204}">
      <dgm:prSet phldrT="[文字]"/>
      <dgm:spPr/>
      <dgm:t>
        <a:bodyPr/>
        <a:lstStyle/>
        <a:p>
          <a:r>
            <a:rPr lang="en-US" altLang="zh-TW" dirty="0"/>
            <a:t>rectangle</a:t>
          </a:r>
          <a:endParaRPr lang="zh-TW" altLang="en-US" dirty="0"/>
        </a:p>
      </dgm:t>
    </dgm:pt>
    <dgm:pt modelId="{4BA29B96-DAC0-415F-9960-B26EC10C2F13}" type="sibTrans" cxnId="{D5D5586E-9BE0-40D6-A8CB-1970A3F9856C}">
      <dgm:prSet/>
      <dgm:spPr/>
      <dgm:t>
        <a:bodyPr/>
        <a:lstStyle/>
        <a:p>
          <a:endParaRPr lang="zh-TW" altLang="en-US"/>
        </a:p>
      </dgm:t>
    </dgm:pt>
    <dgm:pt modelId="{4B7C26B1-5654-4AE2-AA0B-58DCFBDDB6E4}" type="parTrans" cxnId="{D5D5586E-9BE0-40D6-A8CB-1970A3F9856C}">
      <dgm:prSet/>
      <dgm:spPr/>
      <dgm:t>
        <a:bodyPr/>
        <a:lstStyle/>
        <a:p>
          <a:endParaRPr lang="zh-TW" altLang="en-US"/>
        </a:p>
      </dgm:t>
    </dgm:pt>
    <dgm:pt modelId="{73817B26-3017-414D-AAF1-10B4AE2ED5C8}">
      <dgm:prSet phldrT="[文字]"/>
      <dgm:spPr/>
      <dgm:t>
        <a:bodyPr/>
        <a:lstStyle/>
        <a:p>
          <a:r>
            <a:rPr lang="en-US" altLang="zh-TW" dirty="0" err="1"/>
            <a:t>print_rect</a:t>
          </a:r>
          <a:endParaRPr lang="zh-TW" altLang="en-US" dirty="0"/>
        </a:p>
      </dgm:t>
    </dgm:pt>
    <dgm:pt modelId="{4A6663B1-340E-48EC-93A2-323E9B545E92}" type="parTrans" cxnId="{DE469DCE-3852-452B-9C67-CF1CC3086BDB}">
      <dgm:prSet/>
      <dgm:spPr/>
      <dgm:t>
        <a:bodyPr/>
        <a:lstStyle/>
        <a:p>
          <a:endParaRPr lang="zh-TW" altLang="en-US"/>
        </a:p>
      </dgm:t>
    </dgm:pt>
    <dgm:pt modelId="{7F59E9C5-7E0B-404A-AF0D-FC854AE889E6}" type="sibTrans" cxnId="{DE469DCE-3852-452B-9C67-CF1CC3086BDB}">
      <dgm:prSet/>
      <dgm:spPr/>
      <dgm:t>
        <a:bodyPr/>
        <a:lstStyle/>
        <a:p>
          <a:endParaRPr lang="zh-TW" altLang="en-US"/>
        </a:p>
      </dgm:t>
    </dgm:pt>
    <dgm:pt modelId="{FE4C7FFA-D69A-4A26-9C97-F7684C55711A}">
      <dgm:prSet phldrT="[文字]"/>
      <dgm:spPr/>
      <dgm:t>
        <a:bodyPr/>
        <a:lstStyle/>
        <a:p>
          <a:r>
            <a:rPr lang="en-US" altLang="zh-TW" dirty="0" err="1"/>
            <a:t>area_rect</a:t>
          </a:r>
          <a:endParaRPr lang="zh-TW" altLang="en-US" dirty="0"/>
        </a:p>
      </dgm:t>
    </dgm:pt>
    <dgm:pt modelId="{B00A73EE-FAB9-40A7-877F-6C32F31D69CB}" type="parTrans" cxnId="{83417220-7C23-4A7B-A448-B21E9ABB99A0}">
      <dgm:prSet/>
      <dgm:spPr/>
      <dgm:t>
        <a:bodyPr/>
        <a:lstStyle/>
        <a:p>
          <a:endParaRPr lang="zh-TW" altLang="en-US"/>
        </a:p>
      </dgm:t>
    </dgm:pt>
    <dgm:pt modelId="{B6F9E657-8FD1-47BD-AF9E-8D930993C4E9}" type="sibTrans" cxnId="{83417220-7C23-4A7B-A448-B21E9ABB99A0}">
      <dgm:prSet/>
      <dgm:spPr/>
      <dgm:t>
        <a:bodyPr/>
        <a:lstStyle/>
        <a:p>
          <a:endParaRPr lang="zh-TW" altLang="en-US"/>
        </a:p>
      </dgm:t>
    </dgm:pt>
    <dgm:pt modelId="{3AE10E99-3B5C-4668-B57D-C9751C891F8B}">
      <dgm:prSet phldrT="[文字]"/>
      <dgm:spPr/>
      <dgm:t>
        <a:bodyPr/>
        <a:lstStyle/>
        <a:p>
          <a:r>
            <a:rPr lang="en-US" altLang="zh-TW" dirty="0" err="1"/>
            <a:t>label_rect</a:t>
          </a:r>
          <a:r>
            <a:rPr lang="en-US" altLang="zh-TW" dirty="0"/>
            <a:t> (place to start)</a:t>
          </a:r>
          <a:endParaRPr lang="zh-TW" altLang="en-US" dirty="0"/>
        </a:p>
      </dgm:t>
    </dgm:pt>
    <dgm:pt modelId="{262D2119-BE95-43DD-8C84-F5445F74D788}" type="parTrans" cxnId="{F2BEA761-EDE8-4466-8E0F-DBDF2206C100}">
      <dgm:prSet/>
      <dgm:spPr/>
      <dgm:t>
        <a:bodyPr/>
        <a:lstStyle/>
        <a:p>
          <a:endParaRPr lang="zh-TW" altLang="en-US"/>
        </a:p>
      </dgm:t>
    </dgm:pt>
    <dgm:pt modelId="{18DCD0A3-BE9D-4B69-A571-5A4EB3BBFF68}" type="sibTrans" cxnId="{F2BEA761-EDE8-4466-8E0F-DBDF2206C100}">
      <dgm:prSet/>
      <dgm:spPr/>
      <dgm:t>
        <a:bodyPr/>
        <a:lstStyle/>
        <a:p>
          <a:endParaRPr lang="zh-TW" altLang="en-US"/>
        </a:p>
      </dgm:t>
    </dgm:pt>
    <dgm:pt modelId="{4F796620-9CA0-4C3E-8D15-33D4466567C3}">
      <dgm:prSet phldrT="[文字]"/>
      <dgm:spPr/>
      <dgm:t>
        <a:bodyPr/>
        <a:lstStyle/>
        <a:p>
          <a:r>
            <a:rPr lang="en-US" altLang="zh-TW" dirty="0"/>
            <a:t>replace</a:t>
          </a:r>
          <a:endParaRPr lang="zh-TW" altLang="en-US" dirty="0"/>
        </a:p>
      </dgm:t>
    </dgm:pt>
    <dgm:pt modelId="{8FC17020-6218-44A8-B97B-D58A7287CC19}" type="parTrans" cxnId="{5C864374-8D64-485C-AC3F-529D5C875F9E}">
      <dgm:prSet/>
      <dgm:spPr>
        <a:ln>
          <a:noFill/>
        </a:ln>
      </dgm:spPr>
      <dgm:t>
        <a:bodyPr/>
        <a:lstStyle/>
        <a:p>
          <a:endParaRPr lang="zh-TW" altLang="en-US"/>
        </a:p>
      </dgm:t>
    </dgm:pt>
    <dgm:pt modelId="{6F31EE97-1C4C-4E33-B581-A09CA8DEF5A2}" type="sibTrans" cxnId="{5C864374-8D64-485C-AC3F-529D5C875F9E}">
      <dgm:prSet/>
      <dgm:spPr/>
      <dgm:t>
        <a:bodyPr/>
        <a:lstStyle/>
        <a:p>
          <a:endParaRPr lang="zh-TW" altLang="en-US"/>
        </a:p>
      </dgm:t>
    </dgm:pt>
    <dgm:pt modelId="{74FBF333-6020-4ECF-92F6-E93E9472AF8F}" type="pres">
      <dgm:prSet presAssocID="{61550FAC-FAB8-4EB6-B360-36C9BCD769A9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1B8E74F-FBB3-4836-AFFF-D66107369DD5}" type="pres">
      <dgm:prSet presAssocID="{61550FAC-FAB8-4EB6-B360-36C9BCD769A9}" presName="hierFlow" presStyleCnt="0"/>
      <dgm:spPr/>
    </dgm:pt>
    <dgm:pt modelId="{581F9DEC-2921-43D1-AE95-5980B74A5BBE}" type="pres">
      <dgm:prSet presAssocID="{61550FAC-FAB8-4EB6-B360-36C9BCD769A9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84D7D8DD-5178-40A7-8D00-970CB42A66CA}" type="pres">
      <dgm:prSet presAssocID="{A2D06BA1-82A3-4F34-B126-6E5D64C01204}" presName="Name14" presStyleCnt="0"/>
      <dgm:spPr/>
    </dgm:pt>
    <dgm:pt modelId="{95673035-C10F-41E2-AEBE-FEB15DAF65CE}" type="pres">
      <dgm:prSet presAssocID="{A2D06BA1-82A3-4F34-B126-6E5D64C01204}" presName="level1Shape" presStyleLbl="node0" presStyleIdx="0" presStyleCnt="1">
        <dgm:presLayoutVars>
          <dgm:chPref val="3"/>
        </dgm:presLayoutVars>
      </dgm:prSet>
      <dgm:spPr/>
    </dgm:pt>
    <dgm:pt modelId="{1DD9DB63-2D2C-42A3-B609-39EC4EF6A2DC}" type="pres">
      <dgm:prSet presAssocID="{A2D06BA1-82A3-4F34-B126-6E5D64C01204}" presName="hierChild2" presStyleCnt="0"/>
      <dgm:spPr/>
    </dgm:pt>
    <dgm:pt modelId="{E5BCBE28-6887-4BA2-98A5-68073DBE2587}" type="pres">
      <dgm:prSet presAssocID="{8FC17020-6218-44A8-B97B-D58A7287CC19}" presName="Name19" presStyleLbl="parChTrans1D2" presStyleIdx="0" presStyleCnt="3"/>
      <dgm:spPr/>
    </dgm:pt>
    <dgm:pt modelId="{67195ACC-30C8-4DB3-AD46-86414F9D8EA4}" type="pres">
      <dgm:prSet presAssocID="{4F796620-9CA0-4C3E-8D15-33D4466567C3}" presName="Name21" presStyleCnt="0"/>
      <dgm:spPr/>
    </dgm:pt>
    <dgm:pt modelId="{1C206AA7-3601-405B-A33D-64CB31EB8034}" type="pres">
      <dgm:prSet presAssocID="{4F796620-9CA0-4C3E-8D15-33D4466567C3}" presName="level2Shape" presStyleLbl="node2" presStyleIdx="0" presStyleCnt="3"/>
      <dgm:spPr/>
    </dgm:pt>
    <dgm:pt modelId="{96273A69-8C28-40E9-B334-287AC9235CDE}" type="pres">
      <dgm:prSet presAssocID="{4F796620-9CA0-4C3E-8D15-33D4466567C3}" presName="hierChild3" presStyleCnt="0"/>
      <dgm:spPr/>
    </dgm:pt>
    <dgm:pt modelId="{B0A7A1F1-5165-4EEB-8219-E89B050D88F3}" type="pres">
      <dgm:prSet presAssocID="{4A6663B1-340E-48EC-93A2-323E9B545E92}" presName="Name19" presStyleLbl="parChTrans1D2" presStyleIdx="1" presStyleCnt="3"/>
      <dgm:spPr/>
    </dgm:pt>
    <dgm:pt modelId="{0F997026-72BB-4926-BCBE-99FAAFA94429}" type="pres">
      <dgm:prSet presAssocID="{73817B26-3017-414D-AAF1-10B4AE2ED5C8}" presName="Name21" presStyleCnt="0"/>
      <dgm:spPr/>
    </dgm:pt>
    <dgm:pt modelId="{43D49692-2CE5-45A8-8F6B-8C8C8EBD5D4C}" type="pres">
      <dgm:prSet presAssocID="{73817B26-3017-414D-AAF1-10B4AE2ED5C8}" presName="level2Shape" presStyleLbl="node2" presStyleIdx="1" presStyleCnt="3"/>
      <dgm:spPr/>
    </dgm:pt>
    <dgm:pt modelId="{6E01F629-6195-4E40-BD96-BDA51771BC64}" type="pres">
      <dgm:prSet presAssocID="{73817B26-3017-414D-AAF1-10B4AE2ED5C8}" presName="hierChild3" presStyleCnt="0"/>
      <dgm:spPr/>
    </dgm:pt>
    <dgm:pt modelId="{45FC2DEC-115C-467D-B870-832F4C719C1A}" type="pres">
      <dgm:prSet presAssocID="{262D2119-BE95-43DD-8C84-F5445F74D788}" presName="Name19" presStyleLbl="parChTrans1D3" presStyleIdx="0" presStyleCnt="1"/>
      <dgm:spPr/>
    </dgm:pt>
    <dgm:pt modelId="{5F593F28-86AF-4E99-949A-3F67CDDC880D}" type="pres">
      <dgm:prSet presAssocID="{3AE10E99-3B5C-4668-B57D-C9751C891F8B}" presName="Name21" presStyleCnt="0"/>
      <dgm:spPr/>
    </dgm:pt>
    <dgm:pt modelId="{6AE6C034-2CE5-4EA1-B979-183BA149B807}" type="pres">
      <dgm:prSet presAssocID="{3AE10E99-3B5C-4668-B57D-C9751C891F8B}" presName="level2Shape" presStyleLbl="node3" presStyleIdx="0" presStyleCnt="1"/>
      <dgm:spPr/>
    </dgm:pt>
    <dgm:pt modelId="{0AF0BC4D-D86F-4BF3-BACF-E7BC787AFF27}" type="pres">
      <dgm:prSet presAssocID="{3AE10E99-3B5C-4668-B57D-C9751C891F8B}" presName="hierChild3" presStyleCnt="0"/>
      <dgm:spPr/>
    </dgm:pt>
    <dgm:pt modelId="{2D7B30FC-02AD-4A7A-B520-395C01AFE6CE}" type="pres">
      <dgm:prSet presAssocID="{B00A73EE-FAB9-40A7-877F-6C32F31D69CB}" presName="Name19" presStyleLbl="parChTrans1D2" presStyleIdx="2" presStyleCnt="3"/>
      <dgm:spPr/>
    </dgm:pt>
    <dgm:pt modelId="{3A4BFD4B-8890-4348-A26D-B56F6362CA19}" type="pres">
      <dgm:prSet presAssocID="{FE4C7FFA-D69A-4A26-9C97-F7684C55711A}" presName="Name21" presStyleCnt="0"/>
      <dgm:spPr/>
    </dgm:pt>
    <dgm:pt modelId="{D2113CBF-E302-4ADC-A03D-2B46FE704068}" type="pres">
      <dgm:prSet presAssocID="{FE4C7FFA-D69A-4A26-9C97-F7684C55711A}" presName="level2Shape" presStyleLbl="node2" presStyleIdx="2" presStyleCnt="3"/>
      <dgm:spPr/>
    </dgm:pt>
    <dgm:pt modelId="{F74516F0-503C-4AC2-941E-B52BB40D000F}" type="pres">
      <dgm:prSet presAssocID="{FE4C7FFA-D69A-4A26-9C97-F7684C55711A}" presName="hierChild3" presStyleCnt="0"/>
      <dgm:spPr/>
    </dgm:pt>
    <dgm:pt modelId="{495AEB1D-C229-4E5D-B78B-AEB791E163B0}" type="pres">
      <dgm:prSet presAssocID="{61550FAC-FAB8-4EB6-B360-36C9BCD769A9}" presName="bgShapesFlow" presStyleCnt="0"/>
      <dgm:spPr/>
    </dgm:pt>
  </dgm:ptLst>
  <dgm:cxnLst>
    <dgm:cxn modelId="{43637907-9E1D-4CE2-A4C9-851353C7EE6A}" type="presOf" srcId="{262D2119-BE95-43DD-8C84-F5445F74D788}" destId="{45FC2DEC-115C-467D-B870-832F4C719C1A}" srcOrd="0" destOrd="0" presId="urn:microsoft.com/office/officeart/2005/8/layout/hierarchy6"/>
    <dgm:cxn modelId="{94545B0D-992F-4A74-B9E8-11F9454CC771}" type="presOf" srcId="{61550FAC-FAB8-4EB6-B360-36C9BCD769A9}" destId="{74FBF333-6020-4ECF-92F6-E93E9472AF8F}" srcOrd="0" destOrd="0" presId="urn:microsoft.com/office/officeart/2005/8/layout/hierarchy6"/>
    <dgm:cxn modelId="{83417220-7C23-4A7B-A448-B21E9ABB99A0}" srcId="{A2D06BA1-82A3-4F34-B126-6E5D64C01204}" destId="{FE4C7FFA-D69A-4A26-9C97-F7684C55711A}" srcOrd="2" destOrd="0" parTransId="{B00A73EE-FAB9-40A7-877F-6C32F31D69CB}" sibTransId="{B6F9E657-8FD1-47BD-AF9E-8D930993C4E9}"/>
    <dgm:cxn modelId="{41D90729-287F-4C56-BDD0-3DF746A97B28}" type="presOf" srcId="{4A6663B1-340E-48EC-93A2-323E9B545E92}" destId="{B0A7A1F1-5165-4EEB-8219-E89B050D88F3}" srcOrd="0" destOrd="0" presId="urn:microsoft.com/office/officeart/2005/8/layout/hierarchy6"/>
    <dgm:cxn modelId="{BA3D4B2A-071C-47AB-AB67-57C2D75EE224}" type="presOf" srcId="{B00A73EE-FAB9-40A7-877F-6C32F31D69CB}" destId="{2D7B30FC-02AD-4A7A-B520-395C01AFE6CE}" srcOrd="0" destOrd="0" presId="urn:microsoft.com/office/officeart/2005/8/layout/hierarchy6"/>
    <dgm:cxn modelId="{CD35303D-38B6-403C-B5A7-E2EB93F13D9C}" type="presOf" srcId="{A2D06BA1-82A3-4F34-B126-6E5D64C01204}" destId="{95673035-C10F-41E2-AEBE-FEB15DAF65CE}" srcOrd="0" destOrd="0" presId="urn:microsoft.com/office/officeart/2005/8/layout/hierarchy6"/>
    <dgm:cxn modelId="{F2BEA761-EDE8-4466-8E0F-DBDF2206C100}" srcId="{73817B26-3017-414D-AAF1-10B4AE2ED5C8}" destId="{3AE10E99-3B5C-4668-B57D-C9751C891F8B}" srcOrd="0" destOrd="0" parTransId="{262D2119-BE95-43DD-8C84-F5445F74D788}" sibTransId="{18DCD0A3-BE9D-4B69-A571-5A4EB3BBFF68}"/>
    <dgm:cxn modelId="{DD5B366C-2A9F-40D6-AD6B-F03E804097DC}" type="presOf" srcId="{FE4C7FFA-D69A-4A26-9C97-F7684C55711A}" destId="{D2113CBF-E302-4ADC-A03D-2B46FE704068}" srcOrd="0" destOrd="0" presId="urn:microsoft.com/office/officeart/2005/8/layout/hierarchy6"/>
    <dgm:cxn modelId="{D5D5586E-9BE0-40D6-A8CB-1970A3F9856C}" srcId="{61550FAC-FAB8-4EB6-B360-36C9BCD769A9}" destId="{A2D06BA1-82A3-4F34-B126-6E5D64C01204}" srcOrd="0" destOrd="0" parTransId="{4B7C26B1-5654-4AE2-AA0B-58DCFBDDB6E4}" sibTransId="{4BA29B96-DAC0-415F-9960-B26EC10C2F13}"/>
    <dgm:cxn modelId="{5C864374-8D64-485C-AC3F-529D5C875F9E}" srcId="{A2D06BA1-82A3-4F34-B126-6E5D64C01204}" destId="{4F796620-9CA0-4C3E-8D15-33D4466567C3}" srcOrd="0" destOrd="0" parTransId="{8FC17020-6218-44A8-B97B-D58A7287CC19}" sibTransId="{6F31EE97-1C4C-4E33-B581-A09CA8DEF5A2}"/>
    <dgm:cxn modelId="{B7E1C883-4943-4A3F-A1B4-F2720844C08E}" type="presOf" srcId="{4F796620-9CA0-4C3E-8D15-33D4466567C3}" destId="{1C206AA7-3601-405B-A33D-64CB31EB8034}" srcOrd="0" destOrd="0" presId="urn:microsoft.com/office/officeart/2005/8/layout/hierarchy6"/>
    <dgm:cxn modelId="{579A63B0-0736-41F4-90AD-9647EFDD3367}" type="presOf" srcId="{3AE10E99-3B5C-4668-B57D-C9751C891F8B}" destId="{6AE6C034-2CE5-4EA1-B979-183BA149B807}" srcOrd="0" destOrd="0" presId="urn:microsoft.com/office/officeart/2005/8/layout/hierarchy6"/>
    <dgm:cxn modelId="{DE469DCE-3852-452B-9C67-CF1CC3086BDB}" srcId="{A2D06BA1-82A3-4F34-B126-6E5D64C01204}" destId="{73817B26-3017-414D-AAF1-10B4AE2ED5C8}" srcOrd="1" destOrd="0" parTransId="{4A6663B1-340E-48EC-93A2-323E9B545E92}" sibTransId="{7F59E9C5-7E0B-404A-AF0D-FC854AE889E6}"/>
    <dgm:cxn modelId="{B84CEAD4-FED6-4CE1-9B19-38607D93DC16}" type="presOf" srcId="{8FC17020-6218-44A8-B97B-D58A7287CC19}" destId="{E5BCBE28-6887-4BA2-98A5-68073DBE2587}" srcOrd="0" destOrd="0" presId="urn:microsoft.com/office/officeart/2005/8/layout/hierarchy6"/>
    <dgm:cxn modelId="{9CFC42F2-3145-4BEF-A4AA-81697943D3CB}" type="presOf" srcId="{73817B26-3017-414D-AAF1-10B4AE2ED5C8}" destId="{43D49692-2CE5-45A8-8F6B-8C8C8EBD5D4C}" srcOrd="0" destOrd="0" presId="urn:microsoft.com/office/officeart/2005/8/layout/hierarchy6"/>
    <dgm:cxn modelId="{B3786DD1-1288-4CC6-A6A8-18F21D6FFE3E}" type="presParOf" srcId="{74FBF333-6020-4ECF-92F6-E93E9472AF8F}" destId="{D1B8E74F-FBB3-4836-AFFF-D66107369DD5}" srcOrd="0" destOrd="0" presId="urn:microsoft.com/office/officeart/2005/8/layout/hierarchy6"/>
    <dgm:cxn modelId="{14E97171-A1A8-4D25-A4A1-077CF963F590}" type="presParOf" srcId="{D1B8E74F-FBB3-4836-AFFF-D66107369DD5}" destId="{581F9DEC-2921-43D1-AE95-5980B74A5BBE}" srcOrd="0" destOrd="0" presId="urn:microsoft.com/office/officeart/2005/8/layout/hierarchy6"/>
    <dgm:cxn modelId="{1AB9767D-6750-4163-A7DD-7E202B8A37A7}" type="presParOf" srcId="{581F9DEC-2921-43D1-AE95-5980B74A5BBE}" destId="{84D7D8DD-5178-40A7-8D00-970CB42A66CA}" srcOrd="0" destOrd="0" presId="urn:microsoft.com/office/officeart/2005/8/layout/hierarchy6"/>
    <dgm:cxn modelId="{1751D1E7-6A3E-4F2E-AB10-D8DF56A5C108}" type="presParOf" srcId="{84D7D8DD-5178-40A7-8D00-970CB42A66CA}" destId="{95673035-C10F-41E2-AEBE-FEB15DAF65CE}" srcOrd="0" destOrd="0" presId="urn:microsoft.com/office/officeart/2005/8/layout/hierarchy6"/>
    <dgm:cxn modelId="{63314D5D-4DF0-4F68-83FC-4CCA0CAB8DAC}" type="presParOf" srcId="{84D7D8DD-5178-40A7-8D00-970CB42A66CA}" destId="{1DD9DB63-2D2C-42A3-B609-39EC4EF6A2DC}" srcOrd="1" destOrd="0" presId="urn:microsoft.com/office/officeart/2005/8/layout/hierarchy6"/>
    <dgm:cxn modelId="{2536B520-1A6D-4293-97C5-C23370806D58}" type="presParOf" srcId="{1DD9DB63-2D2C-42A3-B609-39EC4EF6A2DC}" destId="{E5BCBE28-6887-4BA2-98A5-68073DBE2587}" srcOrd="0" destOrd="0" presId="urn:microsoft.com/office/officeart/2005/8/layout/hierarchy6"/>
    <dgm:cxn modelId="{E661C56E-484F-4877-B3EC-40069C4DC0CB}" type="presParOf" srcId="{1DD9DB63-2D2C-42A3-B609-39EC4EF6A2DC}" destId="{67195ACC-30C8-4DB3-AD46-86414F9D8EA4}" srcOrd="1" destOrd="0" presId="urn:microsoft.com/office/officeart/2005/8/layout/hierarchy6"/>
    <dgm:cxn modelId="{8B4975A7-FFCD-4890-A875-354214F0B9D1}" type="presParOf" srcId="{67195ACC-30C8-4DB3-AD46-86414F9D8EA4}" destId="{1C206AA7-3601-405B-A33D-64CB31EB8034}" srcOrd="0" destOrd="0" presId="urn:microsoft.com/office/officeart/2005/8/layout/hierarchy6"/>
    <dgm:cxn modelId="{E411746B-5E17-44D9-A9AD-78BE79BD5141}" type="presParOf" srcId="{67195ACC-30C8-4DB3-AD46-86414F9D8EA4}" destId="{96273A69-8C28-40E9-B334-287AC9235CDE}" srcOrd="1" destOrd="0" presId="urn:microsoft.com/office/officeart/2005/8/layout/hierarchy6"/>
    <dgm:cxn modelId="{7FFB9595-24CA-42B6-9245-8E94A6508F50}" type="presParOf" srcId="{1DD9DB63-2D2C-42A3-B609-39EC4EF6A2DC}" destId="{B0A7A1F1-5165-4EEB-8219-E89B050D88F3}" srcOrd="2" destOrd="0" presId="urn:microsoft.com/office/officeart/2005/8/layout/hierarchy6"/>
    <dgm:cxn modelId="{B5171EB1-0F6D-48BC-973B-0E3BE2CBB783}" type="presParOf" srcId="{1DD9DB63-2D2C-42A3-B609-39EC4EF6A2DC}" destId="{0F997026-72BB-4926-BCBE-99FAAFA94429}" srcOrd="3" destOrd="0" presId="urn:microsoft.com/office/officeart/2005/8/layout/hierarchy6"/>
    <dgm:cxn modelId="{CE7F5421-9417-47DA-80B6-D82894531728}" type="presParOf" srcId="{0F997026-72BB-4926-BCBE-99FAAFA94429}" destId="{43D49692-2CE5-45A8-8F6B-8C8C8EBD5D4C}" srcOrd="0" destOrd="0" presId="urn:microsoft.com/office/officeart/2005/8/layout/hierarchy6"/>
    <dgm:cxn modelId="{1B99E1E1-90FA-46FF-9942-073B02C7B12B}" type="presParOf" srcId="{0F997026-72BB-4926-BCBE-99FAAFA94429}" destId="{6E01F629-6195-4E40-BD96-BDA51771BC64}" srcOrd="1" destOrd="0" presId="urn:microsoft.com/office/officeart/2005/8/layout/hierarchy6"/>
    <dgm:cxn modelId="{6DC3651D-5CE8-4A18-A952-B237C04C473E}" type="presParOf" srcId="{6E01F629-6195-4E40-BD96-BDA51771BC64}" destId="{45FC2DEC-115C-467D-B870-832F4C719C1A}" srcOrd="0" destOrd="0" presId="urn:microsoft.com/office/officeart/2005/8/layout/hierarchy6"/>
    <dgm:cxn modelId="{CC5A68F1-70CC-42A7-829F-51D83AA2FA46}" type="presParOf" srcId="{6E01F629-6195-4E40-BD96-BDA51771BC64}" destId="{5F593F28-86AF-4E99-949A-3F67CDDC880D}" srcOrd="1" destOrd="0" presId="urn:microsoft.com/office/officeart/2005/8/layout/hierarchy6"/>
    <dgm:cxn modelId="{0707C0D6-D5CB-4DA0-BD75-0B9F8F7B6EB3}" type="presParOf" srcId="{5F593F28-86AF-4E99-949A-3F67CDDC880D}" destId="{6AE6C034-2CE5-4EA1-B979-183BA149B807}" srcOrd="0" destOrd="0" presId="urn:microsoft.com/office/officeart/2005/8/layout/hierarchy6"/>
    <dgm:cxn modelId="{C6E72C79-3875-4AFF-9AB4-CB702CC30733}" type="presParOf" srcId="{5F593F28-86AF-4E99-949A-3F67CDDC880D}" destId="{0AF0BC4D-D86F-4BF3-BACF-E7BC787AFF27}" srcOrd="1" destOrd="0" presId="urn:microsoft.com/office/officeart/2005/8/layout/hierarchy6"/>
    <dgm:cxn modelId="{393A06E2-A252-4F14-BC20-391DF60C5F73}" type="presParOf" srcId="{1DD9DB63-2D2C-42A3-B609-39EC4EF6A2DC}" destId="{2D7B30FC-02AD-4A7A-B520-395C01AFE6CE}" srcOrd="4" destOrd="0" presId="urn:microsoft.com/office/officeart/2005/8/layout/hierarchy6"/>
    <dgm:cxn modelId="{9862D657-ACBA-44B2-A95E-FE8018AFFE29}" type="presParOf" srcId="{1DD9DB63-2D2C-42A3-B609-39EC4EF6A2DC}" destId="{3A4BFD4B-8890-4348-A26D-B56F6362CA19}" srcOrd="5" destOrd="0" presId="urn:microsoft.com/office/officeart/2005/8/layout/hierarchy6"/>
    <dgm:cxn modelId="{472BCA05-30DD-4749-B867-4F279077F4DB}" type="presParOf" srcId="{3A4BFD4B-8890-4348-A26D-B56F6362CA19}" destId="{D2113CBF-E302-4ADC-A03D-2B46FE704068}" srcOrd="0" destOrd="0" presId="urn:microsoft.com/office/officeart/2005/8/layout/hierarchy6"/>
    <dgm:cxn modelId="{872D669D-55D5-477D-9944-32636F49EF99}" type="presParOf" srcId="{3A4BFD4B-8890-4348-A26D-B56F6362CA19}" destId="{F74516F0-503C-4AC2-941E-B52BB40D000F}" srcOrd="1" destOrd="0" presId="urn:microsoft.com/office/officeart/2005/8/layout/hierarchy6"/>
    <dgm:cxn modelId="{D66A3F52-E082-428B-9420-A4DFF2E1CDFC}" type="presParOf" srcId="{74FBF333-6020-4ECF-92F6-E93E9472AF8F}" destId="{495AEB1D-C229-4E5D-B78B-AEB791E163B0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673035-C10F-41E2-AEBE-FEB15DAF65CE}">
      <dsp:nvSpPr>
        <dsp:cNvPr id="0" name=""/>
        <dsp:cNvSpPr/>
      </dsp:nvSpPr>
      <dsp:spPr>
        <a:xfrm>
          <a:off x="3252435" y="987"/>
          <a:ext cx="1870740" cy="108232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800" kern="1200" dirty="0"/>
            <a:t>reverse</a:t>
          </a:r>
          <a:endParaRPr lang="zh-TW" altLang="en-US" sz="2800" kern="1200" dirty="0"/>
        </a:p>
      </dsp:txBody>
      <dsp:txXfrm>
        <a:off x="3284135" y="32687"/>
        <a:ext cx="1807340" cy="1018922"/>
      </dsp:txXfrm>
    </dsp:sp>
    <dsp:sp modelId="{C380FBFD-0B0C-4167-9845-A1C9632AC69B}">
      <dsp:nvSpPr>
        <dsp:cNvPr id="0" name=""/>
        <dsp:cNvSpPr/>
      </dsp:nvSpPr>
      <dsp:spPr>
        <a:xfrm>
          <a:off x="2649319" y="1083309"/>
          <a:ext cx="1538486" cy="432929"/>
        </a:xfrm>
        <a:custGeom>
          <a:avLst/>
          <a:gdLst/>
          <a:ahLst/>
          <a:cxnLst/>
          <a:rect l="0" t="0" r="0" b="0"/>
          <a:pathLst>
            <a:path>
              <a:moveTo>
                <a:pt x="1538486" y="0"/>
              </a:moveTo>
              <a:lnTo>
                <a:pt x="1538486" y="216464"/>
              </a:lnTo>
              <a:lnTo>
                <a:pt x="0" y="216464"/>
              </a:lnTo>
              <a:lnTo>
                <a:pt x="0" y="432929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3137C1-C834-412B-9A23-79C27AEF6674}">
      <dsp:nvSpPr>
        <dsp:cNvPr id="0" name=""/>
        <dsp:cNvSpPr/>
      </dsp:nvSpPr>
      <dsp:spPr>
        <a:xfrm>
          <a:off x="1317900" y="1516238"/>
          <a:ext cx="2662838" cy="108232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800" kern="1200" dirty="0"/>
            <a:t>palindrome</a:t>
          </a:r>
          <a:endParaRPr lang="zh-TW" altLang="en-US" sz="2800" kern="1200" dirty="0"/>
        </a:p>
      </dsp:txBody>
      <dsp:txXfrm>
        <a:off x="1349600" y="1547938"/>
        <a:ext cx="2599438" cy="1018922"/>
      </dsp:txXfrm>
    </dsp:sp>
    <dsp:sp modelId="{E456AFD7-27BB-486B-86CF-7C50F74301AB}">
      <dsp:nvSpPr>
        <dsp:cNvPr id="0" name=""/>
        <dsp:cNvSpPr/>
      </dsp:nvSpPr>
      <dsp:spPr>
        <a:xfrm>
          <a:off x="2603599" y="2598561"/>
          <a:ext cx="91440" cy="43292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32929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A9E2DE-C4D8-4A8F-AB8C-3C80F8A787D2}">
      <dsp:nvSpPr>
        <dsp:cNvPr id="0" name=""/>
        <dsp:cNvSpPr/>
      </dsp:nvSpPr>
      <dsp:spPr>
        <a:xfrm>
          <a:off x="1111563" y="3031490"/>
          <a:ext cx="3075511" cy="108232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800" kern="1200" dirty="0" err="1"/>
            <a:t>ask_palindrome</a:t>
          </a:r>
          <a:endParaRPr lang="zh-TW" altLang="en-US" sz="2800" kern="1200" dirty="0"/>
        </a:p>
      </dsp:txBody>
      <dsp:txXfrm>
        <a:off x="1143263" y="3063190"/>
        <a:ext cx="3012111" cy="1018922"/>
      </dsp:txXfrm>
    </dsp:sp>
    <dsp:sp modelId="{630D3ACC-32FC-4C33-A11F-627923FB54BE}">
      <dsp:nvSpPr>
        <dsp:cNvPr id="0" name=""/>
        <dsp:cNvSpPr/>
      </dsp:nvSpPr>
      <dsp:spPr>
        <a:xfrm>
          <a:off x="4187805" y="1083309"/>
          <a:ext cx="1574941" cy="4329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6464"/>
              </a:lnTo>
              <a:lnTo>
                <a:pt x="1574941" y="216464"/>
              </a:lnTo>
              <a:lnTo>
                <a:pt x="1574941" y="432929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BEB45D-681E-4153-AA7C-1324D1F67B1E}">
      <dsp:nvSpPr>
        <dsp:cNvPr id="0" name=""/>
        <dsp:cNvSpPr/>
      </dsp:nvSpPr>
      <dsp:spPr>
        <a:xfrm>
          <a:off x="4467783" y="1516238"/>
          <a:ext cx="2589927" cy="108232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800" kern="1200" dirty="0" err="1"/>
            <a:t>ask_reverse</a:t>
          </a:r>
          <a:endParaRPr lang="zh-TW" altLang="en-US" sz="2800" kern="1200" dirty="0"/>
        </a:p>
      </dsp:txBody>
      <dsp:txXfrm>
        <a:off x="4499483" y="1547938"/>
        <a:ext cx="2526527" cy="101892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FCD8F4-64E5-4B41-84FF-C8B90A08B6F3}">
      <dsp:nvSpPr>
        <dsp:cNvPr id="0" name=""/>
        <dsp:cNvSpPr/>
      </dsp:nvSpPr>
      <dsp:spPr>
        <a:xfrm>
          <a:off x="77035" y="1783825"/>
          <a:ext cx="1198958" cy="58356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 err="1"/>
            <a:t>reverse.c</a:t>
          </a:r>
          <a:endParaRPr lang="zh-TW" altLang="en-US" sz="2400" kern="1200" dirty="0"/>
        </a:p>
      </dsp:txBody>
      <dsp:txXfrm>
        <a:off x="94127" y="1800917"/>
        <a:ext cx="1164774" cy="549381"/>
      </dsp:txXfrm>
    </dsp:sp>
    <dsp:sp modelId="{A8354C4D-B9ED-4EA1-9038-F58BB2953990}">
      <dsp:nvSpPr>
        <dsp:cNvPr id="0" name=""/>
        <dsp:cNvSpPr/>
      </dsp:nvSpPr>
      <dsp:spPr>
        <a:xfrm>
          <a:off x="1275993" y="2070619"/>
          <a:ext cx="93661" cy="9976"/>
        </a:xfrm>
        <a:custGeom>
          <a:avLst/>
          <a:gdLst/>
          <a:ahLst/>
          <a:cxnLst/>
          <a:rect l="0" t="0" r="0" b="0"/>
          <a:pathLst>
            <a:path>
              <a:moveTo>
                <a:pt x="0" y="4988"/>
              </a:moveTo>
              <a:lnTo>
                <a:pt x="93661" y="4988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400" kern="1200"/>
        </a:p>
      </dsp:txBody>
      <dsp:txXfrm>
        <a:off x="1320483" y="2073266"/>
        <a:ext cx="4683" cy="4683"/>
      </dsp:txXfrm>
    </dsp:sp>
    <dsp:sp modelId="{E5DBB720-E710-4AF7-BA9F-B461A0D805E1}">
      <dsp:nvSpPr>
        <dsp:cNvPr id="0" name=""/>
        <dsp:cNvSpPr/>
      </dsp:nvSpPr>
      <dsp:spPr>
        <a:xfrm>
          <a:off x="1369655" y="1783825"/>
          <a:ext cx="1296279" cy="58356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 err="1"/>
            <a:t>reverse.h</a:t>
          </a:r>
          <a:endParaRPr lang="zh-TW" altLang="en-US" sz="2400" kern="1200" dirty="0"/>
        </a:p>
      </dsp:txBody>
      <dsp:txXfrm>
        <a:off x="1386747" y="1800917"/>
        <a:ext cx="1262095" cy="549381"/>
      </dsp:txXfrm>
    </dsp:sp>
    <dsp:sp modelId="{28DCAB86-5D8A-46E5-9080-FB9512932B2C}">
      <dsp:nvSpPr>
        <dsp:cNvPr id="0" name=""/>
        <dsp:cNvSpPr/>
      </dsp:nvSpPr>
      <dsp:spPr>
        <a:xfrm rot="16626132">
          <a:off x="2160768" y="1498606"/>
          <a:ext cx="1152872" cy="9976"/>
        </a:xfrm>
        <a:custGeom>
          <a:avLst/>
          <a:gdLst/>
          <a:ahLst/>
          <a:cxnLst/>
          <a:rect l="0" t="0" r="0" b="0"/>
          <a:pathLst>
            <a:path>
              <a:moveTo>
                <a:pt x="0" y="4988"/>
              </a:moveTo>
              <a:lnTo>
                <a:pt x="1152872" y="4988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400" kern="1200"/>
        </a:p>
      </dsp:txBody>
      <dsp:txXfrm>
        <a:off x="2708383" y="1474773"/>
        <a:ext cx="57643" cy="57643"/>
      </dsp:txXfrm>
    </dsp:sp>
    <dsp:sp modelId="{E604BDB9-50A8-42DB-8408-94AAEDDEF6B9}">
      <dsp:nvSpPr>
        <dsp:cNvPr id="0" name=""/>
        <dsp:cNvSpPr/>
      </dsp:nvSpPr>
      <dsp:spPr>
        <a:xfrm>
          <a:off x="2808475" y="568393"/>
          <a:ext cx="1699915" cy="72637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 err="1"/>
            <a:t>palindrome.c</a:t>
          </a:r>
          <a:endParaRPr lang="zh-TW" altLang="en-US" sz="2400" kern="1200" dirty="0"/>
        </a:p>
      </dsp:txBody>
      <dsp:txXfrm>
        <a:off x="2829750" y="589668"/>
        <a:ext cx="1657365" cy="683826"/>
      </dsp:txXfrm>
    </dsp:sp>
    <dsp:sp modelId="{5D83D528-E727-4BD4-B25E-65EE3BD7717D}">
      <dsp:nvSpPr>
        <dsp:cNvPr id="0" name=""/>
        <dsp:cNvSpPr/>
      </dsp:nvSpPr>
      <dsp:spPr>
        <a:xfrm>
          <a:off x="4508391" y="926593"/>
          <a:ext cx="98147" cy="9976"/>
        </a:xfrm>
        <a:custGeom>
          <a:avLst/>
          <a:gdLst/>
          <a:ahLst/>
          <a:cxnLst/>
          <a:rect l="0" t="0" r="0" b="0"/>
          <a:pathLst>
            <a:path>
              <a:moveTo>
                <a:pt x="0" y="4988"/>
              </a:moveTo>
              <a:lnTo>
                <a:pt x="98147" y="4988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400" kern="1200"/>
        </a:p>
      </dsp:txBody>
      <dsp:txXfrm>
        <a:off x="4555011" y="929128"/>
        <a:ext cx="4907" cy="4907"/>
      </dsp:txXfrm>
    </dsp:sp>
    <dsp:sp modelId="{848D98C4-6EF0-4DDA-B98A-A91980A0BDC7}">
      <dsp:nvSpPr>
        <dsp:cNvPr id="0" name=""/>
        <dsp:cNvSpPr/>
      </dsp:nvSpPr>
      <dsp:spPr>
        <a:xfrm>
          <a:off x="4606538" y="646697"/>
          <a:ext cx="1842334" cy="56976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 err="1"/>
            <a:t>palindrome.h</a:t>
          </a:r>
          <a:endParaRPr lang="zh-TW" altLang="en-US" sz="2400" kern="1200" dirty="0"/>
        </a:p>
      </dsp:txBody>
      <dsp:txXfrm>
        <a:off x="4623226" y="663385"/>
        <a:ext cx="1808958" cy="536393"/>
      </dsp:txXfrm>
    </dsp:sp>
    <dsp:sp modelId="{2C6CB7F4-6339-442D-9F05-7319FEFE147A}">
      <dsp:nvSpPr>
        <dsp:cNvPr id="0" name=""/>
        <dsp:cNvSpPr/>
      </dsp:nvSpPr>
      <dsp:spPr>
        <a:xfrm rot="4192549">
          <a:off x="6146200" y="1359852"/>
          <a:ext cx="922859" cy="9976"/>
        </a:xfrm>
        <a:custGeom>
          <a:avLst/>
          <a:gdLst/>
          <a:ahLst/>
          <a:cxnLst/>
          <a:rect l="0" t="0" r="0" b="0"/>
          <a:pathLst>
            <a:path>
              <a:moveTo>
                <a:pt x="0" y="4988"/>
              </a:moveTo>
              <a:lnTo>
                <a:pt x="922859" y="4988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400" kern="1200"/>
        </a:p>
      </dsp:txBody>
      <dsp:txXfrm>
        <a:off x="6584559" y="1341769"/>
        <a:ext cx="46142" cy="46142"/>
      </dsp:txXfrm>
    </dsp:sp>
    <dsp:sp modelId="{6737FDFB-FB21-4F69-A557-7B02CCCCC7D5}">
      <dsp:nvSpPr>
        <dsp:cNvPr id="0" name=""/>
        <dsp:cNvSpPr/>
      </dsp:nvSpPr>
      <dsp:spPr>
        <a:xfrm>
          <a:off x="6766388" y="1359278"/>
          <a:ext cx="2408092" cy="87764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 err="1"/>
            <a:t>ask_palindrome.c</a:t>
          </a:r>
          <a:r>
            <a:rPr lang="en-US" altLang="zh-TW" sz="2400" kern="1200" dirty="0"/>
            <a:t> (place to start)</a:t>
          </a:r>
          <a:endParaRPr lang="zh-TW" altLang="en-US" sz="2400" kern="1200" dirty="0"/>
        </a:p>
      </dsp:txBody>
      <dsp:txXfrm>
        <a:off x="6792093" y="1384983"/>
        <a:ext cx="2356682" cy="826233"/>
      </dsp:txXfrm>
    </dsp:sp>
    <dsp:sp modelId="{7AEE150E-E71F-466A-9056-1248B9CFC5C6}">
      <dsp:nvSpPr>
        <dsp:cNvPr id="0" name=""/>
        <dsp:cNvSpPr/>
      </dsp:nvSpPr>
      <dsp:spPr>
        <a:xfrm rot="4703754">
          <a:off x="2264563" y="2562785"/>
          <a:ext cx="1004869" cy="9976"/>
        </a:xfrm>
        <a:custGeom>
          <a:avLst/>
          <a:gdLst/>
          <a:ahLst/>
          <a:cxnLst/>
          <a:rect l="0" t="0" r="0" b="0"/>
          <a:pathLst>
            <a:path>
              <a:moveTo>
                <a:pt x="0" y="4988"/>
              </a:moveTo>
              <a:lnTo>
                <a:pt x="1004869" y="4988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400" kern="1200"/>
        </a:p>
      </dsp:txBody>
      <dsp:txXfrm>
        <a:off x="2741876" y="2542652"/>
        <a:ext cx="50243" cy="50243"/>
      </dsp:txXfrm>
    </dsp:sp>
    <dsp:sp modelId="{D60AE387-06A8-4B29-A5E3-6E1E65BD18FC}">
      <dsp:nvSpPr>
        <dsp:cNvPr id="0" name=""/>
        <dsp:cNvSpPr/>
      </dsp:nvSpPr>
      <dsp:spPr>
        <a:xfrm>
          <a:off x="2868062" y="2799373"/>
          <a:ext cx="1841638" cy="52113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 err="1"/>
            <a:t>ask_reverse.c</a:t>
          </a:r>
          <a:endParaRPr lang="zh-TW" altLang="en-US" sz="2400" kern="1200" dirty="0"/>
        </a:p>
      </dsp:txBody>
      <dsp:txXfrm>
        <a:off x="2883325" y="2814636"/>
        <a:ext cx="1811112" cy="49060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673035-C10F-41E2-AEBE-FEB15DAF65CE}">
      <dsp:nvSpPr>
        <dsp:cNvPr id="0" name=""/>
        <dsp:cNvSpPr/>
      </dsp:nvSpPr>
      <dsp:spPr>
        <a:xfrm>
          <a:off x="3272895" y="987"/>
          <a:ext cx="1623483" cy="108232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kern="1200" dirty="0"/>
            <a:t>rectangle</a:t>
          </a:r>
          <a:endParaRPr lang="zh-TW" altLang="en-US" sz="2000" kern="1200" dirty="0"/>
        </a:p>
      </dsp:txBody>
      <dsp:txXfrm>
        <a:off x="3304595" y="32687"/>
        <a:ext cx="1560083" cy="1018922"/>
      </dsp:txXfrm>
    </dsp:sp>
    <dsp:sp modelId="{E5BCBE28-6887-4BA2-98A5-68073DBE2587}">
      <dsp:nvSpPr>
        <dsp:cNvPr id="0" name=""/>
        <dsp:cNvSpPr/>
      </dsp:nvSpPr>
      <dsp:spPr>
        <a:xfrm>
          <a:off x="1974108" y="1083309"/>
          <a:ext cx="2110529" cy="432929"/>
        </a:xfrm>
        <a:custGeom>
          <a:avLst/>
          <a:gdLst/>
          <a:ahLst/>
          <a:cxnLst/>
          <a:rect l="0" t="0" r="0" b="0"/>
          <a:pathLst>
            <a:path>
              <a:moveTo>
                <a:pt x="2110529" y="0"/>
              </a:moveTo>
              <a:lnTo>
                <a:pt x="2110529" y="216464"/>
              </a:lnTo>
              <a:lnTo>
                <a:pt x="0" y="216464"/>
              </a:lnTo>
              <a:lnTo>
                <a:pt x="0" y="432929"/>
              </a:lnTo>
            </a:path>
          </a:pathLst>
        </a:cu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206AA7-3601-405B-A33D-64CB31EB8034}">
      <dsp:nvSpPr>
        <dsp:cNvPr id="0" name=""/>
        <dsp:cNvSpPr/>
      </dsp:nvSpPr>
      <dsp:spPr>
        <a:xfrm>
          <a:off x="1162366" y="1516238"/>
          <a:ext cx="1623483" cy="108232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kern="1200" dirty="0"/>
            <a:t>replace</a:t>
          </a:r>
          <a:endParaRPr lang="zh-TW" altLang="en-US" sz="2000" kern="1200" dirty="0"/>
        </a:p>
      </dsp:txBody>
      <dsp:txXfrm>
        <a:off x="1194066" y="1547938"/>
        <a:ext cx="1560083" cy="1018922"/>
      </dsp:txXfrm>
    </dsp:sp>
    <dsp:sp modelId="{B0A7A1F1-5165-4EEB-8219-E89B050D88F3}">
      <dsp:nvSpPr>
        <dsp:cNvPr id="0" name=""/>
        <dsp:cNvSpPr/>
      </dsp:nvSpPr>
      <dsp:spPr>
        <a:xfrm>
          <a:off x="4038917" y="1083309"/>
          <a:ext cx="91440" cy="43292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32929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D49692-2CE5-45A8-8F6B-8C8C8EBD5D4C}">
      <dsp:nvSpPr>
        <dsp:cNvPr id="0" name=""/>
        <dsp:cNvSpPr/>
      </dsp:nvSpPr>
      <dsp:spPr>
        <a:xfrm>
          <a:off x="3272895" y="1516238"/>
          <a:ext cx="1623483" cy="108232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kern="1200" dirty="0" err="1"/>
            <a:t>print_rect</a:t>
          </a:r>
          <a:endParaRPr lang="zh-TW" altLang="en-US" sz="2000" kern="1200" dirty="0"/>
        </a:p>
      </dsp:txBody>
      <dsp:txXfrm>
        <a:off x="3304595" y="1547938"/>
        <a:ext cx="1560083" cy="1018922"/>
      </dsp:txXfrm>
    </dsp:sp>
    <dsp:sp modelId="{45FC2DEC-115C-467D-B870-832F4C719C1A}">
      <dsp:nvSpPr>
        <dsp:cNvPr id="0" name=""/>
        <dsp:cNvSpPr/>
      </dsp:nvSpPr>
      <dsp:spPr>
        <a:xfrm>
          <a:off x="4038917" y="2598561"/>
          <a:ext cx="91440" cy="43292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32929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E6C034-2CE5-4EA1-B979-183BA149B807}">
      <dsp:nvSpPr>
        <dsp:cNvPr id="0" name=""/>
        <dsp:cNvSpPr/>
      </dsp:nvSpPr>
      <dsp:spPr>
        <a:xfrm>
          <a:off x="3272895" y="3031490"/>
          <a:ext cx="1623483" cy="108232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kern="1200" dirty="0" err="1"/>
            <a:t>label_rect</a:t>
          </a:r>
          <a:r>
            <a:rPr lang="en-US" altLang="zh-TW" sz="2000" kern="1200" dirty="0"/>
            <a:t> (place to start)</a:t>
          </a:r>
          <a:endParaRPr lang="zh-TW" altLang="en-US" sz="2000" kern="1200" dirty="0"/>
        </a:p>
      </dsp:txBody>
      <dsp:txXfrm>
        <a:off x="3304595" y="3063190"/>
        <a:ext cx="1560083" cy="1018922"/>
      </dsp:txXfrm>
    </dsp:sp>
    <dsp:sp modelId="{2D7B30FC-02AD-4A7A-B520-395C01AFE6CE}">
      <dsp:nvSpPr>
        <dsp:cNvPr id="0" name=""/>
        <dsp:cNvSpPr/>
      </dsp:nvSpPr>
      <dsp:spPr>
        <a:xfrm>
          <a:off x="4084637" y="1083309"/>
          <a:ext cx="2110529" cy="4329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6464"/>
              </a:lnTo>
              <a:lnTo>
                <a:pt x="2110529" y="216464"/>
              </a:lnTo>
              <a:lnTo>
                <a:pt x="2110529" y="432929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113CBF-E302-4ADC-A03D-2B46FE704068}">
      <dsp:nvSpPr>
        <dsp:cNvPr id="0" name=""/>
        <dsp:cNvSpPr/>
      </dsp:nvSpPr>
      <dsp:spPr>
        <a:xfrm>
          <a:off x="5383424" y="1516238"/>
          <a:ext cx="1623483" cy="108232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kern="1200" dirty="0" err="1"/>
            <a:t>area_rect</a:t>
          </a:r>
          <a:endParaRPr lang="zh-TW" altLang="en-US" sz="2000" kern="1200" dirty="0"/>
        </a:p>
      </dsp:txBody>
      <dsp:txXfrm>
        <a:off x="5415124" y="1547938"/>
        <a:ext cx="1560083" cy="10189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5000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48100" y="0"/>
            <a:ext cx="2944813" cy="5000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E4E0F0-1978-44BC-961D-180371F4887A}" type="datetimeFigureOut">
              <a:rPr lang="zh-HK" altLang="en-US" smtClean="0"/>
              <a:t>16/10/2021</a:t>
            </a:fld>
            <a:endParaRPr lang="zh-HK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82138"/>
            <a:ext cx="2944813" cy="5000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48100" y="9482138"/>
            <a:ext cx="2944813" cy="5000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818D8-C1E5-44AA-BEC4-1EECC590F633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694775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283" cy="499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645" y="0"/>
            <a:ext cx="2944283" cy="499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1700" y="749300"/>
            <a:ext cx="4991100" cy="37433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41545"/>
            <a:ext cx="5435600" cy="4491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81358"/>
            <a:ext cx="2944283" cy="499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645" y="9481358"/>
            <a:ext cx="2944283" cy="499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fld id="{59CF53A2-FB52-425D-A733-2DCE17AAB48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090059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9A7E7B-3399-4BCC-B24A-653F4B791DB0}" type="slidenum">
              <a:rPr lang="en-US" altLang="zh-TW"/>
              <a:pPr/>
              <a:t>1</a:t>
            </a:fld>
            <a:endParaRPr lang="en-US" altLang="zh-TW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32775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F53A2-FB52-425D-A733-2DCE17AAB48F}" type="slidenum">
              <a:rPr lang="en-US" altLang="zh-TW" smtClean="0"/>
              <a:pPr/>
              <a:t>14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79449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9A7E7B-3399-4BCC-B24A-653F4B791DB0}" type="slidenum">
              <a:rPr lang="en-US" altLang="zh-TW"/>
              <a:pPr/>
              <a:t>2</a:t>
            </a:fld>
            <a:endParaRPr lang="en-US" altLang="zh-TW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96524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F53A2-FB52-425D-A733-2DCE17AAB48F}" type="slidenum">
              <a:rPr lang="en-US" altLang="zh-TW" smtClean="0"/>
              <a:pPr/>
              <a:t>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02993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F53A2-FB52-425D-A733-2DCE17AAB48F}" type="slidenum">
              <a:rPr lang="en-US" altLang="zh-TW" smtClean="0"/>
              <a:pPr/>
              <a:t>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43059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F53A2-FB52-425D-A733-2DCE17AAB48F}" type="slidenum">
              <a:rPr lang="en-US" altLang="zh-TW" smtClean="0"/>
              <a:pPr/>
              <a:t>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100592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F53A2-FB52-425D-A733-2DCE17AAB48F}" type="slidenum">
              <a:rPr lang="en-US" altLang="zh-TW" smtClean="0"/>
              <a:pPr/>
              <a:t>10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84955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F53A2-FB52-425D-A733-2DCE17AAB48F}" type="slidenum">
              <a:rPr lang="en-US" altLang="zh-TW" smtClean="0"/>
              <a:pPr/>
              <a:t>11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26495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F53A2-FB52-425D-A733-2DCE17AAB48F}" type="slidenum">
              <a:rPr lang="en-US" altLang="zh-TW" smtClean="0"/>
              <a:pPr/>
              <a:t>12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66833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F53A2-FB52-425D-A733-2DCE17AAB48F}" type="slidenum">
              <a:rPr lang="en-US" altLang="zh-TW" smtClean="0"/>
              <a:pPr/>
              <a:t>13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233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71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640C32BD-07A3-4425-8A06-CAA20A4284A7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E3B213-6E0F-4DA5-97F8-AFF1CA5242AA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93D9C0-CD03-4613-80ED-1850D9AD805D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786" y="214313"/>
            <a:ext cx="8158189" cy="146208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5786" y="2017713"/>
            <a:ext cx="8169302" cy="4114800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300"/>
              </a:spcBef>
              <a:defRPr/>
            </a:lvl2pPr>
            <a:lvl3pPr>
              <a:spcBef>
                <a:spcPts val="300"/>
              </a:spcBef>
              <a:defRPr/>
            </a:lvl3pPr>
            <a:lvl4pPr>
              <a:spcBef>
                <a:spcPts val="300"/>
              </a:spcBef>
              <a:defRPr/>
            </a:lvl4pPr>
            <a:lvl5pPr>
              <a:spcBef>
                <a:spcPts val="3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047CC3-8ADB-4048-9D38-8571CDB7EC9A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5BD7CC-6A5D-4763-8536-B33CDE64D5F5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46F26E-E930-4474-B66A-0AB59D90CB30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0BC1BD-F777-4783-8E4F-F23F41627AD3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35954C-7787-4A8B-8402-2A322D07793F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59ADA-A306-418A-9BE8-FAB6C1C2C492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966F12-30F2-4972-84D5-E65E75E0CB9D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DCB48D-127A-4DDA-B5ED-C96BD3F4AA76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615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615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a typeface="新細明體" charset="-120"/>
              </a:defRPr>
            </a:lvl1pPr>
          </a:lstStyle>
          <a:p>
            <a:fld id="{B16B4FF4-EC31-446D-82A7-5CF9D8B3AB8E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ts val="3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ts val="3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ts val="3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US" altLang="zh-TW" dirty="0">
                <a:ea typeface="新細明體" charset="-120"/>
              </a:rPr>
              <a:t>SEEM3460 Tutorial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Multi-module programming in C</a:t>
            </a:r>
          </a:p>
          <a:p>
            <a:pPr algn="r" eaLnBrk="1" hangingPunct="1"/>
            <a:r>
              <a:rPr lang="en-US" altLang="zh-TW" dirty="0">
                <a:ea typeface="新細明體" charset="-120"/>
              </a:rPr>
              <a:t> </a:t>
            </a:r>
            <a:br>
              <a:rPr lang="en-US" altLang="zh-TW" dirty="0">
                <a:ea typeface="新細明體" charset="-120"/>
              </a:rPr>
            </a:br>
            <a:endParaRPr lang="en-US" altLang="zh-TW" sz="2400" i="1" dirty="0">
              <a:ea typeface="新細明體" charset="-12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13B0D94-346E-4A75-B858-86FBDC4DA2B4}"/>
              </a:ext>
            </a:extLst>
          </p:cNvPr>
          <p:cNvSpPr txBox="1"/>
          <p:nvPr/>
        </p:nvSpPr>
        <p:spPr>
          <a:xfrm>
            <a:off x="2699792" y="4996930"/>
            <a:ext cx="3312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Xu Weiwen</a:t>
            </a:r>
          </a:p>
          <a:p>
            <a:pPr algn="ctr"/>
            <a:r>
              <a:rPr lang="en-US" altLang="zh-CN" dirty="0"/>
              <a:t>wwxu@se.cuhk.edu.hk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>
                <a:ea typeface="新細明體" charset="-120"/>
              </a:rPr>
              <a:t>Modularizing Reverse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>
          <a:xfrm>
            <a:off x="3203848" y="1571612"/>
            <a:ext cx="2614602" cy="639762"/>
          </a:xfrm>
        </p:spPr>
        <p:txBody>
          <a:bodyPr/>
          <a:lstStyle/>
          <a:p>
            <a:pPr lvl="0"/>
            <a:r>
              <a:rPr lang="en-US" altLang="zh-TW" dirty="0" err="1"/>
              <a:t>reverse.c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half" idx="2"/>
          </p:nvPr>
        </p:nvSpPr>
        <p:spPr>
          <a:xfrm>
            <a:off x="3185989" y="2220526"/>
            <a:ext cx="2614602" cy="3951288"/>
          </a:xfrm>
        </p:spPr>
        <p:txBody>
          <a:bodyPr/>
          <a:lstStyle/>
          <a:p>
            <a:pPr>
              <a:buNone/>
            </a:pPr>
            <a:r>
              <a:rPr lang="en-US" altLang="zh-TW" sz="2000" dirty="0">
                <a:solidFill>
                  <a:srgbClr val="FF0000"/>
                </a:solidFill>
              </a:rPr>
              <a:t>#include &lt;</a:t>
            </a:r>
            <a:r>
              <a:rPr lang="en-US" altLang="zh-TW" sz="2000" dirty="0" err="1">
                <a:solidFill>
                  <a:srgbClr val="FF0000"/>
                </a:solidFill>
              </a:rPr>
              <a:t>string.h</a:t>
            </a:r>
            <a:r>
              <a:rPr lang="en-US" altLang="zh-TW" sz="2000" dirty="0">
                <a:solidFill>
                  <a:srgbClr val="FF0000"/>
                </a:solidFill>
              </a:rPr>
              <a:t>&gt;</a:t>
            </a:r>
          </a:p>
          <a:p>
            <a:pPr>
              <a:buNone/>
            </a:pPr>
            <a:r>
              <a:rPr lang="en-US" altLang="zh-TW" sz="2000" dirty="0"/>
              <a:t>#include “</a:t>
            </a:r>
            <a:r>
              <a:rPr lang="en-US" altLang="zh-TW" sz="2000" dirty="0" err="1"/>
              <a:t>reverse.h</a:t>
            </a:r>
            <a:r>
              <a:rPr lang="en-US" altLang="zh-TW" sz="2000" dirty="0"/>
              <a:t>”</a:t>
            </a:r>
          </a:p>
          <a:p>
            <a:pPr>
              <a:buNone/>
            </a:pPr>
            <a:endParaRPr lang="en-US" altLang="zh-TW" sz="2000" dirty="0"/>
          </a:p>
          <a:p>
            <a:pPr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void</a:t>
            </a:r>
            <a:r>
              <a:rPr lang="en-US" altLang="zh-TW" sz="2000" dirty="0">
                <a:solidFill>
                  <a:srgbClr val="FF0000"/>
                </a:solidFill>
              </a:rPr>
              <a:t> reverse(...) {</a:t>
            </a:r>
          </a:p>
          <a:p>
            <a:pPr>
              <a:buNone/>
            </a:pPr>
            <a:r>
              <a:rPr lang="en-US" altLang="zh-TW" sz="2000" dirty="0">
                <a:solidFill>
                  <a:srgbClr val="FF0000"/>
                </a:solidFill>
              </a:rPr>
              <a:t>	...</a:t>
            </a:r>
          </a:p>
          <a:p>
            <a:pPr>
              <a:buNone/>
            </a:pPr>
            <a:r>
              <a:rPr lang="en-US" altLang="zh-TW" sz="2000" dirty="0">
                <a:solidFill>
                  <a:srgbClr val="FF0000"/>
                </a:solidFill>
              </a:rPr>
              <a:t>}</a:t>
            </a:r>
          </a:p>
        </p:txBody>
      </p:sp>
      <p:sp>
        <p:nvSpPr>
          <p:cNvPr id="9" name="文字版面配置區 4"/>
          <p:cNvSpPr>
            <a:spLocks noGrp="1"/>
          </p:cNvSpPr>
          <p:nvPr>
            <p:ph type="body" idx="1"/>
          </p:nvPr>
        </p:nvSpPr>
        <p:spPr>
          <a:xfrm>
            <a:off x="761046" y="1571612"/>
            <a:ext cx="2614602" cy="639762"/>
          </a:xfrm>
        </p:spPr>
        <p:txBody>
          <a:bodyPr/>
          <a:lstStyle/>
          <a:p>
            <a:pPr lvl="0"/>
            <a:r>
              <a:rPr lang="en-US" altLang="zh-TW" dirty="0" err="1"/>
              <a:t>reverse.h</a:t>
            </a:r>
            <a:endParaRPr lang="zh-TW" altLang="en-US" dirty="0"/>
          </a:p>
        </p:txBody>
      </p:sp>
      <p:sp>
        <p:nvSpPr>
          <p:cNvPr id="10" name="內容版面配置區 5"/>
          <p:cNvSpPr>
            <a:spLocks noGrp="1"/>
          </p:cNvSpPr>
          <p:nvPr>
            <p:ph sz="half" idx="2"/>
          </p:nvPr>
        </p:nvSpPr>
        <p:spPr>
          <a:xfrm>
            <a:off x="761046" y="2211374"/>
            <a:ext cx="2614602" cy="3951288"/>
          </a:xfrm>
        </p:spPr>
        <p:txBody>
          <a:bodyPr/>
          <a:lstStyle/>
          <a:p>
            <a:pPr>
              <a:buNone/>
            </a:pPr>
            <a:r>
              <a:rPr lang="en-US" altLang="zh-TW" sz="2000" dirty="0">
                <a:solidFill>
                  <a:srgbClr val="FF0000"/>
                </a:solidFill>
              </a:rPr>
              <a:t>void reverse(...);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11" name="文字版面配置區 4"/>
          <p:cNvSpPr>
            <a:spLocks noGrp="1"/>
          </p:cNvSpPr>
          <p:nvPr>
            <p:ph type="body" idx="1"/>
          </p:nvPr>
        </p:nvSpPr>
        <p:spPr>
          <a:xfrm>
            <a:off x="6143636" y="1571612"/>
            <a:ext cx="2614602" cy="639762"/>
          </a:xfrm>
        </p:spPr>
        <p:txBody>
          <a:bodyPr/>
          <a:lstStyle/>
          <a:p>
            <a:pPr lvl="0"/>
            <a:r>
              <a:rPr lang="en-US" altLang="zh-TW" dirty="0" err="1"/>
              <a:t>ask_reverse.c</a:t>
            </a:r>
            <a:endParaRPr lang="zh-TW" altLang="en-US" dirty="0"/>
          </a:p>
        </p:txBody>
      </p:sp>
      <p:sp>
        <p:nvSpPr>
          <p:cNvPr id="12" name="內容版面配置區 5"/>
          <p:cNvSpPr>
            <a:spLocks noGrp="1"/>
          </p:cNvSpPr>
          <p:nvPr>
            <p:ph sz="half" idx="2"/>
          </p:nvPr>
        </p:nvSpPr>
        <p:spPr>
          <a:xfrm>
            <a:off x="6143636" y="2211374"/>
            <a:ext cx="2614602" cy="3951288"/>
          </a:xfrm>
        </p:spPr>
        <p:txBody>
          <a:bodyPr/>
          <a:lstStyle/>
          <a:p>
            <a:pPr>
              <a:buNone/>
            </a:pPr>
            <a:r>
              <a:rPr lang="en-US" altLang="zh-TW" sz="2000" dirty="0"/>
              <a:t>#include &lt;</a:t>
            </a:r>
            <a:r>
              <a:rPr lang="en-US" altLang="zh-TW" sz="2000" dirty="0" err="1"/>
              <a:t>stdio.h</a:t>
            </a:r>
            <a:r>
              <a:rPr lang="en-US" altLang="zh-TW" sz="2000" dirty="0"/>
              <a:t>&gt;</a:t>
            </a:r>
          </a:p>
          <a:p>
            <a:pPr>
              <a:buNone/>
            </a:pPr>
            <a:r>
              <a:rPr lang="en-US" altLang="zh-TW" sz="2000" strike="sngStrike" dirty="0">
                <a:solidFill>
                  <a:srgbClr val="FF0000"/>
                </a:solidFill>
              </a:rPr>
              <a:t>#include &lt;</a:t>
            </a:r>
            <a:r>
              <a:rPr lang="en-US" altLang="zh-TW" sz="2000" strike="sngStrike" dirty="0" err="1">
                <a:solidFill>
                  <a:srgbClr val="FF0000"/>
                </a:solidFill>
              </a:rPr>
              <a:t>string.h</a:t>
            </a:r>
            <a:r>
              <a:rPr lang="en-US" altLang="zh-TW" sz="2000" strike="sngStrike" dirty="0">
                <a:solidFill>
                  <a:srgbClr val="FF0000"/>
                </a:solidFill>
              </a:rPr>
              <a:t>&gt;</a:t>
            </a:r>
          </a:p>
          <a:p>
            <a:pPr>
              <a:buNone/>
            </a:pPr>
            <a:r>
              <a:rPr lang="en-US" altLang="zh-TW" sz="2000" dirty="0">
                <a:solidFill>
                  <a:srgbClr val="FF0000"/>
                </a:solidFill>
              </a:rPr>
              <a:t>#include “</a:t>
            </a:r>
            <a:r>
              <a:rPr lang="en-US" altLang="zh-TW" sz="2000" dirty="0" err="1">
                <a:solidFill>
                  <a:srgbClr val="FF0000"/>
                </a:solidFill>
              </a:rPr>
              <a:t>reverse.h</a:t>
            </a:r>
            <a:r>
              <a:rPr lang="en-US" altLang="zh-TW" sz="2000" dirty="0">
                <a:solidFill>
                  <a:srgbClr val="FF0000"/>
                </a:solidFill>
              </a:rPr>
              <a:t>”</a:t>
            </a:r>
          </a:p>
          <a:p>
            <a:pPr>
              <a:buNone/>
            </a:pPr>
            <a:endParaRPr lang="en-US" altLang="zh-TW" sz="2000" dirty="0"/>
          </a:p>
          <a:p>
            <a:pPr>
              <a:buNone/>
            </a:pPr>
            <a:r>
              <a:rPr lang="en-US" altLang="zh-TW" sz="2000" dirty="0" err="1"/>
              <a:t>int</a:t>
            </a:r>
            <a:r>
              <a:rPr lang="en-US" altLang="zh-TW" sz="2000" dirty="0"/>
              <a:t> main() {</a:t>
            </a:r>
          </a:p>
          <a:p>
            <a:pPr>
              <a:buNone/>
            </a:pPr>
            <a:r>
              <a:rPr lang="en-US" altLang="zh-TW" sz="2000" dirty="0"/>
              <a:t>	...</a:t>
            </a:r>
          </a:p>
          <a:p>
            <a:pPr>
              <a:buNone/>
            </a:pPr>
            <a:r>
              <a:rPr lang="en-US" altLang="zh-TW" sz="2000" dirty="0"/>
              <a:t>}</a:t>
            </a:r>
          </a:p>
          <a:p>
            <a:pPr>
              <a:buNone/>
            </a:pPr>
            <a:endParaRPr lang="en-US" altLang="zh-TW" sz="2000" dirty="0"/>
          </a:p>
          <a:p>
            <a:pPr>
              <a:buNone/>
            </a:pPr>
            <a:r>
              <a:rPr lang="en-US" altLang="zh-TW" sz="2000" strike="sngStrike" dirty="0">
                <a:solidFill>
                  <a:srgbClr val="FF0000"/>
                </a:solidFill>
              </a:rPr>
              <a:t>void reverse(...) {</a:t>
            </a:r>
          </a:p>
          <a:p>
            <a:pPr>
              <a:buNone/>
            </a:pPr>
            <a:r>
              <a:rPr lang="en-US" altLang="zh-TW" sz="2000" strike="sngStrike" dirty="0">
                <a:solidFill>
                  <a:srgbClr val="FF0000"/>
                </a:solidFill>
              </a:rPr>
              <a:t>	...</a:t>
            </a:r>
          </a:p>
          <a:p>
            <a:pPr>
              <a:buNone/>
            </a:pPr>
            <a:r>
              <a:rPr lang="en-US" altLang="zh-TW" sz="2000" strike="sngStrike" dirty="0">
                <a:solidFill>
                  <a:srgbClr val="FF0000"/>
                </a:solidFill>
              </a:rPr>
              <a:t>}</a:t>
            </a:r>
            <a:endParaRPr lang="zh-TW" altLang="en-US" sz="2000" strike="sngStrik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794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Compile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/>
              <a:t>Create .o files:</a:t>
            </a:r>
          </a:p>
          <a:p>
            <a:pPr lvl="1"/>
            <a:r>
              <a:rPr lang="en-US" altLang="zh-TW" sz="2400" dirty="0" err="1"/>
              <a:t>gcc</a:t>
            </a:r>
            <a:r>
              <a:rPr lang="en-US" altLang="zh-TW" sz="2400" dirty="0"/>
              <a:t> -c </a:t>
            </a:r>
            <a:r>
              <a:rPr lang="en-US" altLang="zh-TW" sz="2400" dirty="0" err="1"/>
              <a:t>reverse.c</a:t>
            </a:r>
            <a:endParaRPr lang="en-US" altLang="zh-TW" sz="2400" dirty="0"/>
          </a:p>
          <a:p>
            <a:pPr lvl="1"/>
            <a:r>
              <a:rPr lang="en-US" altLang="zh-TW" sz="2400" dirty="0" err="1"/>
              <a:t>gcc</a:t>
            </a:r>
            <a:r>
              <a:rPr lang="en-US" altLang="zh-TW" sz="2400" dirty="0"/>
              <a:t> -c </a:t>
            </a:r>
            <a:r>
              <a:rPr lang="en-US" altLang="zh-TW" sz="2400" dirty="0" err="1"/>
              <a:t>ask_reverse.c</a:t>
            </a:r>
            <a:endParaRPr lang="en-US" altLang="zh-TW" sz="2400" dirty="0"/>
          </a:p>
          <a:p>
            <a:r>
              <a:rPr lang="en-US" altLang="zh-TW" dirty="0"/>
              <a:t>Link .o files as executables:</a:t>
            </a:r>
          </a:p>
          <a:p>
            <a:pPr lvl="1"/>
            <a:r>
              <a:rPr lang="en-US" altLang="zh-TW" sz="2400" dirty="0" err="1"/>
              <a:t>gcc</a:t>
            </a:r>
            <a:r>
              <a:rPr lang="en-US" altLang="zh-TW" sz="2400" dirty="0"/>
              <a:t> -o </a:t>
            </a:r>
            <a:r>
              <a:rPr lang="en-US" altLang="zh-TW" sz="2400" dirty="0" err="1"/>
              <a:t>ask_reverse</a:t>
            </a:r>
            <a:r>
              <a:rPr lang="en-US" altLang="zh-TW" sz="2400" dirty="0"/>
              <a:t> </a:t>
            </a:r>
            <a:r>
              <a:rPr lang="en-US" altLang="zh-TW" sz="2400" dirty="0" err="1"/>
              <a:t>ask_reverse.o</a:t>
            </a:r>
            <a:r>
              <a:rPr lang="en-US" altLang="zh-TW" sz="2400" dirty="0"/>
              <a:t> </a:t>
            </a:r>
            <a:r>
              <a:rPr lang="en-US" altLang="zh-TW" sz="2400" dirty="0" err="1"/>
              <a:t>reverse.o</a:t>
            </a:r>
            <a:endParaRPr lang="en-US" altLang="zh-TW" sz="2400" dirty="0"/>
          </a:p>
          <a:p>
            <a:pPr lvl="1"/>
            <a:endParaRPr lang="en-US" altLang="zh-TW" sz="2400" dirty="0"/>
          </a:p>
          <a:p>
            <a:pPr marL="457200" lvl="1" indent="0">
              <a:buNone/>
            </a:pPr>
            <a:endParaRPr lang="en-US" altLang="zh-TW" sz="2400" dirty="0"/>
          </a:p>
          <a:p>
            <a:r>
              <a:rPr lang="en-US" altLang="zh-TW" sz="2800" dirty="0"/>
              <a:t>One code for all:</a:t>
            </a:r>
          </a:p>
          <a:p>
            <a:pPr lvl="1"/>
            <a:r>
              <a:rPr lang="en-US" altLang="zh-TW" sz="2400" dirty="0" err="1"/>
              <a:t>gcc</a:t>
            </a:r>
            <a:r>
              <a:rPr lang="en-US" altLang="zh-TW" sz="2400" dirty="0"/>
              <a:t> –o </a:t>
            </a:r>
            <a:r>
              <a:rPr lang="en-US" altLang="zh-TW" sz="2400" dirty="0" err="1"/>
              <a:t>ask_reverse</a:t>
            </a:r>
            <a:r>
              <a:rPr lang="en-US" altLang="zh-TW" sz="2400" dirty="0"/>
              <a:t> </a:t>
            </a:r>
            <a:r>
              <a:rPr lang="en-US" altLang="zh-TW" sz="2400" dirty="0" err="1"/>
              <a:t>reverse.c</a:t>
            </a:r>
            <a:r>
              <a:rPr lang="en-US" altLang="zh-TW" sz="2400" dirty="0"/>
              <a:t> </a:t>
            </a:r>
            <a:r>
              <a:rPr lang="en-US" altLang="zh-TW" sz="2400" dirty="0" err="1"/>
              <a:t>ask_reverse.c</a:t>
            </a:r>
            <a:endParaRPr lang="en-US" altLang="zh-TW" sz="2400" dirty="0"/>
          </a:p>
          <a:p>
            <a:endParaRPr lang="zh-TW" altLang="en-US" sz="2800" dirty="0"/>
          </a:p>
          <a:p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1233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>
                <a:ea typeface="新細明體" charset="-120"/>
              </a:rPr>
              <a:t>Modularizing palindrome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>
          <a:xfrm>
            <a:off x="3264699" y="1571612"/>
            <a:ext cx="2614602" cy="639762"/>
          </a:xfrm>
        </p:spPr>
        <p:txBody>
          <a:bodyPr/>
          <a:lstStyle/>
          <a:p>
            <a:pPr lvl="0"/>
            <a:r>
              <a:rPr lang="en-US" altLang="zh-TW" sz="2000" dirty="0" err="1"/>
              <a:t>palindrome.c</a:t>
            </a:r>
            <a:endParaRPr lang="zh-TW" altLang="en-US" sz="2000" dirty="0"/>
          </a:p>
        </p:txBody>
      </p:sp>
      <p:sp>
        <p:nvSpPr>
          <p:cNvPr id="6" name="內容版面配置區 5"/>
          <p:cNvSpPr>
            <a:spLocks noGrp="1"/>
          </p:cNvSpPr>
          <p:nvPr>
            <p:ph sz="half" idx="2"/>
          </p:nvPr>
        </p:nvSpPr>
        <p:spPr>
          <a:xfrm>
            <a:off x="3264699" y="2211374"/>
            <a:ext cx="2614602" cy="3951288"/>
          </a:xfrm>
        </p:spPr>
        <p:txBody>
          <a:bodyPr/>
          <a:lstStyle/>
          <a:p>
            <a:pPr>
              <a:buNone/>
            </a:pPr>
            <a:r>
              <a:rPr lang="en-US" altLang="zh-TW" sz="1600" dirty="0">
                <a:solidFill>
                  <a:srgbClr val="FF0000"/>
                </a:solidFill>
              </a:rPr>
              <a:t>#include &lt;</a:t>
            </a:r>
            <a:r>
              <a:rPr lang="en-US" altLang="zh-TW" sz="1600" dirty="0" err="1">
                <a:solidFill>
                  <a:srgbClr val="FF0000"/>
                </a:solidFill>
              </a:rPr>
              <a:t>string.h</a:t>
            </a:r>
            <a:r>
              <a:rPr lang="en-US" altLang="zh-TW" sz="1600" dirty="0">
                <a:solidFill>
                  <a:srgbClr val="FF0000"/>
                </a:solidFill>
              </a:rPr>
              <a:t>&gt;</a:t>
            </a:r>
          </a:p>
          <a:p>
            <a:pPr>
              <a:buNone/>
            </a:pPr>
            <a:r>
              <a:rPr lang="en-US" altLang="zh-TW" sz="1600" dirty="0"/>
              <a:t>#include “</a:t>
            </a:r>
            <a:r>
              <a:rPr lang="en-US" altLang="zh-TW" sz="1600" dirty="0" err="1"/>
              <a:t>palindrome.h</a:t>
            </a:r>
            <a:r>
              <a:rPr lang="en-US" altLang="zh-TW" sz="1600" dirty="0"/>
              <a:t>”</a:t>
            </a:r>
          </a:p>
          <a:p>
            <a:pPr>
              <a:buNone/>
            </a:pPr>
            <a:r>
              <a:rPr lang="en-US" altLang="zh-TW" sz="1600" dirty="0"/>
              <a:t>#include “</a:t>
            </a:r>
            <a:r>
              <a:rPr lang="en-US" altLang="zh-TW" sz="1600" dirty="0" err="1"/>
              <a:t>reverse.h</a:t>
            </a:r>
            <a:r>
              <a:rPr lang="en-US" altLang="zh-TW" sz="1600" dirty="0"/>
              <a:t>”</a:t>
            </a:r>
          </a:p>
          <a:p>
            <a:pPr>
              <a:buNone/>
            </a:pPr>
            <a:endParaRPr lang="en-US" altLang="zh-TW" sz="1600" dirty="0"/>
          </a:p>
          <a:p>
            <a:pPr>
              <a:buNone/>
            </a:pPr>
            <a:r>
              <a:rPr lang="en-US" altLang="zh-TW" sz="1600" dirty="0" err="1">
                <a:solidFill>
                  <a:srgbClr val="FF0000"/>
                </a:solidFill>
              </a:rPr>
              <a:t>int</a:t>
            </a:r>
            <a:r>
              <a:rPr lang="en-US" altLang="zh-TW" sz="1600" dirty="0">
                <a:solidFill>
                  <a:srgbClr val="FF0000"/>
                </a:solidFill>
              </a:rPr>
              <a:t> palindrome(...) {</a:t>
            </a:r>
          </a:p>
          <a:p>
            <a:pPr>
              <a:buNone/>
            </a:pPr>
            <a:r>
              <a:rPr lang="en-US" altLang="zh-TW" sz="1600" dirty="0">
                <a:solidFill>
                  <a:srgbClr val="FF0000"/>
                </a:solidFill>
              </a:rPr>
              <a:t>	...</a:t>
            </a:r>
          </a:p>
          <a:p>
            <a:pPr>
              <a:buNone/>
            </a:pPr>
            <a:r>
              <a:rPr lang="en-US" altLang="zh-TW" sz="1600" dirty="0">
                <a:solidFill>
                  <a:srgbClr val="FF0000"/>
                </a:solidFill>
              </a:rPr>
              <a:t>}</a:t>
            </a:r>
          </a:p>
          <a:p>
            <a:pPr>
              <a:buNone/>
            </a:pPr>
            <a:endParaRPr lang="en-US" altLang="zh-TW" sz="1600" dirty="0">
              <a:solidFill>
                <a:srgbClr val="FF0000"/>
              </a:solidFill>
            </a:endParaRPr>
          </a:p>
        </p:txBody>
      </p:sp>
      <p:sp>
        <p:nvSpPr>
          <p:cNvPr id="9" name="文字版面配置區 4"/>
          <p:cNvSpPr>
            <a:spLocks noGrp="1"/>
          </p:cNvSpPr>
          <p:nvPr>
            <p:ph type="body" idx="1"/>
          </p:nvPr>
        </p:nvSpPr>
        <p:spPr>
          <a:xfrm>
            <a:off x="1187624" y="1571612"/>
            <a:ext cx="2614602" cy="639762"/>
          </a:xfrm>
        </p:spPr>
        <p:txBody>
          <a:bodyPr/>
          <a:lstStyle/>
          <a:p>
            <a:pPr lvl="0"/>
            <a:r>
              <a:rPr lang="en-US" altLang="zh-TW" sz="2000" dirty="0" err="1"/>
              <a:t>palindrome.h</a:t>
            </a:r>
            <a:endParaRPr lang="zh-TW" altLang="en-US" sz="2000" dirty="0"/>
          </a:p>
        </p:txBody>
      </p:sp>
      <p:sp>
        <p:nvSpPr>
          <p:cNvPr id="10" name="內容版面配置區 5"/>
          <p:cNvSpPr>
            <a:spLocks noGrp="1"/>
          </p:cNvSpPr>
          <p:nvPr>
            <p:ph sz="half" idx="2"/>
          </p:nvPr>
        </p:nvSpPr>
        <p:spPr>
          <a:xfrm>
            <a:off x="1187624" y="2211374"/>
            <a:ext cx="2614602" cy="3951288"/>
          </a:xfrm>
        </p:spPr>
        <p:txBody>
          <a:bodyPr/>
          <a:lstStyle/>
          <a:p>
            <a:pPr>
              <a:buNone/>
            </a:pPr>
            <a:r>
              <a:rPr lang="en-US" altLang="zh-TW" sz="1600" dirty="0" err="1">
                <a:solidFill>
                  <a:srgbClr val="FF0000"/>
                </a:solidFill>
              </a:rPr>
              <a:t>int</a:t>
            </a:r>
            <a:r>
              <a:rPr lang="en-US" altLang="zh-TW" sz="1600" dirty="0">
                <a:solidFill>
                  <a:srgbClr val="FF0000"/>
                </a:solidFill>
              </a:rPr>
              <a:t> palindrome(...);</a:t>
            </a:r>
          </a:p>
          <a:p>
            <a:pPr>
              <a:buNone/>
            </a:pPr>
            <a:endParaRPr lang="zh-TW" altLang="en-US" sz="1600" dirty="0">
              <a:solidFill>
                <a:srgbClr val="0000FF"/>
              </a:solidFill>
            </a:endParaRPr>
          </a:p>
        </p:txBody>
      </p:sp>
      <p:sp>
        <p:nvSpPr>
          <p:cNvPr id="11" name="文字版面配置區 4"/>
          <p:cNvSpPr>
            <a:spLocks noGrp="1"/>
          </p:cNvSpPr>
          <p:nvPr>
            <p:ph type="body" idx="1"/>
          </p:nvPr>
        </p:nvSpPr>
        <p:spPr>
          <a:xfrm>
            <a:off x="6143636" y="1571612"/>
            <a:ext cx="2614602" cy="639762"/>
          </a:xfrm>
        </p:spPr>
        <p:txBody>
          <a:bodyPr/>
          <a:lstStyle/>
          <a:p>
            <a:pPr lvl="0"/>
            <a:r>
              <a:rPr lang="en-US" altLang="zh-TW" sz="2000" dirty="0" err="1"/>
              <a:t>ask_palindrome.c</a:t>
            </a:r>
            <a:endParaRPr lang="zh-TW" altLang="en-US" sz="2000" dirty="0"/>
          </a:p>
        </p:txBody>
      </p:sp>
      <p:sp>
        <p:nvSpPr>
          <p:cNvPr id="12" name="內容版面配置區 5"/>
          <p:cNvSpPr>
            <a:spLocks noGrp="1"/>
          </p:cNvSpPr>
          <p:nvPr>
            <p:ph sz="half" idx="2"/>
          </p:nvPr>
        </p:nvSpPr>
        <p:spPr>
          <a:xfrm>
            <a:off x="6143636" y="2211374"/>
            <a:ext cx="2614602" cy="3951288"/>
          </a:xfrm>
        </p:spPr>
        <p:txBody>
          <a:bodyPr/>
          <a:lstStyle/>
          <a:p>
            <a:pPr>
              <a:buNone/>
            </a:pPr>
            <a:r>
              <a:rPr lang="en-US" altLang="zh-TW" sz="1600" dirty="0"/>
              <a:t>#include &lt;</a:t>
            </a:r>
            <a:r>
              <a:rPr lang="en-US" altLang="zh-TW" sz="1600" dirty="0" err="1"/>
              <a:t>stdio.h</a:t>
            </a:r>
            <a:r>
              <a:rPr lang="en-US" altLang="zh-TW" sz="1600" dirty="0"/>
              <a:t>&gt;</a:t>
            </a:r>
          </a:p>
          <a:p>
            <a:pPr>
              <a:buNone/>
            </a:pPr>
            <a:r>
              <a:rPr lang="en-US" altLang="zh-TW" sz="1600" strike="sngStrike" dirty="0">
                <a:solidFill>
                  <a:srgbClr val="FF0000"/>
                </a:solidFill>
              </a:rPr>
              <a:t>#include &lt;</a:t>
            </a:r>
            <a:r>
              <a:rPr lang="en-US" altLang="zh-TW" sz="1600" strike="sngStrike" dirty="0" err="1">
                <a:solidFill>
                  <a:srgbClr val="FF0000"/>
                </a:solidFill>
              </a:rPr>
              <a:t>string.h</a:t>
            </a:r>
            <a:r>
              <a:rPr lang="en-US" altLang="zh-TW" sz="1600" strike="sngStrike" dirty="0">
                <a:solidFill>
                  <a:srgbClr val="FF0000"/>
                </a:solidFill>
              </a:rPr>
              <a:t>&gt;</a:t>
            </a:r>
          </a:p>
          <a:p>
            <a:pPr>
              <a:buNone/>
            </a:pPr>
            <a:r>
              <a:rPr lang="en-US" altLang="zh-TW" sz="1600" dirty="0"/>
              <a:t>#include “</a:t>
            </a:r>
            <a:r>
              <a:rPr lang="en-US" altLang="zh-TW" sz="1600" dirty="0" err="1"/>
              <a:t>palindrome.h</a:t>
            </a:r>
            <a:r>
              <a:rPr lang="en-US" altLang="zh-TW" sz="1600" dirty="0"/>
              <a:t>”</a:t>
            </a:r>
          </a:p>
          <a:p>
            <a:pPr>
              <a:buNone/>
            </a:pPr>
            <a:r>
              <a:rPr lang="en-US" altLang="zh-TW" sz="1600" strike="sngStrike" dirty="0">
                <a:solidFill>
                  <a:srgbClr val="FF0000"/>
                </a:solidFill>
              </a:rPr>
              <a:t>int palindrome(...) {</a:t>
            </a:r>
          </a:p>
          <a:p>
            <a:pPr>
              <a:buNone/>
            </a:pPr>
            <a:r>
              <a:rPr lang="en-US" altLang="zh-TW" sz="1600" strike="sngStrike" dirty="0">
                <a:solidFill>
                  <a:srgbClr val="FF0000"/>
                </a:solidFill>
              </a:rPr>
              <a:t>	...</a:t>
            </a:r>
          </a:p>
          <a:p>
            <a:pPr>
              <a:buNone/>
            </a:pPr>
            <a:r>
              <a:rPr lang="en-US" altLang="zh-TW" sz="1600" strike="sngStrike" dirty="0">
                <a:solidFill>
                  <a:srgbClr val="FF0000"/>
                </a:solidFill>
              </a:rPr>
              <a:t>}</a:t>
            </a:r>
          </a:p>
          <a:p>
            <a:pPr>
              <a:buNone/>
            </a:pPr>
            <a:endParaRPr lang="en-US" altLang="zh-TW" sz="1600" strike="sngStrike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TW" sz="1600" strike="sngStrike" dirty="0">
                <a:solidFill>
                  <a:srgbClr val="FF0000"/>
                </a:solidFill>
              </a:rPr>
              <a:t>void reverse(...) {</a:t>
            </a:r>
          </a:p>
          <a:p>
            <a:pPr>
              <a:buNone/>
            </a:pPr>
            <a:r>
              <a:rPr lang="en-US" altLang="zh-TW" sz="1600" strike="sngStrike" dirty="0">
                <a:solidFill>
                  <a:srgbClr val="FF0000"/>
                </a:solidFill>
              </a:rPr>
              <a:t>	...</a:t>
            </a:r>
          </a:p>
          <a:p>
            <a:pPr>
              <a:buNone/>
            </a:pPr>
            <a:r>
              <a:rPr lang="en-US" altLang="zh-TW" sz="1600" strike="sngStrike" dirty="0">
                <a:solidFill>
                  <a:srgbClr val="FF0000"/>
                </a:solidFill>
              </a:rPr>
              <a:t>}</a:t>
            </a:r>
          </a:p>
          <a:p>
            <a:pPr>
              <a:buNone/>
            </a:pPr>
            <a:endParaRPr lang="en-US" altLang="zh-TW" sz="1600" dirty="0"/>
          </a:p>
          <a:p>
            <a:pPr>
              <a:buNone/>
            </a:pPr>
            <a:r>
              <a:rPr lang="en-US" altLang="zh-TW" sz="1600" dirty="0" err="1"/>
              <a:t>int</a:t>
            </a:r>
            <a:r>
              <a:rPr lang="en-US" altLang="zh-TW" sz="1600" dirty="0"/>
              <a:t> main(...) {</a:t>
            </a:r>
          </a:p>
          <a:p>
            <a:pPr>
              <a:buNone/>
            </a:pPr>
            <a:r>
              <a:rPr lang="en-US" altLang="zh-TW" sz="1600" dirty="0"/>
              <a:t>	...</a:t>
            </a:r>
          </a:p>
          <a:p>
            <a:pPr>
              <a:buNone/>
            </a:pPr>
            <a:r>
              <a:rPr lang="en-US" altLang="zh-TW" sz="1600" dirty="0"/>
              <a:t>}</a:t>
            </a:r>
            <a:endParaRPr lang="zh-TW" altLang="en-US" sz="16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Compile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85786" y="2017713"/>
            <a:ext cx="8169302" cy="4625974"/>
          </a:xfrm>
        </p:spPr>
        <p:txBody>
          <a:bodyPr/>
          <a:lstStyle/>
          <a:p>
            <a:r>
              <a:rPr lang="en-US" altLang="zh-TW" sz="2400" dirty="0"/>
              <a:t>Create .o files:</a:t>
            </a:r>
          </a:p>
          <a:p>
            <a:pPr lvl="1"/>
            <a:r>
              <a:rPr lang="en-US" altLang="zh-TW" sz="2400" dirty="0" err="1"/>
              <a:t>gcc</a:t>
            </a:r>
            <a:r>
              <a:rPr lang="en-US" altLang="zh-TW" sz="2400" dirty="0"/>
              <a:t> -c </a:t>
            </a:r>
            <a:r>
              <a:rPr lang="en-US" altLang="zh-TW" sz="2400" dirty="0" err="1"/>
              <a:t>palindrome.c</a:t>
            </a:r>
            <a:endParaRPr lang="en-US" altLang="zh-TW" sz="2400" dirty="0"/>
          </a:p>
          <a:p>
            <a:pPr lvl="1"/>
            <a:r>
              <a:rPr lang="en-US" altLang="zh-TW" sz="2400" dirty="0" err="1"/>
              <a:t>gcc</a:t>
            </a:r>
            <a:r>
              <a:rPr lang="en-US" altLang="zh-TW" sz="2400" dirty="0"/>
              <a:t> -c </a:t>
            </a:r>
            <a:r>
              <a:rPr lang="en-US" altLang="zh-TW" sz="2400" dirty="0" err="1"/>
              <a:t>ask_palindrome.c</a:t>
            </a:r>
            <a:endParaRPr lang="en-US" altLang="zh-TW" sz="2400" dirty="0"/>
          </a:p>
          <a:p>
            <a:r>
              <a:rPr lang="en-US" altLang="zh-TW" sz="2800" dirty="0"/>
              <a:t>Link .o files as executables:</a:t>
            </a:r>
          </a:p>
          <a:p>
            <a:pPr lvl="1"/>
            <a:r>
              <a:rPr lang="en-US" altLang="zh-TW" sz="2400" dirty="0" err="1"/>
              <a:t>gcc</a:t>
            </a:r>
            <a:r>
              <a:rPr lang="en-US" altLang="zh-TW" sz="2400" dirty="0"/>
              <a:t> -o </a:t>
            </a:r>
            <a:r>
              <a:rPr lang="en-US" altLang="zh-TW" sz="2400" dirty="0" err="1"/>
              <a:t>ask_palindrome</a:t>
            </a:r>
            <a:r>
              <a:rPr lang="en-US" altLang="zh-TW" sz="2400" dirty="0"/>
              <a:t> </a:t>
            </a:r>
            <a:r>
              <a:rPr lang="en-US" altLang="zh-TW" sz="2400" dirty="0" err="1"/>
              <a:t>ask_palindrome.o</a:t>
            </a:r>
            <a:r>
              <a:rPr lang="en-US" altLang="zh-TW" sz="2400" dirty="0"/>
              <a:t> </a:t>
            </a:r>
            <a:r>
              <a:rPr lang="en-US" altLang="zh-TW" sz="2400" dirty="0" err="1"/>
              <a:t>palindrome.o</a:t>
            </a:r>
            <a:r>
              <a:rPr lang="en-US" altLang="zh-TW" sz="2400" dirty="0"/>
              <a:t> </a:t>
            </a:r>
            <a:r>
              <a:rPr lang="en-US" altLang="zh-TW" sz="2400" dirty="0" err="1"/>
              <a:t>reverse.o</a:t>
            </a:r>
            <a:endParaRPr lang="zh-TW" altLang="en-US" sz="2400" dirty="0"/>
          </a:p>
          <a:p>
            <a:r>
              <a:rPr lang="en-US" altLang="zh-TW" sz="2400" dirty="0"/>
              <a:t>One code for all:</a:t>
            </a:r>
          </a:p>
          <a:p>
            <a:pPr lvl="1"/>
            <a:r>
              <a:rPr lang="en-US" altLang="zh-TW" sz="2000" dirty="0" err="1"/>
              <a:t>gcc</a:t>
            </a:r>
            <a:r>
              <a:rPr lang="en-US" altLang="zh-TW" sz="2000" dirty="0"/>
              <a:t> –o </a:t>
            </a:r>
            <a:r>
              <a:rPr lang="en-US" altLang="zh-TW" sz="2400" dirty="0" err="1"/>
              <a:t>ask_palindrome</a:t>
            </a:r>
            <a:r>
              <a:rPr lang="en-US" altLang="zh-TW" sz="2000" dirty="0"/>
              <a:t> </a:t>
            </a:r>
            <a:r>
              <a:rPr lang="en-US" altLang="zh-TW" sz="2400" dirty="0" err="1"/>
              <a:t>reverse.c</a:t>
            </a:r>
            <a:r>
              <a:rPr lang="en-US" altLang="zh-TW" sz="2400" dirty="0"/>
              <a:t> </a:t>
            </a:r>
            <a:r>
              <a:rPr lang="en-US" altLang="zh-TW" sz="2400" dirty="0" err="1"/>
              <a:t>palindrome.c</a:t>
            </a:r>
            <a:r>
              <a:rPr lang="en-US" altLang="zh-TW" sz="2400" dirty="0"/>
              <a:t> </a:t>
            </a:r>
            <a:r>
              <a:rPr lang="en-US" altLang="zh-TW" sz="2400" dirty="0" err="1"/>
              <a:t>ask_palindrome.c</a:t>
            </a:r>
            <a:endParaRPr lang="en-US" altLang="zh-TW" sz="2000" dirty="0"/>
          </a:p>
          <a:p>
            <a:endParaRPr lang="zh-TW" altLang="en-US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Framework 2 (for your interest)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5989198"/>
              </p:ext>
            </p:extLst>
          </p:nvPr>
        </p:nvGraphicFramePr>
        <p:xfrm>
          <a:off x="785813" y="2017713"/>
          <a:ext cx="8169275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直線接點 3"/>
          <p:cNvSpPr/>
          <p:nvPr/>
        </p:nvSpPr>
        <p:spPr>
          <a:xfrm>
            <a:off x="2769682" y="4607414"/>
            <a:ext cx="2110529" cy="43292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16464"/>
                </a:lnTo>
                <a:lnTo>
                  <a:pt x="2110529" y="216464"/>
                </a:lnTo>
                <a:lnTo>
                  <a:pt x="2110529" y="432929"/>
                </a:lnTo>
              </a:path>
            </a:pathLst>
          </a:custGeom>
          <a:noFill/>
        </p:spPr>
        <p:style>
          <a:lnRef idx="2">
            <a:schemeClr val="dk2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直線接點 3"/>
          <p:cNvSpPr/>
          <p:nvPr/>
        </p:nvSpPr>
        <p:spPr>
          <a:xfrm>
            <a:off x="4867941" y="4608243"/>
            <a:ext cx="2110529" cy="43292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2110529" y="0"/>
                </a:moveTo>
                <a:lnTo>
                  <a:pt x="2110529" y="216464"/>
                </a:lnTo>
                <a:lnTo>
                  <a:pt x="0" y="216464"/>
                </a:lnTo>
                <a:lnTo>
                  <a:pt x="0" y="432929"/>
                </a:lnTo>
              </a:path>
            </a:pathLst>
          </a:custGeom>
          <a:noFill/>
        </p:spPr>
        <p:style>
          <a:lnRef idx="2">
            <a:schemeClr val="dk2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" name="Rectangle 2"/>
          <p:cNvSpPr/>
          <p:nvPr/>
        </p:nvSpPr>
        <p:spPr>
          <a:xfrm>
            <a:off x="1043608" y="6259657"/>
            <a:ext cx="73448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40000" lvl="1"/>
            <a:r>
              <a:rPr lang="en-US" altLang="zh-TW" sz="1600" dirty="0" err="1"/>
              <a:t>cp</a:t>
            </a:r>
            <a:r>
              <a:rPr lang="en-US" altLang="zh-TW" sz="1600" dirty="0"/>
              <a:t> ~seem3460/distribute/</a:t>
            </a:r>
            <a:r>
              <a:rPr lang="en-US" altLang="zh-TW" sz="1600" dirty="0" err="1"/>
              <a:t>c_multi</a:t>
            </a:r>
            <a:r>
              <a:rPr lang="en-US" altLang="zh-TW" sz="1600" dirty="0"/>
              <a:t>-module/label/</a:t>
            </a:r>
            <a:r>
              <a:rPr lang="en-US" altLang="zh-TW" sz="1600" dirty="0" err="1"/>
              <a:t>label_rect.c</a:t>
            </a:r>
            <a:r>
              <a:rPr lang="zh-CN" altLang="en-US" sz="1600" dirty="0"/>
              <a:t> </a:t>
            </a:r>
            <a:r>
              <a:rPr lang="en-US" altLang="zh-CN" sz="1600" dirty="0" err="1"/>
              <a:t>label_rect.c</a:t>
            </a:r>
            <a:endParaRPr lang="en-US" altLang="zh-TW" sz="3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SEEM3460 Tutorial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3568" y="3886200"/>
            <a:ext cx="8208912" cy="2567136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Multi-module programming in C</a:t>
            </a:r>
          </a:p>
          <a:p>
            <a:pPr algn="l" eaLnBrk="1" hangingPunct="1"/>
            <a:r>
              <a:rPr lang="en-US" altLang="zh-TW" dirty="0">
                <a:ea typeface="新細明體" charset="-120"/>
              </a:rPr>
              <a:t> </a:t>
            </a:r>
            <a:br>
              <a:rPr lang="en-US" altLang="zh-TW" dirty="0">
                <a:ea typeface="新細明體" charset="-120"/>
              </a:rPr>
            </a:br>
            <a:r>
              <a:rPr lang="en-US" altLang="zh-CN" dirty="0">
                <a:ea typeface="新細明體" charset="-120"/>
              </a:rPr>
              <a:t>Before</a:t>
            </a:r>
            <a:r>
              <a:rPr lang="zh-CN" altLang="en-US" dirty="0">
                <a:ea typeface="新細明體" charset="-120"/>
              </a:rPr>
              <a:t> </a:t>
            </a:r>
            <a:r>
              <a:rPr lang="en-US" altLang="zh-CN" dirty="0">
                <a:ea typeface="新細明體" charset="-120"/>
              </a:rPr>
              <a:t>we start:</a:t>
            </a:r>
            <a:endParaRPr lang="en-US" altLang="zh-CN" sz="2400" i="1" dirty="0">
              <a:ea typeface="新細明體" charset="-120"/>
            </a:endParaRPr>
          </a:p>
          <a:p>
            <a:pPr marL="457200" indent="-457200" algn="l" eaLnBrk="1" hangingPunct="1">
              <a:buAutoNum type="arabicPeriod"/>
            </a:pPr>
            <a:r>
              <a:rPr lang="en-US" altLang="zh-CN" sz="2400" b="1" dirty="0">
                <a:ea typeface="新細明體" charset="-120"/>
              </a:rPr>
              <a:t>Please log on to the server</a:t>
            </a:r>
          </a:p>
          <a:p>
            <a:pPr marL="514350" indent="-514350" algn="l" eaLnBrk="1" hangingPunct="1">
              <a:buAutoNum type="arabicPeriod"/>
            </a:pPr>
            <a:r>
              <a:rPr lang="en-US" altLang="zh-CN" sz="2400" b="1" dirty="0">
                <a:ea typeface="新細明體" charset="-120"/>
              </a:rPr>
              <a:t>Please recall how to edit text files on Linux/Unix (vi/vim/nano)</a:t>
            </a:r>
            <a:endParaRPr lang="en-US" altLang="zh-CN" b="1" dirty="0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7620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Why Multi-module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Some functions can be reused in many places. </a:t>
            </a:r>
          </a:p>
          <a:p>
            <a:r>
              <a:rPr kumimoji="1" lang="en-US" altLang="zh-CN" dirty="0"/>
              <a:t>Writing all the code in one file will make the code too long and not easy to maintain.</a:t>
            </a:r>
          </a:p>
          <a:p>
            <a:r>
              <a:rPr kumimoji="1" lang="en-US" altLang="zh-CN" dirty="0"/>
              <a:t>It is quite time consuming and we may need to replace every copy of the code if we plan to revise this function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0119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802FCD9D-4662-4E02-ACB3-CF8715698ED5}"/>
              </a:ext>
            </a:extLst>
          </p:cNvPr>
          <p:cNvSpPr/>
          <p:nvPr/>
        </p:nvSpPr>
        <p:spPr bwMode="auto">
          <a:xfrm>
            <a:off x="251520" y="836712"/>
            <a:ext cx="2437101" cy="4755853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/* </a:t>
            </a:r>
            <a:r>
              <a:rPr lang="en-US" altLang="zh-CN" dirty="0" err="1"/>
              <a:t>main.c</a:t>
            </a:r>
            <a:r>
              <a:rPr lang="en-US" altLang="zh-CN" dirty="0"/>
              <a:t> */</a:t>
            </a:r>
            <a:endParaRPr lang="en-US" altLang="zh-TW" sz="1800" dirty="0"/>
          </a:p>
          <a:p>
            <a:pPr>
              <a:buNone/>
            </a:pPr>
            <a:r>
              <a:rPr lang="en-US" altLang="zh-TW" sz="1800" dirty="0"/>
              <a:t>#include &lt;</a:t>
            </a:r>
            <a:r>
              <a:rPr lang="en-US" altLang="zh-TW" sz="1800" dirty="0" err="1"/>
              <a:t>string.h</a:t>
            </a:r>
            <a:r>
              <a:rPr lang="en-US" altLang="zh-TW" sz="1800" dirty="0"/>
              <a:t>&gt;</a:t>
            </a:r>
          </a:p>
          <a:p>
            <a:pPr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void</a:t>
            </a:r>
            <a:r>
              <a:rPr lang="en-US" altLang="zh-TW" sz="1800" dirty="0">
                <a:solidFill>
                  <a:srgbClr val="FF0000"/>
                </a:solidFill>
              </a:rPr>
              <a:t> func_1(...);</a:t>
            </a:r>
          </a:p>
          <a:p>
            <a:pPr algn="ctr"/>
            <a:r>
              <a:rPr lang="en-US" altLang="zh-TW" sz="1800" dirty="0">
                <a:solidFill>
                  <a:srgbClr val="FF0000"/>
                </a:solidFill>
              </a:rPr>
              <a:t>...</a:t>
            </a:r>
          </a:p>
          <a:p>
            <a:r>
              <a:rPr lang="en-US" altLang="zh-CN" sz="1800" dirty="0">
                <a:solidFill>
                  <a:srgbClr val="FF0000"/>
                </a:solidFill>
              </a:rPr>
              <a:t>void</a:t>
            </a:r>
            <a:r>
              <a:rPr lang="en-US" altLang="zh-TW" sz="1800" dirty="0">
                <a:solidFill>
                  <a:srgbClr val="FF0000"/>
                </a:solidFill>
              </a:rPr>
              <a:t> </a:t>
            </a:r>
            <a:r>
              <a:rPr lang="en-US" altLang="zh-TW" sz="1800" dirty="0" err="1">
                <a:solidFill>
                  <a:srgbClr val="FF0000"/>
                </a:solidFill>
              </a:rPr>
              <a:t>func_n</a:t>
            </a:r>
            <a:r>
              <a:rPr lang="en-US" altLang="zh-TW" sz="1800" dirty="0">
                <a:solidFill>
                  <a:srgbClr val="FF0000"/>
                </a:solidFill>
              </a:rPr>
              <a:t>(...);</a:t>
            </a:r>
          </a:p>
          <a:p>
            <a:pPr>
              <a:buNone/>
            </a:pPr>
            <a:endParaRPr lang="en-US" altLang="zh-TW" sz="1800" dirty="0"/>
          </a:p>
          <a:p>
            <a:pPr>
              <a:buNone/>
            </a:pPr>
            <a:r>
              <a:rPr lang="en-US" altLang="zh-TW" dirty="0"/>
              <a:t>int main</a:t>
            </a:r>
            <a:r>
              <a:rPr lang="en-US" altLang="zh-TW" sz="1800" dirty="0"/>
              <a:t>(...) {</a:t>
            </a:r>
          </a:p>
          <a:p>
            <a:pPr>
              <a:buNone/>
            </a:pPr>
            <a:r>
              <a:rPr lang="en-US" altLang="zh-TW" sz="1800" dirty="0"/>
              <a:t>	...</a:t>
            </a:r>
          </a:p>
          <a:p>
            <a:pPr>
              <a:buNone/>
            </a:pPr>
            <a:r>
              <a:rPr lang="en-US" altLang="zh-TW" sz="1800" dirty="0"/>
              <a:t>}</a:t>
            </a:r>
          </a:p>
          <a:p>
            <a:pPr>
              <a:buNone/>
            </a:pPr>
            <a:endParaRPr lang="en-US" altLang="zh-TW" sz="1800" dirty="0"/>
          </a:p>
          <a:p>
            <a:pPr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void</a:t>
            </a:r>
            <a:r>
              <a:rPr lang="en-US" altLang="zh-TW" sz="1800" dirty="0">
                <a:solidFill>
                  <a:srgbClr val="FF0000"/>
                </a:solidFill>
              </a:rPr>
              <a:t> func_1(...) {</a:t>
            </a:r>
          </a:p>
          <a:p>
            <a:pPr>
              <a:buNone/>
            </a:pPr>
            <a:r>
              <a:rPr lang="en-US" altLang="zh-TW" sz="1800" dirty="0">
                <a:solidFill>
                  <a:srgbClr val="FF0000"/>
                </a:solidFill>
              </a:rPr>
              <a:t>	...</a:t>
            </a:r>
          </a:p>
          <a:p>
            <a:pPr>
              <a:buNone/>
            </a:pPr>
            <a:r>
              <a:rPr lang="en-US" altLang="zh-TW" sz="1800" dirty="0">
                <a:solidFill>
                  <a:srgbClr val="FF0000"/>
                </a:solidFill>
              </a:rPr>
              <a:t>}</a:t>
            </a:r>
          </a:p>
          <a:p>
            <a:pPr algn="ctr"/>
            <a:r>
              <a:rPr lang="en-US" altLang="zh-TW" sz="1800" dirty="0">
                <a:solidFill>
                  <a:srgbClr val="FF0000"/>
                </a:solidFill>
              </a:rPr>
              <a:t>...</a:t>
            </a:r>
          </a:p>
          <a:p>
            <a:pPr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void</a:t>
            </a:r>
            <a:r>
              <a:rPr lang="en-US" altLang="zh-TW" sz="1800" dirty="0">
                <a:solidFill>
                  <a:srgbClr val="FF0000"/>
                </a:solidFill>
              </a:rPr>
              <a:t> </a:t>
            </a:r>
            <a:r>
              <a:rPr lang="en-US" altLang="zh-TW" sz="1800" dirty="0" err="1">
                <a:solidFill>
                  <a:srgbClr val="FF0000"/>
                </a:solidFill>
              </a:rPr>
              <a:t>func_n</a:t>
            </a:r>
            <a:r>
              <a:rPr lang="en-US" altLang="zh-TW" sz="1800" dirty="0">
                <a:solidFill>
                  <a:srgbClr val="FF0000"/>
                </a:solidFill>
              </a:rPr>
              <a:t>(...) {</a:t>
            </a:r>
          </a:p>
          <a:p>
            <a:pPr>
              <a:buNone/>
            </a:pPr>
            <a:r>
              <a:rPr lang="en-US" altLang="zh-TW" sz="1800" dirty="0">
                <a:solidFill>
                  <a:srgbClr val="FF0000"/>
                </a:solidFill>
              </a:rPr>
              <a:t>	...</a:t>
            </a:r>
          </a:p>
          <a:p>
            <a:pPr>
              <a:buNone/>
            </a:pPr>
            <a:r>
              <a:rPr lang="en-US" altLang="zh-TW" sz="1800" dirty="0">
                <a:solidFill>
                  <a:srgbClr val="FF0000"/>
                </a:solidFill>
              </a:rPr>
              <a:t>}</a:t>
            </a:r>
          </a:p>
          <a:p>
            <a:endParaRPr lang="en-US" altLang="zh-TW" sz="18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6BC3185-D1FD-46FF-A650-83E970D17913}"/>
              </a:ext>
            </a:extLst>
          </p:cNvPr>
          <p:cNvSpPr/>
          <p:nvPr/>
        </p:nvSpPr>
        <p:spPr bwMode="auto">
          <a:xfrm>
            <a:off x="3070653" y="188640"/>
            <a:ext cx="2592288" cy="3672408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/* </a:t>
            </a:r>
            <a:r>
              <a:rPr lang="en-US" altLang="zh-CN" dirty="0" err="1"/>
              <a:t>func.c</a:t>
            </a:r>
            <a:r>
              <a:rPr lang="en-US" altLang="zh-CN" dirty="0"/>
              <a:t> */</a:t>
            </a:r>
            <a:endParaRPr lang="en-US" altLang="zh-TW" sz="1800" dirty="0"/>
          </a:p>
          <a:p>
            <a:pPr>
              <a:buNone/>
            </a:pPr>
            <a:r>
              <a:rPr lang="en-US" altLang="zh-TW" sz="1800" dirty="0"/>
              <a:t>#include &lt;</a:t>
            </a:r>
            <a:r>
              <a:rPr lang="en-US" altLang="zh-TW" sz="1800" dirty="0" err="1"/>
              <a:t>string.h</a:t>
            </a:r>
            <a:r>
              <a:rPr lang="en-US" altLang="zh-TW" sz="1800" dirty="0"/>
              <a:t>&gt;</a:t>
            </a:r>
          </a:p>
          <a:p>
            <a:pPr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void</a:t>
            </a:r>
            <a:r>
              <a:rPr lang="en-US" altLang="zh-TW" sz="1800" dirty="0">
                <a:solidFill>
                  <a:srgbClr val="FF0000"/>
                </a:solidFill>
              </a:rPr>
              <a:t> func_1(...);</a:t>
            </a:r>
          </a:p>
          <a:p>
            <a:pPr algn="ctr"/>
            <a:r>
              <a:rPr lang="en-US" altLang="zh-TW" sz="1800" dirty="0">
                <a:solidFill>
                  <a:srgbClr val="FF0000"/>
                </a:solidFill>
              </a:rPr>
              <a:t>...</a:t>
            </a:r>
          </a:p>
          <a:p>
            <a:r>
              <a:rPr lang="en-US" altLang="zh-CN" sz="1800" dirty="0">
                <a:solidFill>
                  <a:srgbClr val="FF0000"/>
                </a:solidFill>
              </a:rPr>
              <a:t>void</a:t>
            </a:r>
            <a:r>
              <a:rPr lang="en-US" altLang="zh-TW" sz="1800" dirty="0">
                <a:solidFill>
                  <a:srgbClr val="FF0000"/>
                </a:solidFill>
              </a:rPr>
              <a:t> </a:t>
            </a:r>
            <a:r>
              <a:rPr lang="en-US" altLang="zh-TW" sz="1800" dirty="0" err="1">
                <a:solidFill>
                  <a:srgbClr val="FF0000"/>
                </a:solidFill>
              </a:rPr>
              <a:t>func_n</a:t>
            </a:r>
            <a:r>
              <a:rPr lang="en-US" altLang="zh-TW" sz="1800" dirty="0">
                <a:solidFill>
                  <a:srgbClr val="FF0000"/>
                </a:solidFill>
              </a:rPr>
              <a:t>(...);</a:t>
            </a:r>
          </a:p>
          <a:p>
            <a:endParaRPr lang="en-US" altLang="zh-TW" sz="1800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void</a:t>
            </a:r>
            <a:r>
              <a:rPr lang="en-US" altLang="zh-TW" sz="1800" dirty="0">
                <a:solidFill>
                  <a:srgbClr val="FF0000"/>
                </a:solidFill>
              </a:rPr>
              <a:t> func_1(...) {</a:t>
            </a:r>
          </a:p>
          <a:p>
            <a:pPr>
              <a:buNone/>
            </a:pPr>
            <a:r>
              <a:rPr lang="en-US" altLang="zh-TW" sz="1800" dirty="0">
                <a:solidFill>
                  <a:srgbClr val="FF0000"/>
                </a:solidFill>
              </a:rPr>
              <a:t>	...</a:t>
            </a:r>
          </a:p>
          <a:p>
            <a:pPr>
              <a:buNone/>
            </a:pPr>
            <a:r>
              <a:rPr lang="en-US" altLang="zh-TW" sz="1800" dirty="0">
                <a:solidFill>
                  <a:srgbClr val="FF0000"/>
                </a:solidFill>
              </a:rPr>
              <a:t>}</a:t>
            </a:r>
          </a:p>
          <a:p>
            <a:pPr algn="ctr"/>
            <a:r>
              <a:rPr lang="en-US" altLang="zh-TW" sz="1800" dirty="0">
                <a:solidFill>
                  <a:srgbClr val="FF0000"/>
                </a:solidFill>
              </a:rPr>
              <a:t>...</a:t>
            </a:r>
          </a:p>
          <a:p>
            <a:pPr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void</a:t>
            </a:r>
            <a:r>
              <a:rPr lang="en-US" altLang="zh-TW" sz="1800" dirty="0">
                <a:solidFill>
                  <a:srgbClr val="FF0000"/>
                </a:solidFill>
              </a:rPr>
              <a:t> </a:t>
            </a:r>
            <a:r>
              <a:rPr lang="en-US" altLang="zh-TW" sz="1800" dirty="0" err="1">
                <a:solidFill>
                  <a:srgbClr val="FF0000"/>
                </a:solidFill>
              </a:rPr>
              <a:t>func_n</a:t>
            </a:r>
            <a:r>
              <a:rPr lang="en-US" altLang="zh-TW" sz="1800" dirty="0">
                <a:solidFill>
                  <a:srgbClr val="FF0000"/>
                </a:solidFill>
              </a:rPr>
              <a:t>(...) {</a:t>
            </a:r>
          </a:p>
          <a:p>
            <a:pPr>
              <a:buNone/>
            </a:pPr>
            <a:r>
              <a:rPr lang="en-US" altLang="zh-TW" sz="1800" dirty="0">
                <a:solidFill>
                  <a:srgbClr val="FF0000"/>
                </a:solidFill>
              </a:rPr>
              <a:t>	...</a:t>
            </a:r>
          </a:p>
          <a:p>
            <a:pPr>
              <a:buNone/>
            </a:pPr>
            <a:r>
              <a:rPr lang="en-US" altLang="zh-TW" sz="1800" dirty="0">
                <a:solidFill>
                  <a:srgbClr val="FF0000"/>
                </a:solidFill>
              </a:rPr>
              <a:t>}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579C53F-4777-462A-AB5B-DFCD5B89F0B4}"/>
              </a:ext>
            </a:extLst>
          </p:cNvPr>
          <p:cNvSpPr/>
          <p:nvPr/>
        </p:nvSpPr>
        <p:spPr bwMode="auto">
          <a:xfrm>
            <a:off x="3070653" y="4077072"/>
            <a:ext cx="2592288" cy="2557573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/* </a:t>
            </a:r>
            <a:r>
              <a:rPr lang="en-US" altLang="zh-CN" dirty="0" err="1"/>
              <a:t>main.c</a:t>
            </a:r>
            <a:r>
              <a:rPr lang="en-US" altLang="zh-CN" dirty="0"/>
              <a:t> */</a:t>
            </a:r>
            <a:endParaRPr lang="en-US" altLang="zh-TW" sz="1800" dirty="0"/>
          </a:p>
          <a:p>
            <a:pPr>
              <a:buNone/>
            </a:pPr>
            <a:r>
              <a:rPr lang="en-US" altLang="zh-TW" sz="1800" dirty="0"/>
              <a:t>#include &lt;</a:t>
            </a:r>
            <a:r>
              <a:rPr lang="en-US" altLang="zh-TW" sz="1800" dirty="0" err="1"/>
              <a:t>string.h</a:t>
            </a:r>
            <a:r>
              <a:rPr lang="en-US" altLang="zh-TW" sz="1800" dirty="0"/>
              <a:t>&gt;</a:t>
            </a:r>
          </a:p>
          <a:p>
            <a:pPr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void</a:t>
            </a:r>
            <a:r>
              <a:rPr lang="en-US" altLang="zh-TW" sz="1800" dirty="0">
                <a:solidFill>
                  <a:srgbClr val="FF0000"/>
                </a:solidFill>
              </a:rPr>
              <a:t> func_1(...);</a:t>
            </a:r>
          </a:p>
          <a:p>
            <a:pPr algn="ctr"/>
            <a:r>
              <a:rPr lang="en-US" altLang="zh-TW" sz="1800" dirty="0">
                <a:solidFill>
                  <a:srgbClr val="FF0000"/>
                </a:solidFill>
              </a:rPr>
              <a:t>...</a:t>
            </a:r>
          </a:p>
          <a:p>
            <a:r>
              <a:rPr lang="en-US" altLang="zh-CN" sz="1800" dirty="0">
                <a:solidFill>
                  <a:srgbClr val="FF0000"/>
                </a:solidFill>
              </a:rPr>
              <a:t>void</a:t>
            </a:r>
            <a:r>
              <a:rPr lang="en-US" altLang="zh-TW" sz="1800" dirty="0">
                <a:solidFill>
                  <a:srgbClr val="FF0000"/>
                </a:solidFill>
              </a:rPr>
              <a:t> </a:t>
            </a:r>
            <a:r>
              <a:rPr lang="en-US" altLang="zh-TW" sz="1800" dirty="0" err="1">
                <a:solidFill>
                  <a:srgbClr val="FF0000"/>
                </a:solidFill>
              </a:rPr>
              <a:t>func_n</a:t>
            </a:r>
            <a:r>
              <a:rPr lang="en-US" altLang="zh-TW" sz="1800" dirty="0">
                <a:solidFill>
                  <a:srgbClr val="FF0000"/>
                </a:solidFill>
              </a:rPr>
              <a:t>(...);</a:t>
            </a:r>
          </a:p>
          <a:p>
            <a:pPr>
              <a:buNone/>
            </a:pPr>
            <a:endParaRPr lang="en-US" altLang="zh-TW" sz="1800" dirty="0"/>
          </a:p>
          <a:p>
            <a:pPr>
              <a:buNone/>
            </a:pPr>
            <a:r>
              <a:rPr lang="en-US" altLang="zh-TW" dirty="0"/>
              <a:t>int main</a:t>
            </a:r>
            <a:r>
              <a:rPr lang="en-US" altLang="zh-TW" sz="1800" dirty="0"/>
              <a:t>(...) {</a:t>
            </a:r>
          </a:p>
          <a:p>
            <a:pPr>
              <a:buNone/>
            </a:pPr>
            <a:r>
              <a:rPr lang="en-US" altLang="zh-TW" sz="1800" dirty="0"/>
              <a:t>	...</a:t>
            </a:r>
          </a:p>
          <a:p>
            <a:pPr>
              <a:buNone/>
            </a:pPr>
            <a:r>
              <a:rPr lang="en-US" altLang="zh-TW" sz="1800" dirty="0"/>
              <a:t>}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393BCBF-C5FE-444A-B5B6-B0D64D86E964}"/>
              </a:ext>
            </a:extLst>
          </p:cNvPr>
          <p:cNvSpPr/>
          <p:nvPr/>
        </p:nvSpPr>
        <p:spPr bwMode="auto">
          <a:xfrm>
            <a:off x="6084168" y="4765185"/>
            <a:ext cx="2592288" cy="2053517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n-US" altLang="zh-CN" dirty="0"/>
              <a:t>/* </a:t>
            </a:r>
            <a:r>
              <a:rPr lang="en-US" altLang="zh-CN" dirty="0" err="1"/>
              <a:t>main.c</a:t>
            </a:r>
            <a:r>
              <a:rPr lang="en-US" altLang="zh-CN" dirty="0"/>
              <a:t> */</a:t>
            </a:r>
            <a:endParaRPr lang="en-US" altLang="zh-TW" sz="1800" dirty="0"/>
          </a:p>
          <a:p>
            <a:pPr>
              <a:buNone/>
            </a:pPr>
            <a:r>
              <a:rPr lang="en-US" altLang="zh-TW" sz="1800" dirty="0"/>
              <a:t>#include &lt;</a:t>
            </a:r>
            <a:r>
              <a:rPr lang="en-US" altLang="zh-TW" sz="1800" dirty="0" err="1"/>
              <a:t>string.h</a:t>
            </a:r>
            <a:r>
              <a:rPr lang="en-US" altLang="zh-TW" sz="1800" dirty="0"/>
              <a:t>&gt;</a:t>
            </a:r>
          </a:p>
          <a:p>
            <a:pPr>
              <a:buNone/>
            </a:pPr>
            <a:r>
              <a:rPr lang="en-US" altLang="zh-TW" sz="1800" dirty="0">
                <a:solidFill>
                  <a:srgbClr val="FF0000"/>
                </a:solidFill>
              </a:rPr>
              <a:t>#include “</a:t>
            </a:r>
            <a:r>
              <a:rPr lang="en-US" altLang="zh-CN" dirty="0" err="1">
                <a:solidFill>
                  <a:srgbClr val="FF0000"/>
                </a:solidFill>
              </a:rPr>
              <a:t>func</a:t>
            </a:r>
            <a:r>
              <a:rPr lang="en-US" altLang="zh-TW" sz="1800" dirty="0" err="1">
                <a:solidFill>
                  <a:srgbClr val="FF0000"/>
                </a:solidFill>
              </a:rPr>
              <a:t>.h</a:t>
            </a:r>
            <a:r>
              <a:rPr lang="en-US" altLang="zh-TW" sz="1800" dirty="0">
                <a:solidFill>
                  <a:srgbClr val="FF0000"/>
                </a:solidFill>
              </a:rPr>
              <a:t>”</a:t>
            </a:r>
          </a:p>
          <a:p>
            <a:pPr>
              <a:buNone/>
            </a:pPr>
            <a:endParaRPr lang="en-US" altLang="zh-TW" sz="1800" dirty="0"/>
          </a:p>
          <a:p>
            <a:pPr>
              <a:buNone/>
            </a:pPr>
            <a:r>
              <a:rPr lang="en-US" altLang="zh-TW" dirty="0"/>
              <a:t>int main</a:t>
            </a:r>
            <a:r>
              <a:rPr lang="en-US" altLang="zh-TW" sz="1800" dirty="0"/>
              <a:t>(...) {</a:t>
            </a:r>
          </a:p>
          <a:p>
            <a:pPr>
              <a:buNone/>
            </a:pPr>
            <a:r>
              <a:rPr lang="en-US" altLang="zh-TW" sz="1800" dirty="0"/>
              <a:t>	...</a:t>
            </a:r>
          </a:p>
          <a:p>
            <a:pPr>
              <a:buNone/>
            </a:pPr>
            <a:r>
              <a:rPr lang="en-US" altLang="zh-TW" sz="1800" dirty="0"/>
              <a:t>}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660BA4E-AB8D-4496-A42F-EE7FD562A850}"/>
              </a:ext>
            </a:extLst>
          </p:cNvPr>
          <p:cNvSpPr/>
          <p:nvPr/>
        </p:nvSpPr>
        <p:spPr bwMode="auto">
          <a:xfrm>
            <a:off x="6084168" y="1556792"/>
            <a:ext cx="2592288" cy="3074570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n-US" altLang="zh-CN" dirty="0"/>
              <a:t>/* </a:t>
            </a:r>
            <a:r>
              <a:rPr lang="en-US" altLang="zh-CN" dirty="0" err="1"/>
              <a:t>func.c</a:t>
            </a:r>
            <a:r>
              <a:rPr lang="en-US" altLang="zh-CN" dirty="0"/>
              <a:t> */</a:t>
            </a:r>
            <a:endParaRPr lang="en-US" altLang="zh-TW" sz="1800" dirty="0"/>
          </a:p>
          <a:p>
            <a:pPr>
              <a:buNone/>
            </a:pPr>
            <a:r>
              <a:rPr lang="en-US" altLang="zh-TW" sz="1800" dirty="0"/>
              <a:t>#include &lt;</a:t>
            </a:r>
            <a:r>
              <a:rPr lang="en-US" altLang="zh-TW" sz="1800" dirty="0" err="1"/>
              <a:t>string.h</a:t>
            </a:r>
            <a:r>
              <a:rPr lang="en-US" altLang="zh-TW" sz="1800" dirty="0"/>
              <a:t>&gt;</a:t>
            </a:r>
          </a:p>
          <a:p>
            <a:r>
              <a:rPr lang="en-US" altLang="zh-TW" sz="1800" dirty="0">
                <a:solidFill>
                  <a:srgbClr val="FF0000"/>
                </a:solidFill>
              </a:rPr>
              <a:t>#include “</a:t>
            </a:r>
            <a:r>
              <a:rPr lang="en-US" altLang="zh-CN" dirty="0" err="1">
                <a:solidFill>
                  <a:srgbClr val="FF0000"/>
                </a:solidFill>
              </a:rPr>
              <a:t>func</a:t>
            </a:r>
            <a:r>
              <a:rPr lang="en-US" altLang="zh-TW" sz="1800" dirty="0" err="1">
                <a:solidFill>
                  <a:srgbClr val="FF0000"/>
                </a:solidFill>
              </a:rPr>
              <a:t>.h</a:t>
            </a:r>
            <a:r>
              <a:rPr lang="en-US" altLang="zh-TW" sz="1800" dirty="0">
                <a:solidFill>
                  <a:srgbClr val="FF0000"/>
                </a:solidFill>
              </a:rPr>
              <a:t>”</a:t>
            </a:r>
          </a:p>
          <a:p>
            <a:pPr>
              <a:buNone/>
            </a:pPr>
            <a:endParaRPr lang="en-US" altLang="zh-TW" sz="1800" dirty="0"/>
          </a:p>
          <a:p>
            <a:pPr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void</a:t>
            </a:r>
            <a:r>
              <a:rPr lang="en-US" altLang="zh-TW" sz="1800" dirty="0">
                <a:solidFill>
                  <a:srgbClr val="FF0000"/>
                </a:solidFill>
              </a:rPr>
              <a:t> func_1(...) {</a:t>
            </a:r>
          </a:p>
          <a:p>
            <a:pPr>
              <a:buNone/>
            </a:pPr>
            <a:r>
              <a:rPr lang="en-US" altLang="zh-TW" sz="1800" dirty="0">
                <a:solidFill>
                  <a:srgbClr val="FF0000"/>
                </a:solidFill>
              </a:rPr>
              <a:t>	...</a:t>
            </a:r>
          </a:p>
          <a:p>
            <a:pPr>
              <a:buNone/>
            </a:pPr>
            <a:r>
              <a:rPr lang="en-US" altLang="zh-TW" sz="1800" dirty="0">
                <a:solidFill>
                  <a:srgbClr val="FF0000"/>
                </a:solidFill>
              </a:rPr>
              <a:t>}</a:t>
            </a:r>
          </a:p>
          <a:p>
            <a:pPr algn="ctr"/>
            <a:r>
              <a:rPr lang="en-US" altLang="zh-TW" sz="1800" dirty="0">
                <a:solidFill>
                  <a:srgbClr val="FF0000"/>
                </a:solidFill>
              </a:rPr>
              <a:t>...</a:t>
            </a:r>
          </a:p>
          <a:p>
            <a:pPr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void</a:t>
            </a:r>
            <a:r>
              <a:rPr lang="en-US" altLang="zh-TW" sz="1800" dirty="0">
                <a:solidFill>
                  <a:srgbClr val="FF0000"/>
                </a:solidFill>
              </a:rPr>
              <a:t> </a:t>
            </a:r>
            <a:r>
              <a:rPr lang="en-US" altLang="zh-TW" sz="1800" dirty="0" err="1">
                <a:solidFill>
                  <a:srgbClr val="FF0000"/>
                </a:solidFill>
              </a:rPr>
              <a:t>func_n</a:t>
            </a:r>
            <a:r>
              <a:rPr lang="en-US" altLang="zh-TW" sz="1800" dirty="0">
                <a:solidFill>
                  <a:srgbClr val="FF0000"/>
                </a:solidFill>
              </a:rPr>
              <a:t>(...) {</a:t>
            </a:r>
          </a:p>
          <a:p>
            <a:pPr>
              <a:buNone/>
            </a:pPr>
            <a:r>
              <a:rPr lang="en-US" altLang="zh-TW" sz="1800" dirty="0">
                <a:solidFill>
                  <a:srgbClr val="FF0000"/>
                </a:solidFill>
              </a:rPr>
              <a:t>	...</a:t>
            </a:r>
          </a:p>
          <a:p>
            <a:pPr>
              <a:buNone/>
            </a:pPr>
            <a:r>
              <a:rPr lang="en-US" altLang="zh-TW" sz="1800" dirty="0">
                <a:solidFill>
                  <a:srgbClr val="FF0000"/>
                </a:solidFill>
              </a:rPr>
              <a:t>}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5ACAC55-E4E6-483E-B8F6-EE0E08B60CCC}"/>
              </a:ext>
            </a:extLst>
          </p:cNvPr>
          <p:cNvSpPr/>
          <p:nvPr/>
        </p:nvSpPr>
        <p:spPr bwMode="auto">
          <a:xfrm>
            <a:off x="6084168" y="113307"/>
            <a:ext cx="2592288" cy="1224136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/* </a:t>
            </a:r>
            <a:r>
              <a:rPr lang="en-US" altLang="zh-CN" dirty="0" err="1"/>
              <a:t>func.h</a:t>
            </a:r>
            <a:r>
              <a:rPr lang="en-US" altLang="zh-CN" dirty="0"/>
              <a:t> */</a:t>
            </a:r>
            <a:endParaRPr lang="en-US" altLang="zh-CN" sz="1800" dirty="0"/>
          </a:p>
          <a:p>
            <a:pPr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void</a:t>
            </a:r>
            <a:r>
              <a:rPr lang="en-US" altLang="zh-TW" sz="1800" dirty="0">
                <a:solidFill>
                  <a:srgbClr val="FF0000"/>
                </a:solidFill>
              </a:rPr>
              <a:t> func_1(...);</a:t>
            </a:r>
          </a:p>
          <a:p>
            <a:pPr algn="ctr"/>
            <a:r>
              <a:rPr lang="en-US" altLang="zh-TW" sz="1800" dirty="0">
                <a:solidFill>
                  <a:srgbClr val="FF0000"/>
                </a:solidFill>
              </a:rPr>
              <a:t>...</a:t>
            </a:r>
          </a:p>
          <a:p>
            <a:r>
              <a:rPr lang="en-US" altLang="zh-CN" sz="1800" dirty="0">
                <a:solidFill>
                  <a:srgbClr val="FF0000"/>
                </a:solidFill>
              </a:rPr>
              <a:t>void</a:t>
            </a:r>
            <a:r>
              <a:rPr lang="en-US" altLang="zh-TW" sz="1800" dirty="0">
                <a:solidFill>
                  <a:srgbClr val="FF0000"/>
                </a:solidFill>
              </a:rPr>
              <a:t> </a:t>
            </a:r>
            <a:r>
              <a:rPr lang="en-US" altLang="zh-TW" sz="1800" dirty="0" err="1">
                <a:solidFill>
                  <a:srgbClr val="FF0000"/>
                </a:solidFill>
              </a:rPr>
              <a:t>func_n</a:t>
            </a:r>
            <a:r>
              <a:rPr lang="en-US" altLang="zh-TW" sz="1800" dirty="0">
                <a:solidFill>
                  <a:srgbClr val="FF0000"/>
                </a:solidFill>
              </a:rPr>
              <a:t>(...);</a:t>
            </a:r>
          </a:p>
          <a:p>
            <a:pPr>
              <a:buNone/>
            </a:pPr>
            <a:endParaRPr lang="en-US" altLang="zh-TW" sz="1800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5061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What we will do today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sz="2400" dirty="0"/>
              <a:t>We have two programs “</a:t>
            </a:r>
            <a:r>
              <a:rPr lang="en-US" altLang="zh-TW" sz="2400" dirty="0" err="1"/>
              <a:t>ask_reverse</a:t>
            </a:r>
            <a:r>
              <a:rPr kumimoji="1" lang="en-US" altLang="zh-CN" sz="2400" dirty="0"/>
              <a:t>” and “</a:t>
            </a:r>
            <a:r>
              <a:rPr lang="en-US" altLang="zh-TW" sz="2400" dirty="0" err="1"/>
              <a:t>ask_palindrome</a:t>
            </a:r>
            <a:r>
              <a:rPr kumimoji="1" lang="en-US" altLang="zh-CN" sz="2400" dirty="0"/>
              <a:t>” . But both of them have all the code in one single file. We will partition them into several modules.</a:t>
            </a:r>
          </a:p>
          <a:p>
            <a:r>
              <a:rPr kumimoji="1" lang="en-US" altLang="zh-CN" sz="2400" dirty="0"/>
              <a:t>Task 1: Partition “</a:t>
            </a:r>
            <a:r>
              <a:rPr kumimoji="1" lang="en-US" altLang="zh-CN" sz="2400" dirty="0" err="1"/>
              <a:t>ask_reverse</a:t>
            </a:r>
            <a:r>
              <a:rPr kumimoji="1" lang="en-US" altLang="zh-CN" sz="2400" dirty="0"/>
              <a:t>” into two parts. One is the main program while another is the “reverse” function.</a:t>
            </a:r>
          </a:p>
          <a:p>
            <a:r>
              <a:rPr kumimoji="1" lang="en-US" altLang="zh-CN" sz="2400" dirty="0"/>
              <a:t>Task 2: Partition “</a:t>
            </a:r>
            <a:r>
              <a:rPr lang="en-US" altLang="zh-TW" sz="2400" dirty="0" err="1"/>
              <a:t>ask_palindrome</a:t>
            </a:r>
            <a:r>
              <a:rPr kumimoji="1" lang="en-US" altLang="zh-CN" sz="2400" dirty="0"/>
              <a:t>” into three parts, i.e. the main program, the “reverse” function and “</a:t>
            </a:r>
            <a:r>
              <a:rPr lang="en-US" altLang="zh-TW" sz="2400" dirty="0"/>
              <a:t>palindrome</a:t>
            </a:r>
            <a:r>
              <a:rPr kumimoji="1" lang="en-US" altLang="zh-CN" sz="2400" dirty="0"/>
              <a:t>” function. We can reuse the “reverse” function in Task 1. 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46737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Copy the material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2017713"/>
            <a:ext cx="9144000" cy="4114800"/>
          </a:xfrm>
        </p:spPr>
        <p:txBody>
          <a:bodyPr/>
          <a:lstStyle/>
          <a:p>
            <a:r>
              <a:rPr lang="en-US" altLang="zh-TW" sz="2800" dirty="0"/>
              <a:t>Create the directory</a:t>
            </a:r>
          </a:p>
          <a:p>
            <a:pPr marL="540000" lvl="1"/>
            <a:r>
              <a:rPr lang="en-US" altLang="zh-TW" sz="2400" dirty="0" err="1"/>
              <a:t>mkdir</a:t>
            </a:r>
            <a:r>
              <a:rPr lang="en-US" altLang="zh-TW" sz="2400" dirty="0"/>
              <a:t> </a:t>
            </a:r>
            <a:r>
              <a:rPr lang="en-US" altLang="zh-TW" sz="2400" dirty="0" err="1"/>
              <a:t>c_multi</a:t>
            </a:r>
            <a:endParaRPr lang="en-US" altLang="zh-TW" sz="2400" dirty="0"/>
          </a:p>
          <a:p>
            <a:pPr marL="540000" lvl="1"/>
            <a:r>
              <a:rPr lang="en-US" altLang="zh-TW" sz="2400" dirty="0"/>
              <a:t>cd </a:t>
            </a:r>
            <a:r>
              <a:rPr lang="en-US" altLang="zh-TW" sz="2400" dirty="0" err="1"/>
              <a:t>c_multi</a:t>
            </a:r>
            <a:endParaRPr lang="en-US" altLang="zh-TW" sz="2400" dirty="0"/>
          </a:p>
          <a:p>
            <a:r>
              <a:rPr lang="en-US" altLang="zh-TW" sz="2800" dirty="0"/>
              <a:t>Copy files</a:t>
            </a:r>
          </a:p>
          <a:p>
            <a:pPr marL="540000" lvl="1"/>
            <a:r>
              <a:rPr lang="en-US" altLang="zh-TW" sz="2000" dirty="0"/>
              <a:t>cp ~seem3460/distribute/</a:t>
            </a:r>
            <a:r>
              <a:rPr lang="en-US" altLang="zh-TW" sz="2000" dirty="0" err="1"/>
              <a:t>c_multi</a:t>
            </a:r>
            <a:r>
              <a:rPr lang="en-US" altLang="zh-TW" sz="2000" dirty="0"/>
              <a:t>-module/ask/</a:t>
            </a:r>
            <a:r>
              <a:rPr lang="en-US" altLang="zh-TW" sz="2000" dirty="0" err="1"/>
              <a:t>ask_reverse.c</a:t>
            </a:r>
            <a:r>
              <a:rPr lang="en-US" altLang="zh-TW" sz="2000" dirty="0"/>
              <a:t> ./</a:t>
            </a:r>
          </a:p>
          <a:p>
            <a:pPr marL="540000" lvl="1"/>
            <a:r>
              <a:rPr lang="en-US" altLang="zh-TW" sz="2000" dirty="0"/>
              <a:t>cp ~seem3460/distribute/</a:t>
            </a:r>
            <a:r>
              <a:rPr lang="en-US" altLang="zh-TW" sz="2000" dirty="0" err="1"/>
              <a:t>c_multi</a:t>
            </a:r>
            <a:r>
              <a:rPr lang="en-US" altLang="zh-TW" sz="2000" dirty="0"/>
              <a:t>-module/ask/</a:t>
            </a:r>
            <a:r>
              <a:rPr lang="en-US" altLang="zh-TW" sz="2000" dirty="0" err="1"/>
              <a:t>ask_palindrome.c</a:t>
            </a:r>
            <a:r>
              <a:rPr lang="en-US" altLang="zh-TW" sz="2000" dirty="0"/>
              <a:t> ./</a:t>
            </a:r>
          </a:p>
          <a:p>
            <a:pPr marL="254250" lvl="1" indent="0">
              <a:buNone/>
            </a:pPr>
            <a:endParaRPr lang="en-US" altLang="zh-TW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Framework 1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79915"/>
              </p:ext>
            </p:extLst>
          </p:nvPr>
        </p:nvGraphicFramePr>
        <p:xfrm>
          <a:off x="785813" y="2017713"/>
          <a:ext cx="8169275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Target Structure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8908901"/>
              </p:ext>
            </p:extLst>
          </p:nvPr>
        </p:nvGraphicFramePr>
        <p:xfrm>
          <a:off x="-36512" y="2017713"/>
          <a:ext cx="9180512" cy="40755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>
                <a:ea typeface="新細明體" charset="-120"/>
              </a:rPr>
              <a:t>Modularizing Reverse</a:t>
            </a:r>
            <a:endParaRPr lang="zh-HK" alt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HK" dirty="0">
                <a:ea typeface="新細明體" charset="-120"/>
              </a:rPr>
              <a:t>Create “</a:t>
            </a:r>
            <a:r>
              <a:rPr lang="en-US" altLang="zh-HK" dirty="0" err="1">
                <a:ea typeface="新細明體" charset="-120"/>
              </a:rPr>
              <a:t>reverse.h</a:t>
            </a:r>
            <a:r>
              <a:rPr lang="en-US" altLang="zh-HK" dirty="0">
                <a:ea typeface="新細明體" charset="-120"/>
              </a:rPr>
              <a:t>” and “</a:t>
            </a:r>
            <a:r>
              <a:rPr lang="en-US" altLang="zh-HK" dirty="0" err="1">
                <a:ea typeface="新細明體" charset="-120"/>
              </a:rPr>
              <a:t>reverse.c</a:t>
            </a:r>
            <a:r>
              <a:rPr lang="en-US" altLang="zh-HK" dirty="0">
                <a:ea typeface="新細明體" charset="-120"/>
              </a:rPr>
              <a:t>”</a:t>
            </a:r>
          </a:p>
          <a:p>
            <a:pPr lvl="1" eaLnBrk="1" hangingPunct="1"/>
            <a:r>
              <a:rPr lang="en-US" altLang="zh-HK" sz="2400" dirty="0">
                <a:ea typeface="新細明體" charset="-120"/>
              </a:rPr>
              <a:t>How to paste under </a:t>
            </a:r>
            <a:r>
              <a:rPr lang="en-US" altLang="zh-HK" sz="2400" dirty="0" err="1">
                <a:ea typeface="新細明體" charset="-120"/>
              </a:rPr>
              <a:t>unix</a:t>
            </a:r>
            <a:r>
              <a:rPr lang="en-US" altLang="zh-HK" sz="2400" dirty="0">
                <a:ea typeface="新細明體" charset="-120"/>
              </a:rPr>
              <a:t>:</a:t>
            </a:r>
          </a:p>
          <a:p>
            <a:pPr lvl="2" eaLnBrk="1" hangingPunct="1">
              <a:spcBef>
                <a:spcPts val="600"/>
              </a:spcBef>
            </a:pPr>
            <a:r>
              <a:rPr lang="en-US" altLang="zh-HK" sz="1600" dirty="0" err="1">
                <a:ea typeface="新細明體" charset="-120"/>
              </a:rPr>
              <a:t>Shift+insert</a:t>
            </a:r>
            <a:r>
              <a:rPr lang="en-US" altLang="zh-HK" sz="1600" dirty="0">
                <a:ea typeface="新細明體" charset="-120"/>
              </a:rPr>
              <a:t>, right click (not in x-win32)</a:t>
            </a:r>
          </a:p>
          <a:p>
            <a:pPr lvl="1" eaLnBrk="1" hangingPunct="1"/>
            <a:r>
              <a:rPr lang="en-US" altLang="zh-HK" sz="2400" dirty="0">
                <a:ea typeface="新細明體" charset="-120"/>
              </a:rPr>
              <a:t>With the help of copy and paste</a:t>
            </a:r>
          </a:p>
          <a:p>
            <a:pPr lvl="2" eaLnBrk="1" hangingPunct="1"/>
            <a:r>
              <a:rPr lang="en-US" altLang="zh-HK" sz="2000" dirty="0">
                <a:ea typeface="新細明體" charset="-120"/>
              </a:rPr>
              <a:t>&gt;</a:t>
            </a:r>
            <a:r>
              <a:rPr lang="en-US" altLang="zh-HK" sz="2000" dirty="0" err="1">
                <a:ea typeface="新細明體" charset="-120"/>
              </a:rPr>
              <a:t>cp</a:t>
            </a:r>
            <a:r>
              <a:rPr lang="en-US" altLang="zh-HK" sz="2000" dirty="0">
                <a:ea typeface="新細明體" charset="-120"/>
              </a:rPr>
              <a:t>  </a:t>
            </a:r>
            <a:r>
              <a:rPr lang="en-US" altLang="zh-TW" sz="2000" dirty="0" err="1"/>
              <a:t>ask_reverse.c</a:t>
            </a:r>
            <a:r>
              <a:rPr lang="en-US" altLang="zh-HK" sz="2000" dirty="0">
                <a:ea typeface="新細明體" charset="-120"/>
              </a:rPr>
              <a:t>  </a:t>
            </a:r>
            <a:r>
              <a:rPr lang="en-US" altLang="zh-HK" sz="2000" dirty="0" err="1">
                <a:ea typeface="新細明體" charset="-120"/>
              </a:rPr>
              <a:t>reverse.c</a:t>
            </a:r>
            <a:endParaRPr lang="en-US" altLang="zh-HK" sz="2000" dirty="0">
              <a:ea typeface="新細明體" charset="-120"/>
            </a:endParaRPr>
          </a:p>
          <a:p>
            <a:pPr lvl="2" eaLnBrk="1" hangingPunct="1"/>
            <a:r>
              <a:rPr lang="en-US" altLang="zh-HK" sz="2000" dirty="0">
                <a:ea typeface="新細明體" charset="-120"/>
              </a:rPr>
              <a:t>&gt;</a:t>
            </a:r>
            <a:r>
              <a:rPr lang="en-US" altLang="zh-HK" sz="2000" dirty="0" err="1">
                <a:ea typeface="新細明體" charset="-120"/>
              </a:rPr>
              <a:t>cp</a:t>
            </a:r>
            <a:r>
              <a:rPr lang="en-US" altLang="zh-HK" sz="2000" dirty="0">
                <a:ea typeface="新細明體" charset="-120"/>
              </a:rPr>
              <a:t>  </a:t>
            </a:r>
            <a:r>
              <a:rPr lang="en-US" altLang="zh-HK" sz="2000" dirty="0" err="1">
                <a:ea typeface="新細明體" charset="-120"/>
              </a:rPr>
              <a:t>reverse.c</a:t>
            </a:r>
            <a:r>
              <a:rPr lang="en-US" altLang="zh-HK" sz="2000" dirty="0">
                <a:ea typeface="新細明體" charset="-120"/>
              </a:rPr>
              <a:t>  </a:t>
            </a:r>
            <a:r>
              <a:rPr lang="en-US" altLang="zh-HK" sz="2000" dirty="0" err="1">
                <a:ea typeface="新細明體" charset="-120"/>
              </a:rPr>
              <a:t>reverse.h</a:t>
            </a:r>
            <a:endParaRPr lang="en-US" altLang="zh-HK" sz="2000" dirty="0">
              <a:ea typeface="新細明體" charset="-120"/>
            </a:endParaRPr>
          </a:p>
          <a:p>
            <a:pPr lvl="1" eaLnBrk="1" hangingPunct="1"/>
            <a:r>
              <a:rPr lang="en-US" altLang="zh-HK" sz="2400" dirty="0">
                <a:ea typeface="新細明體" charset="-120"/>
              </a:rPr>
              <a:t>Edit “</a:t>
            </a:r>
            <a:r>
              <a:rPr lang="en-US" altLang="zh-HK" sz="2400" dirty="0" err="1">
                <a:ea typeface="新細明體" charset="-120"/>
              </a:rPr>
              <a:t>reverse.c</a:t>
            </a:r>
            <a:r>
              <a:rPr lang="en-US" altLang="zh-HK" sz="2400" dirty="0">
                <a:ea typeface="新細明體" charset="-120"/>
              </a:rPr>
              <a:t>” and “</a:t>
            </a:r>
            <a:r>
              <a:rPr lang="en-US" altLang="zh-HK" sz="2400" dirty="0" err="1">
                <a:ea typeface="新細明體" charset="-120"/>
              </a:rPr>
              <a:t>reverse.h</a:t>
            </a:r>
            <a:r>
              <a:rPr lang="en-US" altLang="zh-HK" sz="2400" dirty="0">
                <a:ea typeface="新細明體" charset="-120"/>
              </a:rPr>
              <a:t>”</a:t>
            </a:r>
          </a:p>
          <a:p>
            <a:pPr lvl="1" eaLnBrk="1" hangingPunct="1"/>
            <a:endParaRPr lang="en-US" altLang="zh-HK" sz="2400" dirty="0">
              <a:ea typeface="新細明體" charset="-120"/>
            </a:endParaRPr>
          </a:p>
          <a:p>
            <a:pPr eaLnBrk="1" hangingPunct="1"/>
            <a:r>
              <a:rPr lang="en-US" altLang="zh-HK" dirty="0">
                <a:ea typeface="新細明體" charset="-120"/>
              </a:rPr>
              <a:t>Edit “</a:t>
            </a:r>
            <a:r>
              <a:rPr lang="en-US" altLang="zh-HK" dirty="0" err="1">
                <a:ea typeface="新細明體" charset="-120"/>
              </a:rPr>
              <a:t>ask_reverse.c</a:t>
            </a:r>
            <a:r>
              <a:rPr lang="en-US" altLang="zh-HK" dirty="0">
                <a:ea typeface="新細明體" charset="-120"/>
              </a:rPr>
              <a:t>”</a:t>
            </a:r>
          </a:p>
          <a:p>
            <a:pPr lvl="1" eaLnBrk="1" hangingPunct="1"/>
            <a:endParaRPr lang="en-US" altLang="zh-HK" dirty="0">
              <a:ea typeface="新細明體" charset="-120"/>
            </a:endParaRPr>
          </a:p>
          <a:p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626106878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3335</TotalTime>
  <Words>928</Words>
  <Application>Microsoft Office PowerPoint</Application>
  <PresentationFormat>全屏显示(4:3)</PresentationFormat>
  <Paragraphs>191</Paragraphs>
  <Slides>14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Arial</vt:lpstr>
      <vt:lpstr>Tahoma</vt:lpstr>
      <vt:lpstr>Wingdings</vt:lpstr>
      <vt:lpstr>Blends</vt:lpstr>
      <vt:lpstr>SEEM3460 Tutorial</vt:lpstr>
      <vt:lpstr>SEEM3460 Tutorial</vt:lpstr>
      <vt:lpstr>Why Multi-module</vt:lpstr>
      <vt:lpstr>PowerPoint 演示文稿</vt:lpstr>
      <vt:lpstr>What we will do today</vt:lpstr>
      <vt:lpstr>Copy the material</vt:lpstr>
      <vt:lpstr>Framework 1</vt:lpstr>
      <vt:lpstr>Target Structure</vt:lpstr>
      <vt:lpstr>Modularizing Reverse</vt:lpstr>
      <vt:lpstr>Modularizing Reverse</vt:lpstr>
      <vt:lpstr>Compile</vt:lpstr>
      <vt:lpstr>Modularizing palindrome</vt:lpstr>
      <vt:lpstr>Compile</vt:lpstr>
      <vt:lpstr>Framework 2 (for your interest)</vt:lpstr>
    </vt:vector>
  </TitlesOfParts>
  <Company>CUHK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SEEM3460 Tutorial</dc:title>
  <dc:creator>SEEM</dc:creator>
  <cp:lastModifiedBy>徐 蔚文</cp:lastModifiedBy>
  <cp:revision>143</cp:revision>
  <dcterms:created xsi:type="dcterms:W3CDTF">2007-10-02T03:07:53Z</dcterms:created>
  <dcterms:modified xsi:type="dcterms:W3CDTF">2021-10-16T16:44:06Z</dcterms:modified>
</cp:coreProperties>
</file>