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832280-8AE7-3BC1-A734-259C29419ACC}" v="28" dt="2021-11-01T06:35:17.414"/>
    <p1510:client id="{DFF4A07D-195B-4125-A356-1AE9397A305F}" v="1151" dt="2021-11-01T03:47:06.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Weiwen" userId="S::1155149726@link.cuhk.edu.hk::9e2f03b0-eb8f-4fe8-aeef-cee023142060" providerId="AD" clId="Web-{BC832280-8AE7-3BC1-A734-259C29419ACC}"/>
    <pc:docChg chg="modSld">
      <pc:chgData name="XU, Weiwen" userId="S::1155149726@link.cuhk.edu.hk::9e2f03b0-eb8f-4fe8-aeef-cee023142060" providerId="AD" clId="Web-{BC832280-8AE7-3BC1-A734-259C29419ACC}" dt="2021-11-01T06:35:14.851" v="26" actId="20577"/>
      <pc:docMkLst>
        <pc:docMk/>
      </pc:docMkLst>
      <pc:sldChg chg="modSp">
        <pc:chgData name="XU, Weiwen" userId="S::1155149726@link.cuhk.edu.hk::9e2f03b0-eb8f-4fe8-aeef-cee023142060" providerId="AD" clId="Web-{BC832280-8AE7-3BC1-A734-259C29419ACC}" dt="2021-11-01T06:35:14.851" v="26" actId="20577"/>
        <pc:sldMkLst>
          <pc:docMk/>
          <pc:sldMk cId="3750800199" sldId="258"/>
        </pc:sldMkLst>
        <pc:spChg chg="mod">
          <ac:chgData name="XU, Weiwen" userId="S::1155149726@link.cuhk.edu.hk::9e2f03b0-eb8f-4fe8-aeef-cee023142060" providerId="AD" clId="Web-{BC832280-8AE7-3BC1-A734-259C29419ACC}" dt="2021-11-01T06:35:14.851" v="26" actId="20577"/>
          <ac:spMkLst>
            <pc:docMk/>
            <pc:sldMk cId="3750800199" sldId="258"/>
            <ac:spMk id="3" creationId="{EBE979B3-93FF-4DC2-97D1-072DD1F05E7D}"/>
          </ac:spMkLst>
        </pc:spChg>
      </pc:sldChg>
    </pc:docChg>
  </pc:docChgLst>
  <pc:docChgLst>
    <pc:chgData name="XU, Weiwen" userId="S::1155149726@link.cuhk.edu.hk::9e2f03b0-eb8f-4fe8-aeef-cee023142060" providerId="AD" clId="Web-{DFF4A07D-195B-4125-A356-1AE9397A305F}"/>
    <pc:docChg chg="addSld delSld modSld">
      <pc:chgData name="XU, Weiwen" userId="S::1155149726@link.cuhk.edu.hk::9e2f03b0-eb8f-4fe8-aeef-cee023142060" providerId="AD" clId="Web-{DFF4A07D-195B-4125-A356-1AE9397A305F}" dt="2021-11-01T03:47:06.132" v="1162"/>
      <pc:docMkLst>
        <pc:docMk/>
      </pc:docMkLst>
      <pc:sldChg chg="addSp delSp modSp mod setBg addAnim delAnim">
        <pc:chgData name="XU, Weiwen" userId="S::1155149726@link.cuhk.edu.hk::9e2f03b0-eb8f-4fe8-aeef-cee023142060" providerId="AD" clId="Web-{DFF4A07D-195B-4125-A356-1AE9397A305F}" dt="2021-11-01T03:47:06.132" v="1162"/>
        <pc:sldMkLst>
          <pc:docMk/>
          <pc:sldMk cId="109857222" sldId="256"/>
        </pc:sldMkLst>
        <pc:spChg chg="mod">
          <ac:chgData name="XU, Weiwen" userId="S::1155149726@link.cuhk.edu.hk::9e2f03b0-eb8f-4fe8-aeef-cee023142060" providerId="AD" clId="Web-{DFF4A07D-195B-4125-A356-1AE9397A305F}" dt="2021-11-01T03:47:06.132" v="1162"/>
          <ac:spMkLst>
            <pc:docMk/>
            <pc:sldMk cId="109857222" sldId="256"/>
            <ac:spMk id="2" creationId="{00000000-0000-0000-0000-000000000000}"/>
          </ac:spMkLst>
        </pc:spChg>
        <pc:spChg chg="mod">
          <ac:chgData name="XU, Weiwen" userId="S::1155149726@link.cuhk.edu.hk::9e2f03b0-eb8f-4fe8-aeef-cee023142060" providerId="AD" clId="Web-{DFF4A07D-195B-4125-A356-1AE9397A305F}" dt="2021-11-01T03:47:06.132" v="1162"/>
          <ac:spMkLst>
            <pc:docMk/>
            <pc:sldMk cId="109857222" sldId="256"/>
            <ac:spMk id="3" creationId="{00000000-0000-0000-0000-000000000000}"/>
          </ac:spMkLst>
        </pc:spChg>
        <pc:spChg chg="add del mod">
          <ac:chgData name="XU, Weiwen" userId="S::1155149726@link.cuhk.edu.hk::9e2f03b0-eb8f-4fe8-aeef-cee023142060" providerId="AD" clId="Web-{DFF4A07D-195B-4125-A356-1AE9397A305F}" dt="2021-11-01T02:48:44.862" v="3"/>
          <ac:spMkLst>
            <pc:docMk/>
            <pc:sldMk cId="109857222" sldId="256"/>
            <ac:spMk id="4" creationId="{F40BE078-8C61-4E4F-9B6C-87E812ED8131}"/>
          </ac:spMkLst>
        </pc:spChg>
        <pc:spChg chg="add del">
          <ac:chgData name="XU, Weiwen" userId="S::1155149726@link.cuhk.edu.hk::9e2f03b0-eb8f-4fe8-aeef-cee023142060" providerId="AD" clId="Web-{DFF4A07D-195B-4125-A356-1AE9397A305F}" dt="2021-11-01T03:47:06.132" v="1162"/>
          <ac:spMkLst>
            <pc:docMk/>
            <pc:sldMk cId="109857222" sldId="256"/>
            <ac:spMk id="8" creationId="{6F5A5072-7B47-4D32-B52A-4EBBF590B8A5}"/>
          </ac:spMkLst>
        </pc:spChg>
        <pc:spChg chg="add del">
          <ac:chgData name="XU, Weiwen" userId="S::1155149726@link.cuhk.edu.hk::9e2f03b0-eb8f-4fe8-aeef-cee023142060" providerId="AD" clId="Web-{DFF4A07D-195B-4125-A356-1AE9397A305F}" dt="2021-11-01T03:47:06.132" v="1162"/>
          <ac:spMkLst>
            <pc:docMk/>
            <pc:sldMk cId="109857222" sldId="256"/>
            <ac:spMk id="10" creationId="{9715DAF0-AE1B-46C9-8A6B-DB2AA05AB91D}"/>
          </ac:spMkLst>
        </pc:spChg>
        <pc:spChg chg="add del">
          <ac:chgData name="XU, Weiwen" userId="S::1155149726@link.cuhk.edu.hk::9e2f03b0-eb8f-4fe8-aeef-cee023142060" providerId="AD" clId="Web-{DFF4A07D-195B-4125-A356-1AE9397A305F}" dt="2021-11-01T03:47:06.132" v="1162"/>
          <ac:spMkLst>
            <pc:docMk/>
            <pc:sldMk cId="109857222" sldId="256"/>
            <ac:spMk id="12" creationId="{6016219D-510E-4184-9090-6D5578A87BD1}"/>
          </ac:spMkLst>
        </pc:spChg>
        <pc:spChg chg="add del">
          <ac:chgData name="XU, Weiwen" userId="S::1155149726@link.cuhk.edu.hk::9e2f03b0-eb8f-4fe8-aeef-cee023142060" providerId="AD" clId="Web-{DFF4A07D-195B-4125-A356-1AE9397A305F}" dt="2021-11-01T03:47:06.132" v="1162"/>
          <ac:spMkLst>
            <pc:docMk/>
            <pc:sldMk cId="109857222" sldId="256"/>
            <ac:spMk id="14" creationId="{AFF4A713-7B75-4B21-90D7-5AB19547C728}"/>
          </ac:spMkLst>
        </pc:spChg>
        <pc:spChg chg="add del">
          <ac:chgData name="XU, Weiwen" userId="S::1155149726@link.cuhk.edu.hk::9e2f03b0-eb8f-4fe8-aeef-cee023142060" providerId="AD" clId="Web-{DFF4A07D-195B-4125-A356-1AE9397A305F}" dt="2021-11-01T03:47:06.132" v="1162"/>
          <ac:spMkLst>
            <pc:docMk/>
            <pc:sldMk cId="109857222" sldId="256"/>
            <ac:spMk id="16" creationId="{DC631C0B-6DA6-4E57-8231-CE32B3434A7E}"/>
          </ac:spMkLst>
        </pc:spChg>
        <pc:spChg chg="add del">
          <ac:chgData name="XU, Weiwen" userId="S::1155149726@link.cuhk.edu.hk::9e2f03b0-eb8f-4fe8-aeef-cee023142060" providerId="AD" clId="Web-{DFF4A07D-195B-4125-A356-1AE9397A305F}" dt="2021-11-01T03:47:06.132" v="1162"/>
          <ac:spMkLst>
            <pc:docMk/>
            <pc:sldMk cId="109857222" sldId="256"/>
            <ac:spMk id="18" creationId="{C29501E6-A978-4A61-9689-9085AF97A53A}"/>
          </ac:spMkLst>
        </pc:spChg>
      </pc:sldChg>
      <pc:sldChg chg="modSp new">
        <pc:chgData name="XU, Weiwen" userId="S::1155149726@link.cuhk.edu.hk::9e2f03b0-eb8f-4fe8-aeef-cee023142060" providerId="AD" clId="Web-{DFF4A07D-195B-4125-A356-1AE9397A305F}" dt="2021-11-01T02:52:30.929" v="106" actId="20577"/>
        <pc:sldMkLst>
          <pc:docMk/>
          <pc:sldMk cId="3143161367" sldId="257"/>
        </pc:sldMkLst>
        <pc:spChg chg="mod">
          <ac:chgData name="XU, Weiwen" userId="S::1155149726@link.cuhk.edu.hk::9e2f03b0-eb8f-4fe8-aeef-cee023142060" providerId="AD" clId="Web-{DFF4A07D-195B-4125-A356-1AE9397A305F}" dt="2021-11-01T02:50:01.958" v="42" actId="20577"/>
          <ac:spMkLst>
            <pc:docMk/>
            <pc:sldMk cId="3143161367" sldId="257"/>
            <ac:spMk id="2" creationId="{67005D43-DC86-4B38-BF4D-67BB0E31BE07}"/>
          </ac:spMkLst>
        </pc:spChg>
        <pc:spChg chg="mod">
          <ac:chgData name="XU, Weiwen" userId="S::1155149726@link.cuhk.edu.hk::9e2f03b0-eb8f-4fe8-aeef-cee023142060" providerId="AD" clId="Web-{DFF4A07D-195B-4125-A356-1AE9397A305F}" dt="2021-11-01T02:52:30.929" v="106" actId="20577"/>
          <ac:spMkLst>
            <pc:docMk/>
            <pc:sldMk cId="3143161367" sldId="257"/>
            <ac:spMk id="3" creationId="{7C0B2539-877D-42D6-8889-43599A485BB9}"/>
          </ac:spMkLst>
        </pc:spChg>
      </pc:sldChg>
      <pc:sldChg chg="modSp new">
        <pc:chgData name="XU, Weiwen" userId="S::1155149726@link.cuhk.edu.hk::9e2f03b0-eb8f-4fe8-aeef-cee023142060" providerId="AD" clId="Web-{DFF4A07D-195B-4125-A356-1AE9397A305F}" dt="2021-11-01T03:04:03.411" v="327" actId="20577"/>
        <pc:sldMkLst>
          <pc:docMk/>
          <pc:sldMk cId="3750800199" sldId="258"/>
        </pc:sldMkLst>
        <pc:spChg chg="mod">
          <ac:chgData name="XU, Weiwen" userId="S::1155149726@link.cuhk.edu.hk::9e2f03b0-eb8f-4fe8-aeef-cee023142060" providerId="AD" clId="Web-{DFF4A07D-195B-4125-A356-1AE9397A305F}" dt="2021-11-01T03:04:03.411" v="327" actId="20577"/>
          <ac:spMkLst>
            <pc:docMk/>
            <pc:sldMk cId="3750800199" sldId="258"/>
            <ac:spMk id="2" creationId="{BCBBD2EB-8BC0-4B94-AC8C-F63AA54DCECA}"/>
          </ac:spMkLst>
        </pc:spChg>
        <pc:spChg chg="mod">
          <ac:chgData name="XU, Weiwen" userId="S::1155149726@link.cuhk.edu.hk::9e2f03b0-eb8f-4fe8-aeef-cee023142060" providerId="AD" clId="Web-{DFF4A07D-195B-4125-A356-1AE9397A305F}" dt="2021-11-01T02:59:39.625" v="277"/>
          <ac:spMkLst>
            <pc:docMk/>
            <pc:sldMk cId="3750800199" sldId="258"/>
            <ac:spMk id="3" creationId="{EBE979B3-93FF-4DC2-97D1-072DD1F05E7D}"/>
          </ac:spMkLst>
        </pc:spChg>
      </pc:sldChg>
      <pc:sldChg chg="addSp delSp modSp new">
        <pc:chgData name="XU, Weiwen" userId="S::1155149726@link.cuhk.edu.hk::9e2f03b0-eb8f-4fe8-aeef-cee023142060" providerId="AD" clId="Web-{DFF4A07D-195B-4125-A356-1AE9397A305F}" dt="2021-11-01T03:33:07.585" v="909"/>
        <pc:sldMkLst>
          <pc:docMk/>
          <pc:sldMk cId="2188148391" sldId="259"/>
        </pc:sldMkLst>
        <pc:spChg chg="mod">
          <ac:chgData name="XU, Weiwen" userId="S::1155149726@link.cuhk.edu.hk::9e2f03b0-eb8f-4fe8-aeef-cee023142060" providerId="AD" clId="Web-{DFF4A07D-195B-4125-A356-1AE9397A305F}" dt="2021-11-01T03:03:54.348" v="320" actId="20577"/>
          <ac:spMkLst>
            <pc:docMk/>
            <pc:sldMk cId="2188148391" sldId="259"/>
            <ac:spMk id="2" creationId="{85D5FF71-FC12-4E41-8600-EA99C74E93EA}"/>
          </ac:spMkLst>
        </pc:spChg>
        <pc:spChg chg="mod">
          <ac:chgData name="XU, Weiwen" userId="S::1155149726@link.cuhk.edu.hk::9e2f03b0-eb8f-4fe8-aeef-cee023142060" providerId="AD" clId="Web-{DFF4A07D-195B-4125-A356-1AE9397A305F}" dt="2021-11-01T03:07:54.556" v="388"/>
          <ac:spMkLst>
            <pc:docMk/>
            <pc:sldMk cId="2188148391" sldId="259"/>
            <ac:spMk id="3" creationId="{6BAF423F-6CAD-49DF-BF51-2DD3769B897A}"/>
          </ac:spMkLst>
        </pc:spChg>
        <pc:picChg chg="add del mod">
          <ac:chgData name="XU, Weiwen" userId="S::1155149726@link.cuhk.edu.hk::9e2f03b0-eb8f-4fe8-aeef-cee023142060" providerId="AD" clId="Web-{DFF4A07D-195B-4125-A356-1AE9397A305F}" dt="2021-11-01T03:06:12.132" v="377"/>
          <ac:picMkLst>
            <pc:docMk/>
            <pc:sldMk cId="2188148391" sldId="259"/>
            <ac:picMk id="4" creationId="{977E773E-879C-463B-A997-BCB8F140CE97}"/>
          </ac:picMkLst>
        </pc:picChg>
        <pc:picChg chg="add del mod">
          <ac:chgData name="XU, Weiwen" userId="S::1155149726@link.cuhk.edu.hk::9e2f03b0-eb8f-4fe8-aeef-cee023142060" providerId="AD" clId="Web-{DFF4A07D-195B-4125-A356-1AE9397A305F}" dt="2021-11-01T03:33:07.585" v="909"/>
          <ac:picMkLst>
            <pc:docMk/>
            <pc:sldMk cId="2188148391" sldId="259"/>
            <ac:picMk id="5" creationId="{8DEEDC9B-17EC-4AB1-B083-48E726F8F579}"/>
          </ac:picMkLst>
        </pc:picChg>
      </pc:sldChg>
      <pc:sldChg chg="modSp add del replId">
        <pc:chgData name="XU, Weiwen" userId="S::1155149726@link.cuhk.edu.hk::9e2f03b0-eb8f-4fe8-aeef-cee023142060" providerId="AD" clId="Web-{DFF4A07D-195B-4125-A356-1AE9397A305F}" dt="2021-11-01T03:03:42.379" v="309"/>
        <pc:sldMkLst>
          <pc:docMk/>
          <pc:sldMk cId="3507021469" sldId="259"/>
        </pc:sldMkLst>
        <pc:spChg chg="mod">
          <ac:chgData name="XU, Weiwen" userId="S::1155149726@link.cuhk.edu.hk::9e2f03b0-eb8f-4fe8-aeef-cee023142060" providerId="AD" clId="Web-{DFF4A07D-195B-4125-A356-1AE9397A305F}" dt="2021-11-01T03:03:30.395" v="303" actId="20577"/>
          <ac:spMkLst>
            <pc:docMk/>
            <pc:sldMk cId="3507021469" sldId="259"/>
            <ac:spMk id="2" creationId="{BCBBD2EB-8BC0-4B94-AC8C-F63AA54DCECA}"/>
          </ac:spMkLst>
        </pc:spChg>
        <pc:spChg chg="mod">
          <ac:chgData name="XU, Weiwen" userId="S::1155149726@link.cuhk.edu.hk::9e2f03b0-eb8f-4fe8-aeef-cee023142060" providerId="AD" clId="Web-{DFF4A07D-195B-4125-A356-1AE9397A305F}" dt="2021-11-01T03:03:37.692" v="308" actId="20577"/>
          <ac:spMkLst>
            <pc:docMk/>
            <pc:sldMk cId="3507021469" sldId="259"/>
            <ac:spMk id="3" creationId="{EBE979B3-93FF-4DC2-97D1-072DD1F05E7D}"/>
          </ac:spMkLst>
        </pc:spChg>
      </pc:sldChg>
      <pc:sldChg chg="addSp delSp modSp new mod setBg">
        <pc:chgData name="XU, Weiwen" userId="S::1155149726@link.cuhk.edu.hk::9e2f03b0-eb8f-4fe8-aeef-cee023142060" providerId="AD" clId="Web-{DFF4A07D-195B-4125-A356-1AE9397A305F}" dt="2021-11-01T03:44:45.223" v="1087" actId="20577"/>
        <pc:sldMkLst>
          <pc:docMk/>
          <pc:sldMk cId="2028479881" sldId="260"/>
        </pc:sldMkLst>
        <pc:spChg chg="mod">
          <ac:chgData name="XU, Weiwen" userId="S::1155149726@link.cuhk.edu.hk::9e2f03b0-eb8f-4fe8-aeef-cee023142060" providerId="AD" clId="Web-{DFF4A07D-195B-4125-A356-1AE9397A305F}" dt="2021-11-01T03:31:12.958" v="906"/>
          <ac:spMkLst>
            <pc:docMk/>
            <pc:sldMk cId="2028479881" sldId="260"/>
            <ac:spMk id="2" creationId="{094B1EB8-38C2-4AF0-A158-25F0931A91AD}"/>
          </ac:spMkLst>
        </pc:spChg>
        <pc:spChg chg="add del mod">
          <ac:chgData name="XU, Weiwen" userId="S::1155149726@link.cuhk.edu.hk::9e2f03b0-eb8f-4fe8-aeef-cee023142060" providerId="AD" clId="Web-{DFF4A07D-195B-4125-A356-1AE9397A305F}" dt="2021-11-01T03:44:45.223" v="1087" actId="20577"/>
          <ac:spMkLst>
            <pc:docMk/>
            <pc:sldMk cId="2028479881" sldId="260"/>
            <ac:spMk id="3" creationId="{DCE1C777-A59E-43EF-AC1A-31D845DE4546}"/>
          </ac:spMkLst>
        </pc:spChg>
        <pc:spChg chg="add del">
          <ac:chgData name="XU, Weiwen" userId="S::1155149726@link.cuhk.edu.hk::9e2f03b0-eb8f-4fe8-aeef-cee023142060" providerId="AD" clId="Web-{DFF4A07D-195B-4125-A356-1AE9397A305F}" dt="2021-11-01T03:31:00.208" v="904"/>
          <ac:spMkLst>
            <pc:docMk/>
            <pc:sldMk cId="2028479881" sldId="260"/>
            <ac:spMk id="6" creationId="{BACC6370-2D7E-4714-9D71-7542949D7D5D}"/>
          </ac:spMkLst>
        </pc:spChg>
        <pc:spChg chg="add del">
          <ac:chgData name="XU, Weiwen" userId="S::1155149726@link.cuhk.edu.hk::9e2f03b0-eb8f-4fe8-aeef-cee023142060" providerId="AD" clId="Web-{DFF4A07D-195B-4125-A356-1AE9397A305F}" dt="2021-11-01T03:31:00.208" v="904"/>
          <ac:spMkLst>
            <pc:docMk/>
            <pc:sldMk cId="2028479881" sldId="260"/>
            <ac:spMk id="7" creationId="{256B2C21-A230-48C0-8DF1-C46611373C44}"/>
          </ac:spMkLst>
        </pc:spChg>
        <pc:spChg chg="add del">
          <ac:chgData name="XU, Weiwen" userId="S::1155149726@link.cuhk.edu.hk::9e2f03b0-eb8f-4fe8-aeef-cee023142060" providerId="AD" clId="Web-{DFF4A07D-195B-4125-A356-1AE9397A305F}" dt="2021-11-01T03:31:00.208" v="904"/>
          <ac:spMkLst>
            <pc:docMk/>
            <pc:sldMk cId="2028479881" sldId="260"/>
            <ac:spMk id="8" creationId="{3847E18C-932D-4C95-AABA-FEC7C9499AD7}"/>
          </ac:spMkLst>
        </pc:spChg>
        <pc:spChg chg="add del">
          <ac:chgData name="XU, Weiwen" userId="S::1155149726@link.cuhk.edu.hk::9e2f03b0-eb8f-4fe8-aeef-cee023142060" providerId="AD" clId="Web-{DFF4A07D-195B-4125-A356-1AE9397A305F}" dt="2021-11-01T03:30:57.364" v="902"/>
          <ac:spMkLst>
            <pc:docMk/>
            <pc:sldMk cId="2028479881" sldId="260"/>
            <ac:spMk id="9" creationId="{BACC6370-2D7E-4714-9D71-7542949D7D5D}"/>
          </ac:spMkLst>
        </pc:spChg>
        <pc:spChg chg="add del">
          <ac:chgData name="XU, Weiwen" userId="S::1155149726@link.cuhk.edu.hk::9e2f03b0-eb8f-4fe8-aeef-cee023142060" providerId="AD" clId="Web-{DFF4A07D-195B-4125-A356-1AE9397A305F}" dt="2021-11-01T03:31:00.208" v="904"/>
          <ac:spMkLst>
            <pc:docMk/>
            <pc:sldMk cId="2028479881" sldId="260"/>
            <ac:spMk id="10" creationId="{3150CB11-0C61-439E-910F-5787759E72A0}"/>
          </ac:spMkLst>
        </pc:spChg>
        <pc:spChg chg="add del">
          <ac:chgData name="XU, Weiwen" userId="S::1155149726@link.cuhk.edu.hk::9e2f03b0-eb8f-4fe8-aeef-cee023142060" providerId="AD" clId="Web-{DFF4A07D-195B-4125-A356-1AE9397A305F}" dt="2021-11-01T03:30:57.364" v="902"/>
          <ac:spMkLst>
            <pc:docMk/>
            <pc:sldMk cId="2028479881" sldId="260"/>
            <ac:spMk id="11" creationId="{256B2C21-A230-48C0-8DF1-C46611373C44}"/>
          </ac:spMkLst>
        </pc:spChg>
        <pc:spChg chg="add del">
          <ac:chgData name="XU, Weiwen" userId="S::1155149726@link.cuhk.edu.hk::9e2f03b0-eb8f-4fe8-aeef-cee023142060" providerId="AD" clId="Web-{DFF4A07D-195B-4125-A356-1AE9397A305F}" dt="2021-11-01T03:31:00.208" v="904"/>
          <ac:spMkLst>
            <pc:docMk/>
            <pc:sldMk cId="2028479881" sldId="260"/>
            <ac:spMk id="12" creationId="{43F8A58B-5155-44CE-A5FF-7647B47D0A7A}"/>
          </ac:spMkLst>
        </pc:spChg>
        <pc:spChg chg="add del">
          <ac:chgData name="XU, Weiwen" userId="S::1155149726@link.cuhk.edu.hk::9e2f03b0-eb8f-4fe8-aeef-cee023142060" providerId="AD" clId="Web-{DFF4A07D-195B-4125-A356-1AE9397A305F}" dt="2021-11-01T03:30:57.364" v="902"/>
          <ac:spMkLst>
            <pc:docMk/>
            <pc:sldMk cId="2028479881" sldId="260"/>
            <ac:spMk id="13" creationId="{3847E18C-932D-4C95-AABA-FEC7C9499AD7}"/>
          </ac:spMkLst>
        </pc:spChg>
        <pc:spChg chg="add del">
          <ac:chgData name="XU, Weiwen" userId="S::1155149726@link.cuhk.edu.hk::9e2f03b0-eb8f-4fe8-aeef-cee023142060" providerId="AD" clId="Web-{DFF4A07D-195B-4125-A356-1AE9397A305F}" dt="2021-11-01T03:31:00.208" v="904"/>
          <ac:spMkLst>
            <pc:docMk/>
            <pc:sldMk cId="2028479881" sldId="260"/>
            <ac:spMk id="14" creationId="{443F2ACA-E6D6-4028-82DD-F03C262D5DE6}"/>
          </ac:spMkLst>
        </pc:spChg>
        <pc:spChg chg="add del">
          <ac:chgData name="XU, Weiwen" userId="S::1155149726@link.cuhk.edu.hk::9e2f03b0-eb8f-4fe8-aeef-cee023142060" providerId="AD" clId="Web-{DFF4A07D-195B-4125-A356-1AE9397A305F}" dt="2021-11-01T03:30:57.364" v="902"/>
          <ac:spMkLst>
            <pc:docMk/>
            <pc:sldMk cId="2028479881" sldId="260"/>
            <ac:spMk id="15" creationId="{3150CB11-0C61-439E-910F-5787759E72A0}"/>
          </ac:spMkLst>
        </pc:spChg>
        <pc:spChg chg="add del">
          <ac:chgData name="XU, Weiwen" userId="S::1155149726@link.cuhk.edu.hk::9e2f03b0-eb8f-4fe8-aeef-cee023142060" providerId="AD" clId="Web-{DFF4A07D-195B-4125-A356-1AE9397A305F}" dt="2021-11-01T03:30:57.364" v="902"/>
          <ac:spMkLst>
            <pc:docMk/>
            <pc:sldMk cId="2028479881" sldId="260"/>
            <ac:spMk id="17" creationId="{43F8A58B-5155-44CE-A5FF-7647B47D0A7A}"/>
          </ac:spMkLst>
        </pc:spChg>
        <pc:spChg chg="add del">
          <ac:chgData name="XU, Weiwen" userId="S::1155149726@link.cuhk.edu.hk::9e2f03b0-eb8f-4fe8-aeef-cee023142060" providerId="AD" clId="Web-{DFF4A07D-195B-4125-A356-1AE9397A305F}" dt="2021-11-01T03:31:12.958" v="906"/>
          <ac:spMkLst>
            <pc:docMk/>
            <pc:sldMk cId="2028479881" sldId="260"/>
            <ac:spMk id="18" creationId="{BACC6370-2D7E-4714-9D71-7542949D7D5D}"/>
          </ac:spMkLst>
        </pc:spChg>
        <pc:spChg chg="add del">
          <ac:chgData name="XU, Weiwen" userId="S::1155149726@link.cuhk.edu.hk::9e2f03b0-eb8f-4fe8-aeef-cee023142060" providerId="AD" clId="Web-{DFF4A07D-195B-4125-A356-1AE9397A305F}" dt="2021-11-01T03:30:57.364" v="902"/>
          <ac:spMkLst>
            <pc:docMk/>
            <pc:sldMk cId="2028479881" sldId="260"/>
            <ac:spMk id="19" creationId="{443F2ACA-E6D6-4028-82DD-F03C262D5DE6}"/>
          </ac:spMkLst>
        </pc:spChg>
        <pc:spChg chg="add del">
          <ac:chgData name="XU, Weiwen" userId="S::1155149726@link.cuhk.edu.hk::9e2f03b0-eb8f-4fe8-aeef-cee023142060" providerId="AD" clId="Web-{DFF4A07D-195B-4125-A356-1AE9397A305F}" dt="2021-11-01T03:31:12.958" v="906"/>
          <ac:spMkLst>
            <pc:docMk/>
            <pc:sldMk cId="2028479881" sldId="260"/>
            <ac:spMk id="20" creationId="{256B2C21-A230-48C0-8DF1-C46611373C44}"/>
          </ac:spMkLst>
        </pc:spChg>
        <pc:spChg chg="add del">
          <ac:chgData name="XU, Weiwen" userId="S::1155149726@link.cuhk.edu.hk::9e2f03b0-eb8f-4fe8-aeef-cee023142060" providerId="AD" clId="Web-{DFF4A07D-195B-4125-A356-1AE9397A305F}" dt="2021-11-01T03:31:12.958" v="906"/>
          <ac:spMkLst>
            <pc:docMk/>
            <pc:sldMk cId="2028479881" sldId="260"/>
            <ac:spMk id="21" creationId="{3847E18C-932D-4C95-AABA-FEC7C9499AD7}"/>
          </ac:spMkLst>
        </pc:spChg>
        <pc:spChg chg="add del">
          <ac:chgData name="XU, Weiwen" userId="S::1155149726@link.cuhk.edu.hk::9e2f03b0-eb8f-4fe8-aeef-cee023142060" providerId="AD" clId="Web-{DFF4A07D-195B-4125-A356-1AE9397A305F}" dt="2021-11-01T03:31:12.958" v="906"/>
          <ac:spMkLst>
            <pc:docMk/>
            <pc:sldMk cId="2028479881" sldId="260"/>
            <ac:spMk id="22" creationId="{3150CB11-0C61-439E-910F-5787759E72A0}"/>
          </ac:spMkLst>
        </pc:spChg>
        <pc:spChg chg="add del">
          <ac:chgData name="XU, Weiwen" userId="S::1155149726@link.cuhk.edu.hk::9e2f03b0-eb8f-4fe8-aeef-cee023142060" providerId="AD" clId="Web-{DFF4A07D-195B-4125-A356-1AE9397A305F}" dt="2021-11-01T03:31:12.958" v="906"/>
          <ac:spMkLst>
            <pc:docMk/>
            <pc:sldMk cId="2028479881" sldId="260"/>
            <ac:spMk id="23" creationId="{43F8A58B-5155-44CE-A5FF-7647B47D0A7A}"/>
          </ac:spMkLst>
        </pc:spChg>
        <pc:spChg chg="add del">
          <ac:chgData name="XU, Weiwen" userId="S::1155149726@link.cuhk.edu.hk::9e2f03b0-eb8f-4fe8-aeef-cee023142060" providerId="AD" clId="Web-{DFF4A07D-195B-4125-A356-1AE9397A305F}" dt="2021-11-01T03:31:12.958" v="906"/>
          <ac:spMkLst>
            <pc:docMk/>
            <pc:sldMk cId="2028479881" sldId="260"/>
            <ac:spMk id="24" creationId="{443F2ACA-E6D6-4028-82DD-F03C262D5DE6}"/>
          </ac:spMkLst>
        </pc:spChg>
        <pc:graphicFrameChg chg="add del">
          <ac:chgData name="XU, Weiwen" userId="S::1155149726@link.cuhk.edu.hk::9e2f03b0-eb8f-4fe8-aeef-cee023142060" providerId="AD" clId="Web-{DFF4A07D-195B-4125-A356-1AE9397A305F}" dt="2021-11-01T03:30:57.364" v="902"/>
          <ac:graphicFrameMkLst>
            <pc:docMk/>
            <pc:sldMk cId="2028479881" sldId="260"/>
            <ac:graphicFrameMk id="5" creationId="{7D46EFB9-F7CE-4E5F-AF99-DD059F4132F3}"/>
          </ac:graphicFrameMkLst>
        </pc:graphicFrameChg>
        <pc:graphicFrameChg chg="add del">
          <ac:chgData name="XU, Weiwen" userId="S::1155149726@link.cuhk.edu.hk::9e2f03b0-eb8f-4fe8-aeef-cee023142060" providerId="AD" clId="Web-{DFF4A07D-195B-4125-A356-1AE9397A305F}" dt="2021-11-01T03:31:00.208" v="904"/>
          <ac:graphicFrameMkLst>
            <pc:docMk/>
            <pc:sldMk cId="2028479881" sldId="260"/>
            <ac:graphicFrameMk id="16" creationId="{B19F514B-933D-4274-95DA-EAD579C53140}"/>
          </ac:graphicFrameMkLst>
        </pc:graphicFrameChg>
        <pc:graphicFrameChg chg="add del">
          <ac:chgData name="XU, Weiwen" userId="S::1155149726@link.cuhk.edu.hk::9e2f03b0-eb8f-4fe8-aeef-cee023142060" providerId="AD" clId="Web-{DFF4A07D-195B-4125-A356-1AE9397A305F}" dt="2021-11-01T03:31:12.958" v="906"/>
          <ac:graphicFrameMkLst>
            <pc:docMk/>
            <pc:sldMk cId="2028479881" sldId="260"/>
            <ac:graphicFrameMk id="25" creationId="{7D46EFB9-F7CE-4E5F-AF99-DD059F4132F3}"/>
          </ac:graphicFrameMkLst>
        </pc:graphicFrameChg>
      </pc:sldChg>
      <pc:sldChg chg="addSp delSp modSp new mod setBg">
        <pc:chgData name="XU, Weiwen" userId="S::1155149726@link.cuhk.edu.hk::9e2f03b0-eb8f-4fe8-aeef-cee023142060" providerId="AD" clId="Web-{DFF4A07D-195B-4125-A356-1AE9397A305F}" dt="2021-11-01T03:36:26.089" v="933"/>
        <pc:sldMkLst>
          <pc:docMk/>
          <pc:sldMk cId="2465172930" sldId="261"/>
        </pc:sldMkLst>
        <pc:spChg chg="mod ord">
          <ac:chgData name="XU, Weiwen" userId="S::1155149726@link.cuhk.edu.hk::9e2f03b0-eb8f-4fe8-aeef-cee023142060" providerId="AD" clId="Web-{DFF4A07D-195B-4125-A356-1AE9397A305F}" dt="2021-11-01T03:36:26.089" v="933"/>
          <ac:spMkLst>
            <pc:docMk/>
            <pc:sldMk cId="2465172930" sldId="261"/>
            <ac:spMk id="2" creationId="{8D5A5A9B-3C5C-40C6-84F1-21766D7546EB}"/>
          </ac:spMkLst>
        </pc:spChg>
        <pc:spChg chg="del">
          <ac:chgData name="XU, Weiwen" userId="S::1155149726@link.cuhk.edu.hk::9e2f03b0-eb8f-4fe8-aeef-cee023142060" providerId="AD" clId="Web-{DFF4A07D-195B-4125-A356-1AE9397A305F}" dt="2021-11-01T03:34:54.353" v="910"/>
          <ac:spMkLst>
            <pc:docMk/>
            <pc:sldMk cId="2465172930" sldId="261"/>
            <ac:spMk id="3" creationId="{3AE086D2-A6D5-45C3-A768-E1662AA4B252}"/>
          </ac:spMkLst>
        </pc:spChg>
        <pc:spChg chg="add mod">
          <ac:chgData name="XU, Weiwen" userId="S::1155149726@link.cuhk.edu.hk::9e2f03b0-eb8f-4fe8-aeef-cee023142060" providerId="AD" clId="Web-{DFF4A07D-195B-4125-A356-1AE9397A305F}" dt="2021-11-01T03:36:26.089" v="933"/>
          <ac:spMkLst>
            <pc:docMk/>
            <pc:sldMk cId="2465172930" sldId="261"/>
            <ac:spMk id="5" creationId="{DC226099-E2A6-4DD5-9BEB-60644841A11A}"/>
          </ac:spMkLst>
        </pc:spChg>
        <pc:spChg chg="add del">
          <ac:chgData name="XU, Weiwen" userId="S::1155149726@link.cuhk.edu.hk::9e2f03b0-eb8f-4fe8-aeef-cee023142060" providerId="AD" clId="Web-{DFF4A07D-195B-4125-A356-1AE9397A305F}" dt="2021-11-01T03:36:26.089" v="933"/>
          <ac:spMkLst>
            <pc:docMk/>
            <pc:sldMk cId="2465172930" sldId="261"/>
            <ac:spMk id="10" creationId="{4845A0EE-C4C8-4AE1-B3C6-1261368AC036}"/>
          </ac:spMkLst>
        </pc:spChg>
        <pc:picChg chg="add mod">
          <ac:chgData name="XU, Weiwen" userId="S::1155149726@link.cuhk.edu.hk::9e2f03b0-eb8f-4fe8-aeef-cee023142060" providerId="AD" clId="Web-{DFF4A07D-195B-4125-A356-1AE9397A305F}" dt="2021-11-01T03:36:26.089" v="933"/>
          <ac:picMkLst>
            <pc:docMk/>
            <pc:sldMk cId="2465172930" sldId="261"/>
            <ac:picMk id="4" creationId="{DEF7A6CA-BF54-445C-BA5D-4E2D83890A68}"/>
          </ac:picMkLst>
        </pc:picChg>
      </pc:sldChg>
      <pc:sldChg chg="modSp new">
        <pc:chgData name="XU, Weiwen" userId="S::1155149726@link.cuhk.edu.hk::9e2f03b0-eb8f-4fe8-aeef-cee023142060" providerId="AD" clId="Web-{DFF4A07D-195B-4125-A356-1AE9397A305F}" dt="2021-11-01T03:44:16.379" v="1085" actId="20577"/>
        <pc:sldMkLst>
          <pc:docMk/>
          <pc:sldMk cId="3048162134" sldId="262"/>
        </pc:sldMkLst>
        <pc:spChg chg="mod">
          <ac:chgData name="XU, Weiwen" userId="S::1155149726@link.cuhk.edu.hk::9e2f03b0-eb8f-4fe8-aeef-cee023142060" providerId="AD" clId="Web-{DFF4A07D-195B-4125-A356-1AE9397A305F}" dt="2021-11-01T03:37:37.840" v="945" actId="20577"/>
          <ac:spMkLst>
            <pc:docMk/>
            <pc:sldMk cId="3048162134" sldId="262"/>
            <ac:spMk id="2" creationId="{51DDB7DE-E704-4AD2-9A2A-400F09DC9468}"/>
          </ac:spMkLst>
        </pc:spChg>
        <pc:spChg chg="mod">
          <ac:chgData name="XU, Weiwen" userId="S::1155149726@link.cuhk.edu.hk::9e2f03b0-eb8f-4fe8-aeef-cee023142060" providerId="AD" clId="Web-{DFF4A07D-195B-4125-A356-1AE9397A305F}" dt="2021-11-01T03:44:16.379" v="1085" actId="20577"/>
          <ac:spMkLst>
            <pc:docMk/>
            <pc:sldMk cId="3048162134" sldId="262"/>
            <ac:spMk id="3" creationId="{DCA3A1CC-E12A-4030-8EA9-7EC90FFE6232}"/>
          </ac:spMkLst>
        </pc:spChg>
      </pc:sldChg>
      <pc:sldChg chg="modSp new">
        <pc:chgData name="XU, Weiwen" userId="S::1155149726@link.cuhk.edu.hk::9e2f03b0-eb8f-4fe8-aeef-cee023142060" providerId="AD" clId="Web-{DFF4A07D-195B-4125-A356-1AE9397A305F}" dt="2021-11-01T03:46:41.132" v="1156" actId="20577"/>
        <pc:sldMkLst>
          <pc:docMk/>
          <pc:sldMk cId="2943052461" sldId="263"/>
        </pc:sldMkLst>
        <pc:spChg chg="mod">
          <ac:chgData name="XU, Weiwen" userId="S::1155149726@link.cuhk.edu.hk::9e2f03b0-eb8f-4fe8-aeef-cee023142060" providerId="AD" clId="Web-{DFF4A07D-195B-4125-A356-1AE9397A305F}" dt="2021-11-01T03:45:09.864" v="1099" actId="20577"/>
          <ac:spMkLst>
            <pc:docMk/>
            <pc:sldMk cId="2943052461" sldId="263"/>
            <ac:spMk id="2" creationId="{DFA9CD2E-1947-4890-99DA-F73916BFAF19}"/>
          </ac:spMkLst>
        </pc:spChg>
        <pc:spChg chg="mod">
          <ac:chgData name="XU, Weiwen" userId="S::1155149726@link.cuhk.edu.hk::9e2f03b0-eb8f-4fe8-aeef-cee023142060" providerId="AD" clId="Web-{DFF4A07D-195B-4125-A356-1AE9397A305F}" dt="2021-11-01T03:46:41.132" v="1156" actId="20577"/>
          <ac:spMkLst>
            <pc:docMk/>
            <pc:sldMk cId="2943052461" sldId="263"/>
            <ac:spMk id="3" creationId="{91156298-8B06-4649-8C5A-52D114F1C5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xquartz.org" TargetMode="External"/><Relationship Id="rId2" Type="http://schemas.openxmlformats.org/officeDocument/2006/relationships/hyperlink" Target="https://sourceforge.net/projects/vcxsr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google.com/document/d/1aRDeKBMyBxVub12rwdg7gK3Fxl5XEE6uqpL_ba4siFk/ed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Q &amp; A for Assignment 2</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Xu Weiwen</a:t>
            </a:r>
            <a:endParaRPr lang="en-US" dirty="0"/>
          </a:p>
          <a:p>
            <a:r>
              <a:rPr lang="en-US" dirty="0">
                <a:cs typeface="Calibri"/>
              </a:rPr>
              <a:t>wwxu@se.cuhk.edu.hk</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5D43-DC86-4B38-BF4D-67BB0E31BE07}"/>
              </a:ext>
            </a:extLst>
          </p:cNvPr>
          <p:cNvSpPr>
            <a:spLocks noGrp="1"/>
          </p:cNvSpPr>
          <p:nvPr>
            <p:ph type="title"/>
          </p:nvPr>
        </p:nvSpPr>
        <p:spPr/>
        <p:txBody>
          <a:bodyPr/>
          <a:lstStyle/>
          <a:p>
            <a:r>
              <a:rPr lang="en-US" dirty="0">
                <a:cs typeface="Calibri Light"/>
              </a:rPr>
              <a:t>Overview</a:t>
            </a:r>
            <a:endParaRPr lang="en-US" dirty="0"/>
          </a:p>
        </p:txBody>
      </p:sp>
      <p:sp>
        <p:nvSpPr>
          <p:cNvPr id="3" name="Content Placeholder 2">
            <a:extLst>
              <a:ext uri="{FF2B5EF4-FFF2-40B4-BE49-F238E27FC236}">
                <a16:creationId xmlns:a16="http://schemas.microsoft.com/office/drawing/2014/main" id="{7C0B2539-877D-42D6-8889-43599A485BB9}"/>
              </a:ext>
            </a:extLst>
          </p:cNvPr>
          <p:cNvSpPr>
            <a:spLocks noGrp="1"/>
          </p:cNvSpPr>
          <p:nvPr>
            <p:ph idx="1"/>
          </p:nvPr>
        </p:nvSpPr>
        <p:spPr/>
        <p:txBody>
          <a:bodyPr vert="horz" lIns="91440" tIns="45720" rIns="91440" bIns="45720" rtlCol="0" anchor="t">
            <a:normAutofit/>
          </a:bodyPr>
          <a:lstStyle/>
          <a:p>
            <a:r>
              <a:rPr lang="en-US" dirty="0">
                <a:cs typeface="Calibri"/>
              </a:rPr>
              <a:t>Review of Assignment 2</a:t>
            </a:r>
          </a:p>
          <a:p>
            <a:r>
              <a:rPr lang="en-US" dirty="0">
                <a:cs typeface="Calibri"/>
              </a:rPr>
              <a:t>Some Questions</a:t>
            </a:r>
          </a:p>
          <a:p>
            <a:r>
              <a:rPr lang="en-US" dirty="0">
                <a:cs typeface="Calibri"/>
              </a:rPr>
              <a:t>Q &amp; A</a:t>
            </a:r>
          </a:p>
        </p:txBody>
      </p:sp>
    </p:spTree>
    <p:extLst>
      <p:ext uri="{BB962C8B-B14F-4D97-AF65-F5344CB8AC3E}">
        <p14:creationId xmlns:p14="http://schemas.microsoft.com/office/powerpoint/2010/main" val="314316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D2EB-8BC0-4B94-AC8C-F63AA54DCECA}"/>
              </a:ext>
            </a:extLst>
          </p:cNvPr>
          <p:cNvSpPr>
            <a:spLocks noGrp="1"/>
          </p:cNvSpPr>
          <p:nvPr>
            <p:ph type="title"/>
          </p:nvPr>
        </p:nvSpPr>
        <p:spPr/>
        <p:txBody>
          <a:bodyPr/>
          <a:lstStyle/>
          <a:p>
            <a:r>
              <a:rPr lang="en-US" dirty="0">
                <a:cs typeface="Calibri Light"/>
              </a:rPr>
              <a:t>Review -- </a:t>
            </a:r>
            <a:r>
              <a:rPr lang="en-US" dirty="0">
                <a:ea typeface="+mj-lt"/>
                <a:cs typeface="+mj-lt"/>
              </a:rPr>
              <a:t>Environment Configuration</a:t>
            </a:r>
          </a:p>
        </p:txBody>
      </p:sp>
      <p:sp>
        <p:nvSpPr>
          <p:cNvPr id="3" name="Content Placeholder 2">
            <a:extLst>
              <a:ext uri="{FF2B5EF4-FFF2-40B4-BE49-F238E27FC236}">
                <a16:creationId xmlns:a16="http://schemas.microsoft.com/office/drawing/2014/main" id="{EBE979B3-93FF-4DC2-97D1-072DD1F05E7D}"/>
              </a:ext>
            </a:extLst>
          </p:cNvPr>
          <p:cNvSpPr>
            <a:spLocks noGrp="1"/>
          </p:cNvSpPr>
          <p:nvPr>
            <p:ph idx="1"/>
          </p:nvPr>
        </p:nvSpPr>
        <p:spPr>
          <a:xfrm>
            <a:off x="838200" y="1303111"/>
            <a:ext cx="10515600" cy="4351338"/>
          </a:xfrm>
        </p:spPr>
        <p:txBody>
          <a:bodyPr vert="horz" lIns="91440" tIns="45720" rIns="91440" bIns="45720" rtlCol="0" anchor="t">
            <a:normAutofit fontScale="92500" lnSpcReduction="20000"/>
          </a:bodyPr>
          <a:lstStyle/>
          <a:p>
            <a:pPr marL="0" indent="0">
              <a:buNone/>
            </a:pPr>
            <a:endParaRPr lang="en-US" sz="3200" dirty="0">
              <a:cs typeface="Calibri"/>
            </a:endParaRPr>
          </a:p>
          <a:p>
            <a:r>
              <a:rPr lang="en-US" sz="3200" dirty="0">
                <a:cs typeface="Calibri"/>
              </a:rPr>
              <a:t>Windows:</a:t>
            </a:r>
            <a:endParaRPr lang="en-US" dirty="0">
              <a:cs typeface="Calibri" panose="020F0502020204030204"/>
            </a:endParaRPr>
          </a:p>
          <a:p>
            <a:pPr lvl="1"/>
            <a:r>
              <a:rPr lang="en-US" sz="2800" dirty="0" err="1">
                <a:ea typeface="+mn-lt"/>
                <a:cs typeface="+mn-lt"/>
              </a:rPr>
              <a:t>VcXsrv</a:t>
            </a:r>
            <a:r>
              <a:rPr lang="en-US" sz="2800" dirty="0">
                <a:ea typeface="+mn-lt"/>
                <a:cs typeface="+mn-lt"/>
              </a:rPr>
              <a:t>: </a:t>
            </a:r>
            <a:r>
              <a:rPr lang="en-US" sz="2800" dirty="0">
                <a:ea typeface="+mn-lt"/>
                <a:cs typeface="+mn-lt"/>
                <a:hlinkClick r:id="rId2"/>
              </a:rPr>
              <a:t>https://sourceforge.net/projects/vcxsrv</a:t>
            </a:r>
            <a:endParaRPr lang="en-US" sz="2800">
              <a:ea typeface="+mn-lt"/>
              <a:cs typeface="+mn-lt"/>
            </a:endParaRPr>
          </a:p>
          <a:p>
            <a:pPr lvl="1"/>
            <a:r>
              <a:rPr lang="en-US" sz="2800" dirty="0">
                <a:cs typeface="Calibri"/>
              </a:rPr>
              <a:t>Putty: enable X11 forwarding</a:t>
            </a:r>
          </a:p>
          <a:p>
            <a:r>
              <a:rPr lang="en-US" sz="3200" dirty="0">
                <a:cs typeface="Calibri"/>
              </a:rPr>
              <a:t>Mac</a:t>
            </a:r>
          </a:p>
          <a:p>
            <a:pPr lvl="1"/>
            <a:r>
              <a:rPr lang="en-US" sz="2800" dirty="0">
                <a:ea typeface="+mn-lt"/>
                <a:cs typeface="+mn-lt"/>
              </a:rPr>
              <a:t> </a:t>
            </a:r>
            <a:r>
              <a:rPr lang="en-US" sz="2800" dirty="0" err="1">
                <a:ea typeface="+mn-lt"/>
                <a:cs typeface="+mn-lt"/>
              </a:rPr>
              <a:t>Xquartz</a:t>
            </a:r>
            <a:r>
              <a:rPr lang="en-US" sz="2800" dirty="0">
                <a:ea typeface="+mn-lt"/>
                <a:cs typeface="+mn-lt"/>
              </a:rPr>
              <a:t>: </a:t>
            </a:r>
            <a:r>
              <a:rPr lang="en-US" sz="2800" dirty="0">
                <a:ea typeface="+mn-lt"/>
                <a:cs typeface="+mn-lt"/>
                <a:hlinkClick r:id="rId3"/>
              </a:rPr>
              <a:t>https://www.xquartz.org</a:t>
            </a:r>
            <a:endParaRPr lang="en-US" sz="2800" dirty="0">
              <a:ea typeface="+mn-lt"/>
              <a:cs typeface="+mn-lt"/>
            </a:endParaRPr>
          </a:p>
          <a:p>
            <a:pPr lvl="1"/>
            <a:r>
              <a:rPr lang="en-US" sz="2800" dirty="0" err="1">
                <a:cs typeface="Calibri"/>
              </a:rPr>
              <a:t>ssh</a:t>
            </a:r>
            <a:r>
              <a:rPr lang="en-US" sz="2800" dirty="0">
                <a:cs typeface="Calibri"/>
              </a:rPr>
              <a:t> –</a:t>
            </a:r>
            <a:r>
              <a:rPr lang="en-US" sz="2800" dirty="0">
                <a:solidFill>
                  <a:srgbClr val="FF0000"/>
                </a:solidFill>
                <a:cs typeface="Calibri"/>
              </a:rPr>
              <a:t>X</a:t>
            </a:r>
            <a:r>
              <a:rPr lang="en-US" sz="2800" dirty="0">
                <a:cs typeface="Calibri"/>
              </a:rPr>
              <a:t> user@linux03.se.cuhk.edu.hk</a:t>
            </a:r>
            <a:endParaRPr lang="en-US" sz="2800" dirty="0">
              <a:solidFill>
                <a:srgbClr val="FF0000"/>
              </a:solidFill>
              <a:cs typeface="Calibri"/>
            </a:endParaRPr>
          </a:p>
          <a:p>
            <a:pPr marL="0" indent="0">
              <a:buNone/>
            </a:pPr>
            <a:endParaRPr lang="en-US" sz="3200" dirty="0">
              <a:solidFill>
                <a:srgbClr val="FF0000"/>
              </a:solidFill>
              <a:cs typeface="Calibri"/>
            </a:endParaRPr>
          </a:p>
          <a:p>
            <a:pPr marL="0" indent="0">
              <a:buNone/>
            </a:pPr>
            <a:r>
              <a:rPr lang="en-US" sz="3200" dirty="0">
                <a:solidFill>
                  <a:srgbClr val="FF0000"/>
                </a:solidFill>
                <a:cs typeface="Calibri"/>
              </a:rPr>
              <a:t>As long as the window can be shown in your computer, it means your configuration is correct. You can ignore other warnings that may prompt in your terminal.</a:t>
            </a:r>
          </a:p>
        </p:txBody>
      </p:sp>
    </p:spTree>
    <p:extLst>
      <p:ext uri="{BB962C8B-B14F-4D97-AF65-F5344CB8AC3E}">
        <p14:creationId xmlns:p14="http://schemas.microsoft.com/office/powerpoint/2010/main" val="375080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FF71-FC12-4E41-8600-EA99C74E93EA}"/>
              </a:ext>
            </a:extLst>
          </p:cNvPr>
          <p:cNvSpPr>
            <a:spLocks noGrp="1"/>
          </p:cNvSpPr>
          <p:nvPr>
            <p:ph type="title"/>
          </p:nvPr>
        </p:nvSpPr>
        <p:spPr/>
        <p:txBody>
          <a:bodyPr/>
          <a:lstStyle/>
          <a:p>
            <a:r>
              <a:rPr lang="en-US" dirty="0">
                <a:cs typeface="Calibri Light"/>
              </a:rPr>
              <a:t>Review – Helpful Materials</a:t>
            </a:r>
            <a:endParaRPr lang="en-US" dirty="0"/>
          </a:p>
        </p:txBody>
      </p:sp>
      <p:sp>
        <p:nvSpPr>
          <p:cNvPr id="3" name="Content Placeholder 2">
            <a:extLst>
              <a:ext uri="{FF2B5EF4-FFF2-40B4-BE49-F238E27FC236}">
                <a16:creationId xmlns:a16="http://schemas.microsoft.com/office/drawing/2014/main" id="{6BAF423F-6CAD-49DF-BF51-2DD3769B897A}"/>
              </a:ext>
            </a:extLst>
          </p:cNvPr>
          <p:cNvSpPr>
            <a:spLocks noGrp="1"/>
          </p:cNvSpPr>
          <p:nvPr>
            <p:ph idx="1"/>
          </p:nvPr>
        </p:nvSpPr>
        <p:spPr/>
        <p:txBody>
          <a:bodyPr vert="horz" lIns="91440" tIns="45720" rIns="91440" bIns="45720" rtlCol="0" anchor="t">
            <a:normAutofit/>
          </a:bodyPr>
          <a:lstStyle/>
          <a:p>
            <a:r>
              <a:rPr lang="en-US" sz="3200" dirty="0">
                <a:cs typeface="Calibri"/>
              </a:rPr>
              <a:t>Program Demo</a:t>
            </a:r>
          </a:p>
          <a:p>
            <a:pPr lvl="1"/>
            <a:r>
              <a:rPr lang="en-US" sz="2800" dirty="0">
                <a:ea typeface="+mn-lt"/>
                <a:cs typeface="+mn-lt"/>
              </a:rPr>
              <a:t>~seem3460/distribute/asgn2_demo</a:t>
            </a:r>
          </a:p>
          <a:p>
            <a:r>
              <a:rPr lang="en-US" sz="3200" dirty="0">
                <a:cs typeface="Calibri"/>
              </a:rPr>
              <a:t>Graphic functions demonstrations</a:t>
            </a:r>
          </a:p>
          <a:p>
            <a:endParaRPr lang="en-US" sz="3200" dirty="0">
              <a:cs typeface="Calibri"/>
            </a:endParaRPr>
          </a:p>
        </p:txBody>
      </p:sp>
      <p:pic>
        <p:nvPicPr>
          <p:cNvPr id="5" name="Picture 5" descr="Text&#10;&#10;Description automatically generated">
            <a:extLst>
              <a:ext uri="{FF2B5EF4-FFF2-40B4-BE49-F238E27FC236}">
                <a16:creationId xmlns:a16="http://schemas.microsoft.com/office/drawing/2014/main" id="{8DEEDC9B-17EC-4AB1-B083-48E726F8F579}"/>
              </a:ext>
            </a:extLst>
          </p:cNvPr>
          <p:cNvPicPr>
            <a:picLocks noChangeAspect="1"/>
          </p:cNvPicPr>
          <p:nvPr/>
        </p:nvPicPr>
        <p:blipFill>
          <a:blip r:embed="rId2"/>
          <a:stretch>
            <a:fillRect/>
          </a:stretch>
        </p:blipFill>
        <p:spPr>
          <a:xfrm>
            <a:off x="1299029" y="3542199"/>
            <a:ext cx="9122228" cy="912973"/>
          </a:xfrm>
          <a:prstGeom prst="rect">
            <a:avLst/>
          </a:prstGeom>
        </p:spPr>
      </p:pic>
    </p:spTree>
    <p:extLst>
      <p:ext uri="{BB962C8B-B14F-4D97-AF65-F5344CB8AC3E}">
        <p14:creationId xmlns:p14="http://schemas.microsoft.com/office/powerpoint/2010/main" val="218814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1EB8-38C2-4AF0-A158-25F0931A91AD}"/>
              </a:ext>
            </a:extLst>
          </p:cNvPr>
          <p:cNvSpPr>
            <a:spLocks noGrp="1"/>
          </p:cNvSpPr>
          <p:nvPr>
            <p:ph type="title"/>
          </p:nvPr>
        </p:nvSpPr>
        <p:spPr/>
        <p:txBody>
          <a:bodyPr/>
          <a:lstStyle/>
          <a:p>
            <a:r>
              <a:rPr lang="en-US" dirty="0">
                <a:cs typeface="Calibri Light"/>
              </a:rPr>
              <a:t>Review – Magic Program</a:t>
            </a:r>
            <a:endParaRPr lang="en-US" dirty="0"/>
          </a:p>
        </p:txBody>
      </p:sp>
      <p:sp>
        <p:nvSpPr>
          <p:cNvPr id="3" name="Content Placeholder 2">
            <a:extLst>
              <a:ext uri="{FF2B5EF4-FFF2-40B4-BE49-F238E27FC236}">
                <a16:creationId xmlns:a16="http://schemas.microsoft.com/office/drawing/2014/main" id="{DCE1C777-A59E-43EF-AC1A-31D845DE4546}"/>
              </a:ext>
            </a:extLst>
          </p:cNvPr>
          <p:cNvSpPr>
            <a:spLocks noGrp="1"/>
          </p:cNvSpPr>
          <p:nvPr>
            <p:ph idx="1"/>
          </p:nvPr>
        </p:nvSpPr>
        <p:spPr>
          <a:xfrm>
            <a:off x="720936" y="1302608"/>
            <a:ext cx="11154228" cy="5540215"/>
          </a:xfrm>
        </p:spPr>
        <p:txBody>
          <a:bodyPr vert="horz" lIns="91440" tIns="45720" rIns="91440" bIns="45720" rtlCol="0" anchor="t">
            <a:noAutofit/>
          </a:bodyPr>
          <a:lstStyle/>
          <a:p>
            <a:r>
              <a:rPr lang="en-US" sz="2400" dirty="0">
                <a:cs typeface="Calibri"/>
              </a:rPr>
              <a:t>Part 1 -- </a:t>
            </a:r>
            <a:r>
              <a:rPr lang="en-US" sz="2400" dirty="0">
                <a:ea typeface="+mn-lt"/>
                <a:cs typeface="+mn-lt"/>
              </a:rPr>
              <a:t>Flow of the magic show</a:t>
            </a:r>
          </a:p>
          <a:p>
            <a:pPr lvl="1"/>
            <a:r>
              <a:rPr lang="en-US" sz="2000" dirty="0">
                <a:cs typeface="Calibri"/>
              </a:rPr>
              <a:t>You are supposed to display some messages and images in the graphic window and keep flow of the magic show.</a:t>
            </a:r>
          </a:p>
          <a:p>
            <a:pPr lvl="1"/>
            <a:r>
              <a:rPr lang="en-US" sz="2000" dirty="0">
                <a:cs typeface="Calibri"/>
              </a:rPr>
              <a:t>Relevant graphic functions: </a:t>
            </a:r>
            <a:r>
              <a:rPr lang="en-US" sz="2000" dirty="0" err="1">
                <a:ea typeface="+mn-lt"/>
                <a:cs typeface="+mn-lt"/>
              </a:rPr>
              <a:t>wait_keypress</a:t>
            </a:r>
            <a:r>
              <a:rPr lang="en-US" sz="2000" dirty="0">
                <a:ea typeface="+mn-lt"/>
                <a:cs typeface="+mn-lt"/>
              </a:rPr>
              <a:t>(), </a:t>
            </a:r>
            <a:r>
              <a:rPr lang="en-US" sz="2000" dirty="0" err="1">
                <a:cs typeface="Calibri"/>
              </a:rPr>
              <a:t>display_text</a:t>
            </a:r>
            <a:r>
              <a:rPr lang="en-US" sz="2000" dirty="0">
                <a:cs typeface="Calibri"/>
              </a:rPr>
              <a:t>(), </a:t>
            </a:r>
            <a:r>
              <a:rPr lang="en-US" sz="2000" dirty="0" err="1">
                <a:cs typeface="Calibri"/>
              </a:rPr>
              <a:t>display_david</a:t>
            </a:r>
            <a:r>
              <a:rPr lang="en-US" sz="2000" dirty="0">
                <a:cs typeface="Calibri"/>
              </a:rPr>
              <a:t>()</a:t>
            </a:r>
          </a:p>
          <a:p>
            <a:r>
              <a:rPr lang="en-US" sz="2400" dirty="0">
                <a:cs typeface="Calibri"/>
              </a:rPr>
              <a:t>Part 2 -- Show lucky card</a:t>
            </a:r>
          </a:p>
          <a:p>
            <a:pPr lvl="1"/>
            <a:r>
              <a:rPr lang="en-US" sz="2000" dirty="0">
                <a:cs typeface="Calibri"/>
              </a:rPr>
              <a:t>You are supposed to show the correct lucky card according to your favorite fruit input.</a:t>
            </a:r>
          </a:p>
          <a:p>
            <a:pPr lvl="1"/>
            <a:r>
              <a:rPr lang="en-US" sz="2000" dirty="0">
                <a:cs typeface="Calibri"/>
              </a:rPr>
              <a:t>Relevant graphic functions: </a:t>
            </a:r>
            <a:r>
              <a:rPr lang="en-US" sz="2000" dirty="0" err="1">
                <a:ea typeface="+mn-lt"/>
                <a:cs typeface="+mn-lt"/>
              </a:rPr>
              <a:t>display_text</a:t>
            </a:r>
            <a:r>
              <a:rPr lang="en-US" sz="2000" dirty="0">
                <a:ea typeface="+mn-lt"/>
                <a:cs typeface="+mn-lt"/>
              </a:rPr>
              <a:t>(), </a:t>
            </a:r>
            <a:r>
              <a:rPr lang="en-US" sz="2000" dirty="0" err="1">
                <a:ea typeface="+mn-lt"/>
                <a:cs typeface="+mn-lt"/>
              </a:rPr>
              <a:t>move_card_set</a:t>
            </a:r>
            <a:r>
              <a:rPr lang="en-US" sz="2000" dirty="0">
                <a:ea typeface="+mn-lt"/>
                <a:cs typeface="+mn-lt"/>
              </a:rPr>
              <a:t>(), </a:t>
            </a:r>
            <a:r>
              <a:rPr lang="en-US" sz="2000" dirty="0" err="1">
                <a:ea typeface="+mn-lt"/>
                <a:cs typeface="+mn-lt"/>
              </a:rPr>
              <a:t>display_card</a:t>
            </a:r>
            <a:r>
              <a:rPr lang="en-US" sz="2000" dirty="0">
                <a:ea typeface="+mn-lt"/>
                <a:cs typeface="+mn-lt"/>
              </a:rPr>
              <a:t>()</a:t>
            </a:r>
          </a:p>
          <a:p>
            <a:r>
              <a:rPr lang="en-US" sz="2400" dirty="0">
                <a:cs typeface="Calibri"/>
              </a:rPr>
              <a:t>Part 3 – Magic</a:t>
            </a:r>
          </a:p>
          <a:p>
            <a:pPr lvl="1"/>
            <a:r>
              <a:rPr lang="en-US" sz="2000" dirty="0">
                <a:cs typeface="Calibri"/>
              </a:rPr>
              <a:t>You are supposed to design a magic show (an independent task!!) consisting of two card displays.</a:t>
            </a:r>
          </a:p>
          <a:p>
            <a:pPr lvl="2"/>
            <a:r>
              <a:rPr lang="en-US" dirty="0">
                <a:cs typeface="Calibri"/>
              </a:rPr>
              <a:t>You should show 6 cards in the first display and 5 other cards in the second display and leave one card as hidden card.</a:t>
            </a:r>
          </a:p>
          <a:p>
            <a:pPr lvl="2"/>
            <a:r>
              <a:rPr lang="en-US" dirty="0">
                <a:cs typeface="Calibri"/>
              </a:rPr>
              <a:t>You should follow three randomness requirements: (1) random hidden card. (2) balance colors. (3) balance letters.</a:t>
            </a:r>
          </a:p>
          <a:p>
            <a:pPr lvl="2"/>
            <a:r>
              <a:rPr lang="en-US" dirty="0">
                <a:cs typeface="Calibri"/>
              </a:rPr>
              <a:t>You should also add relevant messages along with the card display.</a:t>
            </a:r>
          </a:p>
          <a:p>
            <a:pPr lvl="1"/>
            <a:r>
              <a:rPr lang="en-US" sz="2000" dirty="0">
                <a:cs typeface="Calibri"/>
              </a:rPr>
              <a:t>Relevant graphic functions: </a:t>
            </a:r>
            <a:r>
              <a:rPr lang="en-US" sz="2000" dirty="0" err="1">
                <a:ea typeface="+mn-lt"/>
                <a:cs typeface="+mn-lt"/>
              </a:rPr>
              <a:t>display_card_clear</a:t>
            </a:r>
            <a:r>
              <a:rPr lang="en-US" sz="2000" dirty="0">
                <a:ea typeface="+mn-lt"/>
                <a:cs typeface="+mn-lt"/>
              </a:rPr>
              <a:t>(), </a:t>
            </a:r>
            <a:r>
              <a:rPr lang="en-US" sz="2000" dirty="0" err="1">
                <a:ea typeface="+mn-lt"/>
                <a:cs typeface="+mn-lt"/>
              </a:rPr>
              <a:t>display_text</a:t>
            </a:r>
            <a:r>
              <a:rPr lang="en-US" sz="2000" dirty="0">
                <a:ea typeface="+mn-lt"/>
                <a:cs typeface="+mn-lt"/>
              </a:rPr>
              <a:t>(), </a:t>
            </a:r>
            <a:r>
              <a:rPr lang="en-US" sz="2000" dirty="0" err="1">
                <a:ea typeface="+mn-lt"/>
                <a:cs typeface="+mn-lt"/>
              </a:rPr>
              <a:t>move_card_set</a:t>
            </a:r>
            <a:r>
              <a:rPr lang="en-US" sz="2000" dirty="0">
                <a:ea typeface="+mn-lt"/>
                <a:cs typeface="+mn-lt"/>
              </a:rPr>
              <a:t>(), </a:t>
            </a:r>
            <a:r>
              <a:rPr lang="en-US" sz="2000" dirty="0" err="1">
                <a:ea typeface="+mn-lt"/>
                <a:cs typeface="+mn-lt"/>
              </a:rPr>
              <a:t>display_card</a:t>
            </a:r>
            <a:r>
              <a:rPr lang="en-US" sz="2000" dirty="0">
                <a:ea typeface="+mn-lt"/>
                <a:cs typeface="+mn-lt"/>
              </a:rPr>
              <a:t>(), </a:t>
            </a:r>
            <a:r>
              <a:rPr lang="en-US" sz="2000" dirty="0" err="1">
                <a:ea typeface="+mn-lt"/>
                <a:cs typeface="+mn-lt"/>
              </a:rPr>
              <a:t>display_david</a:t>
            </a:r>
            <a:r>
              <a:rPr lang="en-US" sz="2000" dirty="0">
                <a:ea typeface="+mn-lt"/>
                <a:cs typeface="+mn-lt"/>
              </a:rPr>
              <a:t>()</a:t>
            </a: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202847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5A9B-3C5C-40C6-84F1-21766D7546EB}"/>
              </a:ext>
            </a:extLst>
          </p:cNvPr>
          <p:cNvSpPr>
            <a:spLocks noGrp="1"/>
          </p:cNvSpPr>
          <p:nvPr>
            <p:ph type="title"/>
          </p:nvPr>
        </p:nvSpPr>
        <p:spPr/>
        <p:txBody>
          <a:bodyPr/>
          <a:lstStyle/>
          <a:p>
            <a:r>
              <a:rPr lang="en-US" dirty="0">
                <a:cs typeface="Calibri Light"/>
              </a:rPr>
              <a:t>Review -- Structure</a:t>
            </a:r>
            <a:endParaRPr lang="en-US" dirty="0"/>
          </a:p>
        </p:txBody>
      </p:sp>
      <p:pic>
        <p:nvPicPr>
          <p:cNvPr id="4" name="Picture 4" descr="Text&#10;&#10;Description automatically generated">
            <a:extLst>
              <a:ext uri="{FF2B5EF4-FFF2-40B4-BE49-F238E27FC236}">
                <a16:creationId xmlns:a16="http://schemas.microsoft.com/office/drawing/2014/main" id="{DEF7A6CA-BF54-445C-BA5D-4E2D83890A68}"/>
              </a:ext>
            </a:extLst>
          </p:cNvPr>
          <p:cNvPicPr>
            <a:picLocks noChangeAspect="1"/>
          </p:cNvPicPr>
          <p:nvPr/>
        </p:nvPicPr>
        <p:blipFill>
          <a:blip r:embed="rId2"/>
          <a:stretch>
            <a:fillRect/>
          </a:stretch>
        </p:blipFill>
        <p:spPr>
          <a:xfrm>
            <a:off x="5599571" y="107834"/>
            <a:ext cx="6334406" cy="6695144"/>
          </a:xfrm>
          <a:prstGeom prst="rect">
            <a:avLst/>
          </a:prstGeom>
        </p:spPr>
      </p:pic>
      <p:sp>
        <p:nvSpPr>
          <p:cNvPr id="5" name="TextBox 1">
            <a:extLst>
              <a:ext uri="{FF2B5EF4-FFF2-40B4-BE49-F238E27FC236}">
                <a16:creationId xmlns:a16="http://schemas.microsoft.com/office/drawing/2014/main" id="{DC226099-E2A6-4DD5-9BEB-60644841A11A}"/>
              </a:ext>
            </a:extLst>
          </p:cNvPr>
          <p:cNvSpPr txBox="1"/>
          <p:nvPr/>
        </p:nvSpPr>
        <p:spPr>
          <a:xfrm>
            <a:off x="3761028" y="5949892"/>
            <a:ext cx="2743200"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a:latin typeface="等线"/>
                <a:cs typeface="Arial"/>
              </a:rPr>
              <a:t>magic.c</a:t>
            </a:r>
            <a:r>
              <a:rPr lang="en-US" sz="2400" dirty="0">
                <a:latin typeface="等线"/>
                <a:cs typeface="Arial"/>
              </a:rPr>
              <a:t>​</a:t>
            </a:r>
            <a:endParaRPr lang="en-US" dirty="0"/>
          </a:p>
        </p:txBody>
      </p:sp>
    </p:spTree>
    <p:extLst>
      <p:ext uri="{BB962C8B-B14F-4D97-AF65-F5344CB8AC3E}">
        <p14:creationId xmlns:p14="http://schemas.microsoft.com/office/powerpoint/2010/main" val="246517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B7DE-E704-4AD2-9A2A-400F09DC9468}"/>
              </a:ext>
            </a:extLst>
          </p:cNvPr>
          <p:cNvSpPr>
            <a:spLocks noGrp="1"/>
          </p:cNvSpPr>
          <p:nvPr>
            <p:ph type="title"/>
          </p:nvPr>
        </p:nvSpPr>
        <p:spPr/>
        <p:txBody>
          <a:bodyPr/>
          <a:lstStyle/>
          <a:p>
            <a:r>
              <a:rPr lang="en-US" dirty="0">
                <a:cs typeface="Calibri Light"/>
              </a:rPr>
              <a:t>Some Questions</a:t>
            </a:r>
            <a:endParaRPr lang="en-US" dirty="0"/>
          </a:p>
        </p:txBody>
      </p:sp>
      <p:sp>
        <p:nvSpPr>
          <p:cNvPr id="3" name="Content Placeholder 2">
            <a:extLst>
              <a:ext uri="{FF2B5EF4-FFF2-40B4-BE49-F238E27FC236}">
                <a16:creationId xmlns:a16="http://schemas.microsoft.com/office/drawing/2014/main" id="{DCA3A1CC-E12A-4030-8EA9-7EC90FFE6232}"/>
              </a:ext>
            </a:extLst>
          </p:cNvPr>
          <p:cNvSpPr>
            <a:spLocks noGrp="1"/>
          </p:cNvSpPr>
          <p:nvPr>
            <p:ph idx="1"/>
          </p:nvPr>
        </p:nvSpPr>
        <p:spPr>
          <a:xfrm>
            <a:off x="838200" y="1825625"/>
            <a:ext cx="10002571" cy="4351338"/>
          </a:xfrm>
        </p:spPr>
        <p:txBody>
          <a:bodyPr vert="horz" lIns="91440" tIns="45720" rIns="91440" bIns="45720" rtlCol="0" anchor="t">
            <a:normAutofit fontScale="85000" lnSpcReduction="20000"/>
          </a:bodyPr>
          <a:lstStyle/>
          <a:p>
            <a:pPr algn="just"/>
            <a:r>
              <a:rPr lang="en-US" dirty="0">
                <a:ea typeface="+mn-lt"/>
                <a:cs typeface="+mn-lt"/>
              </a:rPr>
              <a:t>For the coordinates of the David photo, it is given that they are (50,150). Can I just change the coordinates as I want as long as they can be displayed?</a:t>
            </a:r>
            <a:endParaRPr lang="en-US" dirty="0">
              <a:solidFill>
                <a:srgbClr val="FF0000"/>
              </a:solidFill>
              <a:ea typeface="+mn-lt"/>
              <a:cs typeface="+mn-lt"/>
            </a:endParaRPr>
          </a:p>
          <a:p>
            <a:pPr lvl="1" algn="just"/>
            <a:r>
              <a:rPr lang="en-US" dirty="0">
                <a:solidFill>
                  <a:srgbClr val="FF0000"/>
                </a:solidFill>
                <a:ea typeface="+mn-lt"/>
                <a:cs typeface="+mn-lt"/>
              </a:rPr>
              <a:t>Yes, the coordinates can be free. But make sure you can clearly show the messages and images in the window. </a:t>
            </a:r>
            <a:endParaRPr lang="en-US">
              <a:solidFill>
                <a:srgbClr val="FF0000"/>
              </a:solidFill>
              <a:cs typeface="Calibri" panose="020F0502020204030204"/>
            </a:endParaRPr>
          </a:p>
          <a:p>
            <a:pPr algn="just"/>
            <a:r>
              <a:rPr lang="en-US" dirty="0">
                <a:ea typeface="+mn-lt"/>
                <a:cs typeface="+mn-lt"/>
              </a:rPr>
              <a:t>What does the error “Segmentation fault (core dumped)” mean when I run my program?</a:t>
            </a:r>
          </a:p>
          <a:p>
            <a:pPr lvl="1" algn="just"/>
            <a:r>
              <a:rPr lang="en-US" dirty="0">
                <a:solidFill>
                  <a:srgbClr val="FF0000"/>
                </a:solidFill>
                <a:ea typeface="+mn-lt"/>
                <a:cs typeface="+mn-lt"/>
              </a:rPr>
              <a:t>It means that there is logic error in your program. The reason of causing this error is the program accessing the memory not belong to it. I suggest you to run your program after some changes to see if they are valid. Otherwise, it will be hard for you to locate the error once you did many changes. (Debugging !!)</a:t>
            </a:r>
            <a:endParaRPr lang="en-US" dirty="0">
              <a:solidFill>
                <a:srgbClr val="000000"/>
              </a:solidFill>
              <a:ea typeface="+mn-lt"/>
              <a:cs typeface="+mn-lt"/>
            </a:endParaRPr>
          </a:p>
          <a:p>
            <a:pPr algn="just"/>
            <a:r>
              <a:rPr lang="en-US" dirty="0">
                <a:ea typeface="+mn-lt"/>
                <a:cs typeface="+mn-lt"/>
              </a:rPr>
              <a:t>Why the UNIX shows me the error “(gedit:11304): </a:t>
            </a:r>
            <a:r>
              <a:rPr lang="en-US" dirty="0" err="1">
                <a:ea typeface="+mn-lt"/>
                <a:cs typeface="+mn-lt"/>
              </a:rPr>
              <a:t>Gtk</a:t>
            </a:r>
            <a:r>
              <a:rPr lang="en-US" dirty="0">
                <a:ea typeface="+mn-lt"/>
                <a:cs typeface="+mn-lt"/>
              </a:rPr>
              <a:t>-WARNING **: cannot open display:”?</a:t>
            </a:r>
          </a:p>
          <a:p>
            <a:pPr lvl="1" algn="just"/>
            <a:r>
              <a:rPr lang="en-US" dirty="0">
                <a:solidFill>
                  <a:srgbClr val="FF0000"/>
                </a:solidFill>
                <a:ea typeface="+mn-lt"/>
                <a:cs typeface="+mn-lt"/>
              </a:rPr>
              <a:t>Windows: First run </a:t>
            </a:r>
            <a:r>
              <a:rPr lang="en-US" dirty="0" err="1">
                <a:solidFill>
                  <a:srgbClr val="FF0000"/>
                </a:solidFill>
                <a:ea typeface="+mn-lt"/>
                <a:cs typeface="+mn-lt"/>
              </a:rPr>
              <a:t>VcXsrv</a:t>
            </a:r>
            <a:r>
              <a:rPr lang="en-US" dirty="0">
                <a:solidFill>
                  <a:srgbClr val="FF0000"/>
                </a:solidFill>
                <a:ea typeface="+mn-lt"/>
                <a:cs typeface="+mn-lt"/>
              </a:rPr>
              <a:t>. </a:t>
            </a:r>
            <a:r>
              <a:rPr lang="en-US" dirty="0" err="1">
                <a:solidFill>
                  <a:srgbClr val="FF0000"/>
                </a:solidFill>
                <a:ea typeface="+mn-lt"/>
                <a:cs typeface="+mn-lt"/>
              </a:rPr>
              <a:t>Then,In</a:t>
            </a:r>
            <a:r>
              <a:rPr lang="en-US" dirty="0">
                <a:solidFill>
                  <a:srgbClr val="FF0000"/>
                </a:solidFill>
                <a:ea typeface="+mn-lt"/>
                <a:cs typeface="+mn-lt"/>
              </a:rPr>
              <a:t> putty configuration, [SSH]-[X11], tick the Enable “X11 forwarding”</a:t>
            </a:r>
            <a:endParaRPr lang="en-US">
              <a:solidFill>
                <a:srgbClr val="FF0000"/>
              </a:solidFill>
              <a:cs typeface="Calibri"/>
            </a:endParaRPr>
          </a:p>
          <a:p>
            <a:pPr lvl="1" algn="just"/>
            <a:r>
              <a:rPr lang="en-US" dirty="0">
                <a:solidFill>
                  <a:srgbClr val="FF0000"/>
                </a:solidFill>
                <a:ea typeface="+mn-lt"/>
                <a:cs typeface="+mn-lt"/>
              </a:rPr>
              <a:t>Mac: Add -X flag when using </a:t>
            </a:r>
            <a:r>
              <a:rPr lang="en-US" dirty="0" err="1">
                <a:solidFill>
                  <a:srgbClr val="FF0000"/>
                </a:solidFill>
                <a:ea typeface="+mn-lt"/>
                <a:cs typeface="+mn-lt"/>
              </a:rPr>
              <a:t>ssh</a:t>
            </a:r>
            <a:r>
              <a:rPr lang="en-US" dirty="0">
                <a:solidFill>
                  <a:srgbClr val="FF0000"/>
                </a:solidFill>
                <a:ea typeface="+mn-lt"/>
                <a:cs typeface="+mn-lt"/>
              </a:rPr>
              <a:t> to connect to the server</a:t>
            </a:r>
            <a:endParaRPr lang="en-US" dirty="0">
              <a:solidFill>
                <a:srgbClr val="000000"/>
              </a:solidFill>
              <a:ea typeface="+mn-lt"/>
              <a:cs typeface="+mn-lt"/>
            </a:endParaRPr>
          </a:p>
        </p:txBody>
      </p:sp>
    </p:spTree>
    <p:extLst>
      <p:ext uri="{BB962C8B-B14F-4D97-AF65-F5344CB8AC3E}">
        <p14:creationId xmlns:p14="http://schemas.microsoft.com/office/powerpoint/2010/main" val="304816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CD2E-1947-4890-99DA-F73916BFAF19}"/>
              </a:ext>
            </a:extLst>
          </p:cNvPr>
          <p:cNvSpPr>
            <a:spLocks noGrp="1"/>
          </p:cNvSpPr>
          <p:nvPr>
            <p:ph type="title"/>
          </p:nvPr>
        </p:nvSpPr>
        <p:spPr/>
        <p:txBody>
          <a:bodyPr/>
          <a:lstStyle/>
          <a:p>
            <a:r>
              <a:rPr lang="en-US" dirty="0">
                <a:cs typeface="Calibri Light"/>
              </a:rPr>
              <a:t>Question Answering</a:t>
            </a:r>
            <a:endParaRPr lang="en-US" dirty="0"/>
          </a:p>
        </p:txBody>
      </p:sp>
      <p:sp>
        <p:nvSpPr>
          <p:cNvPr id="3" name="Content Placeholder 2">
            <a:extLst>
              <a:ext uri="{FF2B5EF4-FFF2-40B4-BE49-F238E27FC236}">
                <a16:creationId xmlns:a16="http://schemas.microsoft.com/office/drawing/2014/main" id="{91156298-8B06-4649-8C5A-52D114F1C5CE}"/>
              </a:ext>
            </a:extLst>
          </p:cNvPr>
          <p:cNvSpPr>
            <a:spLocks noGrp="1"/>
          </p:cNvSpPr>
          <p:nvPr>
            <p:ph idx="1"/>
          </p:nvPr>
        </p:nvSpPr>
        <p:spPr/>
        <p:txBody>
          <a:bodyPr vert="horz" lIns="91440" tIns="45720" rIns="91440" bIns="45720" rtlCol="0" anchor="t">
            <a:normAutofit/>
          </a:bodyPr>
          <a:lstStyle/>
          <a:p>
            <a:r>
              <a:rPr lang="en-US" dirty="0">
                <a:cs typeface="Calibri"/>
              </a:rPr>
              <a:t>With any questions about the assignment 2, please check the following Google Doc for Q &amp; A first and write only new questions that have not been asked before:</a:t>
            </a:r>
          </a:p>
          <a:p>
            <a:pPr marL="0" indent="0">
              <a:buNone/>
            </a:pPr>
            <a:r>
              <a:rPr lang="en-US" dirty="0">
                <a:ea typeface="+mn-lt"/>
                <a:cs typeface="+mn-lt"/>
                <a:hlinkClick r:id="rId2"/>
              </a:rPr>
              <a:t>https://docs.google.com/document/d/1aRDeKBMyBxVub12rwdg7gK3Fxl5XEE6uqpL_ba4siFk/edit</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29430524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Q &amp; A for Assignment 2</vt:lpstr>
      <vt:lpstr>Overview</vt:lpstr>
      <vt:lpstr>Review -- Environment Configuration</vt:lpstr>
      <vt:lpstr>Review – Helpful Materials</vt:lpstr>
      <vt:lpstr>Review – Magic Program</vt:lpstr>
      <vt:lpstr>Review -- Structure</vt:lpstr>
      <vt:lpstr>Some Questions</vt:lpstr>
      <vt:lpstr>Question Answering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230</cp:revision>
  <dcterms:created xsi:type="dcterms:W3CDTF">2021-11-01T02:48:29Z</dcterms:created>
  <dcterms:modified xsi:type="dcterms:W3CDTF">2021-11-01T06:35:27Z</dcterms:modified>
</cp:coreProperties>
</file>