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3" r:id="rId9"/>
    <p:sldId id="267" r:id="rId10"/>
    <p:sldId id="264" r:id="rId11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300B3-2002-2A26-DFCD-F25968856A70}" v="247" dt="2021-10-22T08:48:50.87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4" y="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, Weiwen" userId="S::1155149726@link.cuhk.edu.hk::9e2f03b0-eb8f-4fe8-aeef-cee023142060" providerId="AD" clId="Web-{706300B3-2002-2A26-DFCD-F25968856A70}"/>
    <pc:docChg chg="addSld delSld modSld sldOrd">
      <pc:chgData name="XU, Weiwen" userId="S::1155149726@link.cuhk.edu.hk::9e2f03b0-eb8f-4fe8-aeef-cee023142060" providerId="AD" clId="Web-{706300B3-2002-2A26-DFCD-F25968856A70}" dt="2021-10-22T08:48:49.108" v="171" actId="20577"/>
      <pc:docMkLst>
        <pc:docMk/>
      </pc:docMkLst>
      <pc:sldChg chg="modSp">
        <pc:chgData name="XU, Weiwen" userId="S::1155149726@link.cuhk.edu.hk::9e2f03b0-eb8f-4fe8-aeef-cee023142060" providerId="AD" clId="Web-{706300B3-2002-2A26-DFCD-F25968856A70}" dt="2021-10-22T08:48:49.108" v="171" actId="20577"/>
        <pc:sldMkLst>
          <pc:docMk/>
          <pc:sldMk cId="0" sldId="256"/>
        </pc:sldMkLst>
        <pc:spChg chg="mod">
          <ac:chgData name="XU, Weiwen" userId="S::1155149726@link.cuhk.edu.hk::9e2f03b0-eb8f-4fe8-aeef-cee023142060" providerId="AD" clId="Web-{706300B3-2002-2A26-DFCD-F25968856A70}" dt="2021-10-22T08:48:49.108" v="171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XU, Weiwen" userId="S::1155149726@link.cuhk.edu.hk::9e2f03b0-eb8f-4fe8-aeef-cee023142060" providerId="AD" clId="Web-{706300B3-2002-2A26-DFCD-F25968856A70}" dt="2021-10-22T08:28:44.551" v="31" actId="14100"/>
        <pc:sldMkLst>
          <pc:docMk/>
          <pc:sldMk cId="0" sldId="257"/>
        </pc:sldMkLst>
        <pc:spChg chg="mod">
          <ac:chgData name="XU, Weiwen" userId="S::1155149726@link.cuhk.edu.hk::9e2f03b0-eb8f-4fe8-aeef-cee023142060" providerId="AD" clId="Web-{706300B3-2002-2A26-DFCD-F25968856A70}" dt="2021-10-22T08:28:44.551" v="31" actId="14100"/>
          <ac:spMkLst>
            <pc:docMk/>
            <pc:sldMk cId="0" sldId="257"/>
            <ac:spMk id="3" creationId="{67A84A37-EB68-4EFC-B7F7-83C21E880A8A}"/>
          </ac:spMkLst>
        </pc:spChg>
        <pc:spChg chg="mod">
          <ac:chgData name="XU, Weiwen" userId="S::1155149726@link.cuhk.edu.hk::9e2f03b0-eb8f-4fe8-aeef-cee023142060" providerId="AD" clId="Web-{706300B3-2002-2A26-DFCD-F25968856A70}" dt="2021-10-22T08:27:41.143" v="14" actId="14100"/>
          <ac:spMkLst>
            <pc:docMk/>
            <pc:sldMk cId="0" sldId="257"/>
            <ac:spMk id="4" creationId="{00000000-0000-0000-0000-000000000000}"/>
          </ac:spMkLst>
        </pc:spChg>
      </pc:sldChg>
      <pc:sldChg chg="modSp">
        <pc:chgData name="XU, Weiwen" userId="S::1155149726@link.cuhk.edu.hk::9e2f03b0-eb8f-4fe8-aeef-cee023142060" providerId="AD" clId="Web-{706300B3-2002-2A26-DFCD-F25968856A70}" dt="2021-10-22T08:27:46.596" v="15" actId="14100"/>
        <pc:sldMkLst>
          <pc:docMk/>
          <pc:sldMk cId="0" sldId="258"/>
        </pc:sldMkLst>
        <pc:spChg chg="mod">
          <ac:chgData name="XU, Weiwen" userId="S::1155149726@link.cuhk.edu.hk::9e2f03b0-eb8f-4fe8-aeef-cee023142060" providerId="AD" clId="Web-{706300B3-2002-2A26-DFCD-F25968856A70}" dt="2021-10-22T08:26:47.595" v="7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XU, Weiwen" userId="S::1155149726@link.cuhk.edu.hk::9e2f03b0-eb8f-4fe8-aeef-cee023142060" providerId="AD" clId="Web-{706300B3-2002-2A26-DFCD-F25968856A70}" dt="2021-10-22T08:27:46.596" v="15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XU, Weiwen" userId="S::1155149726@link.cuhk.edu.hk::9e2f03b0-eb8f-4fe8-aeef-cee023142060" providerId="AD" clId="Web-{706300B3-2002-2A26-DFCD-F25968856A70}" dt="2021-10-22T08:29:09.332" v="34" actId="14100"/>
        <pc:sldMkLst>
          <pc:docMk/>
          <pc:sldMk cId="0" sldId="259"/>
        </pc:sldMkLst>
        <pc:spChg chg="mod">
          <ac:chgData name="XU, Weiwen" userId="S::1155149726@link.cuhk.edu.hk::9e2f03b0-eb8f-4fe8-aeef-cee023142060" providerId="AD" clId="Web-{706300B3-2002-2A26-DFCD-F25968856A70}" dt="2021-10-22T08:29:09.332" v="34" actId="14100"/>
          <ac:spMkLst>
            <pc:docMk/>
            <pc:sldMk cId="0" sldId="259"/>
            <ac:spMk id="2" creationId="{00000000-0000-0000-0000-000000000000}"/>
          </ac:spMkLst>
        </pc:spChg>
      </pc:sldChg>
      <pc:sldChg chg="modSp del">
        <pc:chgData name="XU, Weiwen" userId="S::1155149726@link.cuhk.edu.hk::9e2f03b0-eb8f-4fe8-aeef-cee023142060" providerId="AD" clId="Web-{706300B3-2002-2A26-DFCD-F25968856A70}" dt="2021-10-22T08:32:03.883" v="40"/>
        <pc:sldMkLst>
          <pc:docMk/>
          <pc:sldMk cId="0" sldId="260"/>
        </pc:sldMkLst>
        <pc:spChg chg="mod">
          <ac:chgData name="XU, Weiwen" userId="S::1155149726@link.cuhk.edu.hk::9e2f03b0-eb8f-4fe8-aeef-cee023142060" providerId="AD" clId="Web-{706300B3-2002-2A26-DFCD-F25968856A70}" dt="2021-10-22T08:29:19.551" v="35" actId="14100"/>
          <ac:spMkLst>
            <pc:docMk/>
            <pc:sldMk cId="0" sldId="260"/>
            <ac:spMk id="2" creationId="{00000000-0000-0000-0000-000000000000}"/>
          </ac:spMkLst>
        </pc:spChg>
      </pc:sldChg>
      <pc:sldChg chg="modSp">
        <pc:chgData name="XU, Weiwen" userId="S::1155149726@link.cuhk.edu.hk::9e2f03b0-eb8f-4fe8-aeef-cee023142060" providerId="AD" clId="Web-{706300B3-2002-2A26-DFCD-F25968856A70}" dt="2021-10-22T08:31:47.367" v="39" actId="14100"/>
        <pc:sldMkLst>
          <pc:docMk/>
          <pc:sldMk cId="0" sldId="261"/>
        </pc:sldMkLst>
        <pc:spChg chg="mod">
          <ac:chgData name="XU, Weiwen" userId="S::1155149726@link.cuhk.edu.hk::9e2f03b0-eb8f-4fe8-aeef-cee023142060" providerId="AD" clId="Web-{706300B3-2002-2A26-DFCD-F25968856A70}" dt="2021-10-22T08:31:47.367" v="39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">
        <pc:chgData name="XU, Weiwen" userId="S::1155149726@link.cuhk.edu.hk::9e2f03b0-eb8f-4fe8-aeef-cee023142060" providerId="AD" clId="Web-{706300B3-2002-2A26-DFCD-F25968856A70}" dt="2021-10-22T08:31:37.164" v="38" actId="14100"/>
        <pc:sldMkLst>
          <pc:docMk/>
          <pc:sldMk cId="0" sldId="262"/>
        </pc:sldMkLst>
        <pc:spChg chg="mod">
          <ac:chgData name="XU, Weiwen" userId="S::1155149726@link.cuhk.edu.hk::9e2f03b0-eb8f-4fe8-aeef-cee023142060" providerId="AD" clId="Web-{706300B3-2002-2A26-DFCD-F25968856A70}" dt="2021-10-22T08:31:37.164" v="38" actId="14100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XU, Weiwen" userId="S::1155149726@link.cuhk.edu.hk::9e2f03b0-eb8f-4fe8-aeef-cee023142060" providerId="AD" clId="Web-{706300B3-2002-2A26-DFCD-F25968856A70}" dt="2021-10-22T08:31:26.164" v="36" actId="14100"/>
        <pc:sldMkLst>
          <pc:docMk/>
          <pc:sldMk cId="0" sldId="263"/>
        </pc:sldMkLst>
        <pc:spChg chg="mod">
          <ac:chgData name="XU, Weiwen" userId="S::1155149726@link.cuhk.edu.hk::9e2f03b0-eb8f-4fe8-aeef-cee023142060" providerId="AD" clId="Web-{706300B3-2002-2A26-DFCD-F25968856A70}" dt="2021-10-22T08:31:26.164" v="36" actId="14100"/>
          <ac:spMkLst>
            <pc:docMk/>
            <pc:sldMk cId="0" sldId="263"/>
            <ac:spMk id="2" creationId="{00000000-0000-0000-0000-000000000000}"/>
          </ac:spMkLst>
        </pc:spChg>
      </pc:sldChg>
      <pc:sldChg chg="addSp modSp">
        <pc:chgData name="XU, Weiwen" userId="S::1155149726@link.cuhk.edu.hk::9e2f03b0-eb8f-4fe8-aeef-cee023142060" providerId="AD" clId="Web-{706300B3-2002-2A26-DFCD-F25968856A70}" dt="2021-10-22T08:48:42.811" v="169" actId="14100"/>
        <pc:sldMkLst>
          <pc:docMk/>
          <pc:sldMk cId="0" sldId="264"/>
        </pc:sldMkLst>
        <pc:spChg chg="mod">
          <ac:chgData name="XU, Weiwen" userId="S::1155149726@link.cuhk.edu.hk::9e2f03b0-eb8f-4fe8-aeef-cee023142060" providerId="AD" clId="Web-{706300B3-2002-2A26-DFCD-F25968856A70}" dt="2021-10-22T08:46:51.606" v="131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XU, Weiwen" userId="S::1155149726@link.cuhk.edu.hk::9e2f03b0-eb8f-4fe8-aeef-cee023142060" providerId="AD" clId="Web-{706300B3-2002-2A26-DFCD-F25968856A70}" dt="2021-10-22T08:48:03.279" v="159" actId="1076"/>
          <ac:spMkLst>
            <pc:docMk/>
            <pc:sldMk cId="0" sldId="264"/>
            <ac:spMk id="3" creationId="{00000000-0000-0000-0000-000000000000}"/>
          </ac:spMkLst>
        </pc:spChg>
        <pc:spChg chg="mod">
          <ac:chgData name="XU, Weiwen" userId="S::1155149726@link.cuhk.edu.hk::9e2f03b0-eb8f-4fe8-aeef-cee023142060" providerId="AD" clId="Web-{706300B3-2002-2A26-DFCD-F25968856A70}" dt="2021-10-22T08:48:03.295" v="160" actId="1076"/>
          <ac:spMkLst>
            <pc:docMk/>
            <pc:sldMk cId="0" sldId="264"/>
            <ac:spMk id="4" creationId="{00000000-0000-0000-0000-000000000000}"/>
          </ac:spMkLst>
        </pc:spChg>
        <pc:spChg chg="add mod">
          <ac:chgData name="XU, Weiwen" userId="S::1155149726@link.cuhk.edu.hk::9e2f03b0-eb8f-4fe8-aeef-cee023142060" providerId="AD" clId="Web-{706300B3-2002-2A26-DFCD-F25968856A70}" dt="2021-10-22T08:48:42.811" v="169" actId="14100"/>
          <ac:spMkLst>
            <pc:docMk/>
            <pc:sldMk cId="0" sldId="264"/>
            <ac:spMk id="5" creationId="{D3AD1E7E-EFE2-4711-AB4F-903BD78DB1B1}"/>
          </ac:spMkLst>
        </pc:spChg>
        <pc:spChg chg="mod">
          <ac:chgData name="XU, Weiwen" userId="S::1155149726@link.cuhk.edu.hk::9e2f03b0-eb8f-4fe8-aeef-cee023142060" providerId="AD" clId="Web-{706300B3-2002-2A26-DFCD-F25968856A70}" dt="2021-10-22T08:48:03.295" v="161" actId="1076"/>
          <ac:spMkLst>
            <pc:docMk/>
            <pc:sldMk cId="0" sldId="264"/>
            <ac:spMk id="6" creationId="{00000000-0000-0000-0000-000000000000}"/>
          </ac:spMkLst>
        </pc:spChg>
        <pc:spChg chg="mod">
          <ac:chgData name="XU, Weiwen" userId="S::1155149726@link.cuhk.edu.hk::9e2f03b0-eb8f-4fe8-aeef-cee023142060" providerId="AD" clId="Web-{706300B3-2002-2A26-DFCD-F25968856A70}" dt="2021-10-22T08:48:14.514" v="166" actId="20577"/>
          <ac:spMkLst>
            <pc:docMk/>
            <pc:sldMk cId="0" sldId="264"/>
            <ac:spMk id="7" creationId="{00000000-0000-0000-0000-000000000000}"/>
          </ac:spMkLst>
        </pc:spChg>
        <pc:spChg chg="mod">
          <ac:chgData name="XU, Weiwen" userId="S::1155149726@link.cuhk.edu.hk::9e2f03b0-eb8f-4fe8-aeef-cee023142060" providerId="AD" clId="Web-{706300B3-2002-2A26-DFCD-F25968856A70}" dt="2021-10-22T08:48:03.342" v="163" actId="1076"/>
          <ac:spMkLst>
            <pc:docMk/>
            <pc:sldMk cId="0" sldId="264"/>
            <ac:spMk id="8" creationId="{00000000-0000-0000-0000-000000000000}"/>
          </ac:spMkLst>
        </pc:spChg>
      </pc:sldChg>
      <pc:sldChg chg="del">
        <pc:chgData name="XU, Weiwen" userId="S::1155149726@link.cuhk.edu.hk::9e2f03b0-eb8f-4fe8-aeef-cee023142060" providerId="AD" clId="Web-{706300B3-2002-2A26-DFCD-F25968856A70}" dt="2021-10-22T08:27:20.064" v="10"/>
        <pc:sldMkLst>
          <pc:docMk/>
          <pc:sldMk cId="3345755987" sldId="265"/>
        </pc:sldMkLst>
      </pc:sldChg>
      <pc:sldChg chg="addSp delSp modSp new ord">
        <pc:chgData name="XU, Weiwen" userId="S::1155149726@link.cuhk.edu.hk::9e2f03b0-eb8f-4fe8-aeef-cee023142060" providerId="AD" clId="Web-{706300B3-2002-2A26-DFCD-F25968856A70}" dt="2021-10-22T08:28:56.629" v="33" actId="20577"/>
        <pc:sldMkLst>
          <pc:docMk/>
          <pc:sldMk cId="1382387439" sldId="266"/>
        </pc:sldMkLst>
        <pc:spChg chg="del">
          <ac:chgData name="XU, Weiwen" userId="S::1155149726@link.cuhk.edu.hk::9e2f03b0-eb8f-4fe8-aeef-cee023142060" providerId="AD" clId="Web-{706300B3-2002-2A26-DFCD-F25968856A70}" dt="2021-10-22T08:26:36.157" v="2"/>
          <ac:spMkLst>
            <pc:docMk/>
            <pc:sldMk cId="1382387439" sldId="266"/>
            <ac:spMk id="2" creationId="{AD9915CF-B192-4D14-A15F-3435D3DD6126}"/>
          </ac:spMkLst>
        </pc:spChg>
        <pc:spChg chg="del">
          <ac:chgData name="XU, Weiwen" userId="S::1155149726@link.cuhk.edu.hk::9e2f03b0-eb8f-4fe8-aeef-cee023142060" providerId="AD" clId="Web-{706300B3-2002-2A26-DFCD-F25968856A70}" dt="2021-10-22T08:26:34.907" v="1"/>
          <ac:spMkLst>
            <pc:docMk/>
            <pc:sldMk cId="1382387439" sldId="266"/>
            <ac:spMk id="3" creationId="{E7F836E8-A59C-42EB-B21C-5A914C84A5EC}"/>
          </ac:spMkLst>
        </pc:spChg>
        <pc:spChg chg="add del mod">
          <ac:chgData name="XU, Weiwen" userId="S::1155149726@link.cuhk.edu.hk::9e2f03b0-eb8f-4fe8-aeef-cee023142060" providerId="AD" clId="Web-{706300B3-2002-2A26-DFCD-F25968856A70}" dt="2021-10-22T08:27:11.377" v="9"/>
          <ac:spMkLst>
            <pc:docMk/>
            <pc:sldMk cId="1382387439" sldId="266"/>
            <ac:spMk id="4" creationId="{68681450-3FA2-4CA9-AF80-A3F5D20536D8}"/>
          </ac:spMkLst>
        </pc:spChg>
        <pc:spChg chg="add mod">
          <ac:chgData name="XU, Weiwen" userId="S::1155149726@link.cuhk.edu.hk::9e2f03b0-eb8f-4fe8-aeef-cee023142060" providerId="AD" clId="Web-{706300B3-2002-2A26-DFCD-F25968856A70}" dt="2021-10-22T08:28:56.629" v="33" actId="20577"/>
          <ac:spMkLst>
            <pc:docMk/>
            <pc:sldMk cId="1382387439" sldId="266"/>
            <ac:spMk id="6" creationId="{D99F114A-81E2-428C-89F9-3A68A9618264}"/>
          </ac:spMkLst>
        </pc:spChg>
        <pc:spChg chg="add del">
          <ac:chgData name="XU, Weiwen" userId="S::1155149726@link.cuhk.edu.hk::9e2f03b0-eb8f-4fe8-aeef-cee023142060" providerId="AD" clId="Web-{706300B3-2002-2A26-DFCD-F25968856A70}" dt="2021-10-22T08:28:03.128" v="18"/>
          <ac:spMkLst>
            <pc:docMk/>
            <pc:sldMk cId="1382387439" sldId="266"/>
            <ac:spMk id="8" creationId="{D99F114A-81E2-428C-89F9-3A68A9618264}"/>
          </ac:spMkLst>
        </pc:spChg>
        <pc:spChg chg="add mod">
          <ac:chgData name="XU, Weiwen" userId="S::1155149726@link.cuhk.edu.hk::9e2f03b0-eb8f-4fe8-aeef-cee023142060" providerId="AD" clId="Web-{706300B3-2002-2A26-DFCD-F25968856A70}" dt="2021-10-22T08:28:04.940" v="19"/>
          <ac:spMkLst>
            <pc:docMk/>
            <pc:sldMk cId="1382387439" sldId="266"/>
            <ac:spMk id="11" creationId="{196FD5A1-1ADD-43F2-818F-02D9B7013E31}"/>
          </ac:spMkLst>
        </pc:spChg>
        <pc:picChg chg="add del mod">
          <ac:chgData name="XU, Weiwen" userId="S::1155149726@link.cuhk.edu.hk::9e2f03b0-eb8f-4fe8-aeef-cee023142060" providerId="AD" clId="Web-{706300B3-2002-2A26-DFCD-F25968856A70}" dt="2021-10-22T08:27:11.377" v="8"/>
          <ac:picMkLst>
            <pc:docMk/>
            <pc:sldMk cId="1382387439" sldId="266"/>
            <ac:picMk id="5" creationId="{B58BD7EA-31E8-4297-8CEE-EFA517333B95}"/>
          </ac:picMkLst>
        </pc:picChg>
        <pc:picChg chg="add mod">
          <ac:chgData name="XU, Weiwen" userId="S::1155149726@link.cuhk.edu.hk::9e2f03b0-eb8f-4fe8-aeef-cee023142060" providerId="AD" clId="Web-{706300B3-2002-2A26-DFCD-F25968856A70}" dt="2021-10-22T08:28:23.519" v="28" actId="1076"/>
          <ac:picMkLst>
            <pc:docMk/>
            <pc:sldMk cId="1382387439" sldId="266"/>
            <ac:picMk id="7" creationId="{D3266507-C56A-48B2-9CC3-A833C1E3C9D4}"/>
          </ac:picMkLst>
        </pc:picChg>
        <pc:picChg chg="add del">
          <ac:chgData name="XU, Weiwen" userId="S::1155149726@link.cuhk.edu.hk::9e2f03b0-eb8f-4fe8-aeef-cee023142060" providerId="AD" clId="Web-{706300B3-2002-2A26-DFCD-F25968856A70}" dt="2021-10-22T08:28:03.128" v="18"/>
          <ac:picMkLst>
            <pc:docMk/>
            <pc:sldMk cId="1382387439" sldId="266"/>
            <ac:picMk id="9" creationId="{D3266507-C56A-48B2-9CC3-A833C1E3C9D4}"/>
          </ac:picMkLst>
        </pc:picChg>
      </pc:sldChg>
      <pc:sldChg chg="addSp delSp modSp new">
        <pc:chgData name="XU, Weiwen" userId="S::1155149726@link.cuhk.edu.hk::9e2f03b0-eb8f-4fe8-aeef-cee023142060" providerId="AD" clId="Web-{706300B3-2002-2A26-DFCD-F25968856A70}" dt="2021-10-22T08:44:32.087" v="120" actId="1076"/>
        <pc:sldMkLst>
          <pc:docMk/>
          <pc:sldMk cId="3996526851" sldId="267"/>
        </pc:sldMkLst>
        <pc:spChg chg="del">
          <ac:chgData name="XU, Weiwen" userId="S::1155149726@link.cuhk.edu.hk::9e2f03b0-eb8f-4fe8-aeef-cee023142060" providerId="AD" clId="Web-{706300B3-2002-2A26-DFCD-F25968856A70}" dt="2021-10-22T08:38:28.485" v="49"/>
          <ac:spMkLst>
            <pc:docMk/>
            <pc:sldMk cId="3996526851" sldId="267"/>
            <ac:spMk id="2" creationId="{DBFDAD83-AB40-484A-86D2-B76C0FCABF81}"/>
          </ac:spMkLst>
        </pc:spChg>
        <pc:spChg chg="del">
          <ac:chgData name="XU, Weiwen" userId="S::1155149726@link.cuhk.edu.hk::9e2f03b0-eb8f-4fe8-aeef-cee023142060" providerId="AD" clId="Web-{706300B3-2002-2A26-DFCD-F25968856A70}" dt="2021-10-22T08:38:27.298" v="48"/>
          <ac:spMkLst>
            <pc:docMk/>
            <pc:sldMk cId="3996526851" sldId="267"/>
            <ac:spMk id="3" creationId="{4E569DC9-A931-4B38-A8AE-606219BBD6B8}"/>
          </ac:spMkLst>
        </pc:spChg>
        <pc:spChg chg="add mod">
          <ac:chgData name="XU, Weiwen" userId="S::1155149726@link.cuhk.edu.hk::9e2f03b0-eb8f-4fe8-aeef-cee023142060" providerId="AD" clId="Web-{706300B3-2002-2A26-DFCD-F25968856A70}" dt="2021-10-22T08:38:33.720" v="52" actId="20577"/>
          <ac:spMkLst>
            <pc:docMk/>
            <pc:sldMk cId="3996526851" sldId="267"/>
            <ac:spMk id="5" creationId="{F0BBE69A-A43C-442C-8BF9-B52EBFEF2469}"/>
          </ac:spMkLst>
        </pc:spChg>
        <pc:spChg chg="add mod">
          <ac:chgData name="XU, Weiwen" userId="S::1155149726@link.cuhk.edu.hk::9e2f03b0-eb8f-4fe8-aeef-cee023142060" providerId="AD" clId="Web-{706300B3-2002-2A26-DFCD-F25968856A70}" dt="2021-10-22T08:44:29.056" v="119" actId="14100"/>
          <ac:spMkLst>
            <pc:docMk/>
            <pc:sldMk cId="3996526851" sldId="267"/>
            <ac:spMk id="7" creationId="{6CC2A83E-1AF3-4F07-8A71-AD27B1B4D769}"/>
          </ac:spMkLst>
        </pc:spChg>
        <pc:spChg chg="add mod">
          <ac:chgData name="XU, Weiwen" userId="S::1155149726@link.cuhk.edu.hk::9e2f03b0-eb8f-4fe8-aeef-cee023142060" providerId="AD" clId="Web-{706300B3-2002-2A26-DFCD-F25968856A70}" dt="2021-10-22T08:43:57.680" v="112" actId="1076"/>
          <ac:spMkLst>
            <pc:docMk/>
            <pc:sldMk cId="3996526851" sldId="267"/>
            <ac:spMk id="11" creationId="{465CCF0B-8CDD-4479-9039-9BB02E3ED144}"/>
          </ac:spMkLst>
        </pc:spChg>
        <pc:picChg chg="add mod">
          <ac:chgData name="XU, Weiwen" userId="S::1155149726@link.cuhk.edu.hk::9e2f03b0-eb8f-4fe8-aeef-cee023142060" providerId="AD" clId="Web-{706300B3-2002-2A26-DFCD-F25968856A70}" dt="2021-10-22T08:44:32.087" v="120" actId="1076"/>
          <ac:picMkLst>
            <pc:docMk/>
            <pc:sldMk cId="3996526851" sldId="267"/>
            <ac:picMk id="8" creationId="{114D01CE-D6B2-41E2-B745-FD49B6B096E5}"/>
          </ac:picMkLst>
        </pc:picChg>
        <pc:picChg chg="add del mod">
          <ac:chgData name="XU, Weiwen" userId="S::1155149726@link.cuhk.edu.hk::9e2f03b0-eb8f-4fe8-aeef-cee023142060" providerId="AD" clId="Web-{706300B3-2002-2A26-DFCD-F25968856A70}" dt="2021-10-22T08:42:01.318" v="87"/>
          <ac:picMkLst>
            <pc:docMk/>
            <pc:sldMk cId="3996526851" sldId="267"/>
            <ac:picMk id="9" creationId="{E3521EE9-0EA1-46F7-AF5F-9CB6C2AA0799}"/>
          </ac:picMkLst>
        </pc:picChg>
        <pc:picChg chg="add mod modCrop">
          <ac:chgData name="XU, Weiwen" userId="S::1155149726@link.cuhk.edu.hk::9e2f03b0-eb8f-4fe8-aeef-cee023142060" providerId="AD" clId="Web-{706300B3-2002-2A26-DFCD-F25968856A70}" dt="2021-10-22T08:43:55.586" v="111" actId="1076"/>
          <ac:picMkLst>
            <pc:docMk/>
            <pc:sldMk cId="3996526851" sldId="267"/>
            <ac:picMk id="10" creationId="{4C23C10F-7448-4996-AD0B-C3FFB4EB18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6278" y="1737486"/>
            <a:ext cx="8759443" cy="2020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55393"/>
            <a:ext cx="10358120" cy="395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wxu@se.cuhk.edu.hk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vcxsrv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8" y="1737486"/>
            <a:ext cx="8759443" cy="3509294"/>
          </a:xfrm>
          <a:prstGeom prst="rect">
            <a:avLst/>
          </a:prstGeom>
        </p:spPr>
        <p:txBody>
          <a:bodyPr vert="horz" wrap="square" lIns="0" tIns="99695" rIns="0" bIns="0" rtlCol="0" anchor="t">
            <a:spAutoFit/>
          </a:bodyPr>
          <a:lstStyle/>
          <a:p>
            <a:pPr marL="23495" marR="5080" algn="ctr">
              <a:lnSpc>
                <a:spcPts val="5830"/>
              </a:lnSpc>
              <a:spcBef>
                <a:spcPts val="785"/>
              </a:spcBef>
            </a:pPr>
            <a:r>
              <a:rPr spc="-5" dirty="0"/>
              <a:t>SEEM 3460 </a:t>
            </a:r>
            <a:r>
              <a:rPr spc="-10" dirty="0"/>
              <a:t>Tutorial</a:t>
            </a:r>
            <a:r>
              <a:rPr lang="en-US" spc="-10" dirty="0"/>
              <a:t> </a:t>
            </a:r>
            <a:r>
              <a:rPr spc="-10" dirty="0"/>
              <a:t> </a:t>
            </a:r>
            <a:r>
              <a:rPr dirty="0"/>
              <a:t>Assignment</a:t>
            </a:r>
            <a:r>
              <a:rPr lang="en-US" dirty="0"/>
              <a:t> 2</a:t>
            </a:r>
            <a:br>
              <a:rPr lang="en-US" dirty="0"/>
            </a:br>
            <a:br>
              <a:rPr lang="en-US" dirty="0"/>
            </a:br>
            <a:endParaRPr dirty="0"/>
          </a:p>
          <a:p>
            <a:pPr marL="11430" algn="ctr">
              <a:lnSpc>
                <a:spcPct val="100000"/>
              </a:lnSpc>
              <a:spcBef>
                <a:spcPts val="480"/>
              </a:spcBef>
            </a:pPr>
            <a:r>
              <a:rPr lang="en-US" sz="2400" spc="-5" dirty="0">
                <a:latin typeface="等线"/>
                <a:cs typeface="等线"/>
                <a:hlinkClick r:id="rId2"/>
              </a:rPr>
              <a:t>wwxu</a:t>
            </a:r>
            <a:r>
              <a:rPr sz="2400" b="0" spc="-5" dirty="0">
                <a:latin typeface="等线"/>
                <a:cs typeface="等线"/>
                <a:hlinkClick r:id="rId2"/>
              </a:rPr>
              <a:t>@se.cuhk.edu.hk</a:t>
            </a:r>
            <a:endParaRPr sz="2400" dirty="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891" y="571245"/>
            <a:ext cx="5755639" cy="69659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4400" spc="-5" dirty="0"/>
              <a:t>Important Information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5909528" y="3833320"/>
            <a:ext cx="158750" cy="251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0983" y="4343860"/>
            <a:ext cx="158750" cy="251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9002" y="5377330"/>
            <a:ext cx="158750" cy="251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405" y="3247571"/>
            <a:ext cx="8992109" cy="3080972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125"/>
              </a:spcBef>
              <a:tabLst>
                <a:tab pos="238760" algn="l"/>
              </a:tabLst>
            </a:pPr>
            <a:r>
              <a:rPr lang="en-US" altLang="zh-CN" sz="2800" spc="-5" dirty="0">
                <a:solidFill>
                  <a:srgbClr val="FF0000"/>
                </a:solidFill>
                <a:latin typeface="等线"/>
                <a:ea typeface="宋体"/>
                <a:cs typeface="等线"/>
              </a:rPr>
              <a:t>Last Year </a:t>
            </a:r>
            <a:r>
              <a:rPr sz="2800" spc="-5" dirty="0">
                <a:solidFill>
                  <a:srgbClr val="FF0000"/>
                </a:solidFill>
                <a:latin typeface="等线"/>
                <a:cs typeface="等线"/>
              </a:rPr>
              <a:t>Grading </a:t>
            </a:r>
            <a:r>
              <a:rPr sz="2800" spc="-10" dirty="0">
                <a:solidFill>
                  <a:srgbClr val="FF0000"/>
                </a:solidFill>
                <a:latin typeface="等线"/>
                <a:cs typeface="等线"/>
              </a:rPr>
              <a:t>Scheme</a:t>
            </a:r>
            <a:r>
              <a:rPr sz="2800" spc="-10" dirty="0">
                <a:latin typeface="等线"/>
                <a:cs typeface="等线"/>
              </a:rPr>
              <a:t>:</a:t>
            </a:r>
            <a:endParaRPr lang="en-US" sz="2800">
              <a:latin typeface="等线"/>
              <a:ea typeface="等线"/>
              <a:cs typeface="等线"/>
            </a:endParaRPr>
          </a:p>
          <a:p>
            <a:pPr marL="238125" indent="-22542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38760" algn="l"/>
              </a:tabLst>
            </a:pPr>
            <a:r>
              <a:rPr sz="2800" spc="-10" dirty="0">
                <a:latin typeface="等线"/>
                <a:cs typeface="等线"/>
              </a:rPr>
              <a:t>Submit </a:t>
            </a:r>
            <a:r>
              <a:rPr sz="2800" spc="-5" dirty="0">
                <a:latin typeface="等线"/>
                <a:cs typeface="等线"/>
              </a:rPr>
              <a:t>your assignment:</a:t>
            </a:r>
            <a:r>
              <a:rPr sz="2800" dirty="0">
                <a:latin typeface="等线"/>
                <a:cs typeface="等线"/>
              </a:rPr>
              <a:t> </a:t>
            </a:r>
            <a:r>
              <a:rPr sz="2800" spc="-5" dirty="0">
                <a:latin typeface="等线"/>
                <a:cs typeface="等线"/>
              </a:rPr>
              <a:t>30</a:t>
            </a:r>
            <a:endParaRPr sz="2800" dirty="0">
              <a:latin typeface="等线"/>
              <a:cs typeface="等线"/>
            </a:endParaRPr>
          </a:p>
          <a:p>
            <a:pPr marL="238125" indent="-225425">
              <a:spcBef>
                <a:spcPts val="665"/>
              </a:spcBef>
              <a:buFont typeface="Arial"/>
              <a:buChar char="•"/>
              <a:tabLst>
                <a:tab pos="238760" algn="l"/>
              </a:tabLst>
            </a:pPr>
            <a:r>
              <a:rPr sz="2800" spc="-10" dirty="0">
                <a:latin typeface="等线"/>
                <a:cs typeface="等线"/>
              </a:rPr>
              <a:t>Your </a:t>
            </a:r>
            <a:r>
              <a:rPr lang="en-US" sz="2800" spc="-5" dirty="0">
                <a:latin typeface="等线"/>
                <a:cs typeface="等线"/>
              </a:rPr>
              <a:t>assignment can</a:t>
            </a:r>
            <a:r>
              <a:rPr sz="2800" spc="-5" dirty="0">
                <a:latin typeface="等线"/>
                <a:cs typeface="等线"/>
              </a:rPr>
              <a:t> be compiled:</a:t>
            </a:r>
            <a:r>
              <a:rPr sz="2800" spc="20" dirty="0">
                <a:latin typeface="等线"/>
                <a:cs typeface="等线"/>
              </a:rPr>
              <a:t> </a:t>
            </a:r>
            <a:r>
              <a:rPr sz="2800" spc="-5" dirty="0">
                <a:latin typeface="等线"/>
                <a:cs typeface="等线"/>
              </a:rPr>
              <a:t>10</a:t>
            </a:r>
            <a:endParaRPr sz="2800" dirty="0">
              <a:latin typeface="等线"/>
              <a:cs typeface="等线"/>
            </a:endParaRPr>
          </a:p>
          <a:p>
            <a:pPr marL="238125" indent="-22542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38760" algn="l"/>
              </a:tabLst>
            </a:pPr>
            <a:r>
              <a:rPr sz="2800" spc="-5" dirty="0">
                <a:latin typeface="等线"/>
                <a:cs typeface="等线"/>
              </a:rPr>
              <a:t>display messages</a:t>
            </a:r>
            <a:r>
              <a:rPr lang="en-US" sz="2800" spc="-5" dirty="0">
                <a:latin typeface="等线"/>
                <a:cs typeface="等线"/>
              </a:rPr>
              <a:t> + David</a:t>
            </a:r>
            <a:r>
              <a:rPr sz="2800" spc="-5" dirty="0">
                <a:latin typeface="等线"/>
                <a:cs typeface="等线"/>
              </a:rPr>
              <a:t>:</a:t>
            </a:r>
            <a:r>
              <a:rPr sz="2800" spc="5" dirty="0">
                <a:latin typeface="等线"/>
                <a:cs typeface="等线"/>
              </a:rPr>
              <a:t> </a:t>
            </a:r>
            <a:r>
              <a:rPr sz="2800" spc="-10" dirty="0">
                <a:latin typeface="等线"/>
                <a:cs typeface="等线"/>
              </a:rPr>
              <a:t>20</a:t>
            </a:r>
            <a:r>
              <a:rPr lang="en-US" sz="2800" spc="-10" dirty="0">
                <a:latin typeface="等线"/>
                <a:cs typeface="等线"/>
              </a:rPr>
              <a:t>%</a:t>
            </a:r>
            <a:endParaRPr sz="2800" dirty="0">
              <a:latin typeface="等线"/>
              <a:cs typeface="等线"/>
            </a:endParaRPr>
          </a:p>
          <a:p>
            <a:pPr marL="238125" indent="-22542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38760" algn="l"/>
              </a:tabLst>
            </a:pPr>
            <a:r>
              <a:rPr sz="2800" spc="-5" dirty="0">
                <a:latin typeface="等线"/>
                <a:cs typeface="等线"/>
              </a:rPr>
              <a:t>display lucky card:</a:t>
            </a:r>
            <a:r>
              <a:rPr sz="2800" spc="25" dirty="0">
                <a:latin typeface="等线"/>
                <a:cs typeface="等线"/>
              </a:rPr>
              <a:t> </a:t>
            </a:r>
            <a:r>
              <a:rPr sz="2800" spc="-5" dirty="0">
                <a:latin typeface="等线"/>
                <a:cs typeface="等线"/>
              </a:rPr>
              <a:t>10</a:t>
            </a:r>
            <a:endParaRPr sz="2800" dirty="0">
              <a:latin typeface="等线"/>
              <a:cs typeface="等线"/>
            </a:endParaRPr>
          </a:p>
          <a:p>
            <a:pPr marL="238125" indent="-22542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38760" algn="l"/>
              </a:tabLst>
            </a:pPr>
            <a:r>
              <a:rPr sz="2800" spc="-5" dirty="0">
                <a:latin typeface="等线"/>
                <a:cs typeface="等线"/>
              </a:rPr>
              <a:t>display </a:t>
            </a:r>
            <a:r>
              <a:rPr sz="2800" spc="-10" dirty="0">
                <a:latin typeface="等线"/>
                <a:cs typeface="等线"/>
              </a:rPr>
              <a:t>magic:</a:t>
            </a:r>
            <a:r>
              <a:rPr sz="2800" spc="-5" dirty="0">
                <a:latin typeface="等线"/>
                <a:cs typeface="等线"/>
              </a:rPr>
              <a:t> 30</a:t>
            </a:r>
            <a:endParaRPr sz="2800" dirty="0">
              <a:latin typeface="等线"/>
              <a:cs typeface="等线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79402" y="5901839"/>
            <a:ext cx="158750" cy="251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D1E7E-EFE2-4711-AB4F-903BD78DB1B1}"/>
              </a:ext>
            </a:extLst>
          </p:cNvPr>
          <p:cNvSpPr txBox="1"/>
          <p:nvPr/>
        </p:nvSpPr>
        <p:spPr>
          <a:xfrm>
            <a:off x="921657" y="1371600"/>
            <a:ext cx="114154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等线"/>
                <a:ea typeface="DengXian"/>
                <a:cs typeface="Calibri"/>
              </a:rPr>
              <a:t>Q&amp;A web:</a:t>
            </a:r>
            <a:endParaRPr lang="en-US" sz="2400">
              <a:solidFill>
                <a:srgbClr val="FF0000"/>
              </a:solidFill>
              <a:latin typeface="等线"/>
              <a:ea typeface="DengXian"/>
              <a:cs typeface="Calibri"/>
            </a:endParaRPr>
          </a:p>
          <a:p>
            <a:r>
              <a:rPr lang="en-US" sz="2400" dirty="0">
                <a:latin typeface="等线"/>
                <a:ea typeface="DengXian"/>
              </a:rPr>
              <a:t>https://docs.google.com/document/d/ 1aRDeKBMyBxVub12rwdg7gK3Fxl5XEE6uqpL_ba4siFk/</a:t>
            </a:r>
            <a:r>
              <a:rPr lang="en-US" sz="2400" dirty="0" err="1">
                <a:latin typeface="等线"/>
                <a:ea typeface="DengXian"/>
              </a:rPr>
              <a:t>edit?usp</a:t>
            </a:r>
            <a:r>
              <a:rPr lang="en-US" sz="2400" dirty="0">
                <a:latin typeface="等线"/>
                <a:ea typeface="DengXian"/>
              </a:rPr>
              <a:t>=sharing</a:t>
            </a:r>
            <a:endParaRPr lang="en-US" sz="2400">
              <a:latin typeface="等线"/>
              <a:ea typeface="DengXian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4090" y="1330960"/>
            <a:ext cx="3165475" cy="3066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3891" y="572770"/>
            <a:ext cx="8072274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50" spc="-5" dirty="0"/>
              <a:t>1. Environment</a:t>
            </a:r>
            <a:r>
              <a:rPr sz="4350" spc="-55" dirty="0"/>
              <a:t> </a:t>
            </a:r>
            <a:r>
              <a:rPr sz="4350" spc="-5" dirty="0"/>
              <a:t>Configuration</a:t>
            </a:r>
            <a:endParaRPr sz="4350"/>
          </a:p>
        </p:txBody>
      </p:sp>
      <p:sp>
        <p:nvSpPr>
          <p:cNvPr id="5" name="object 5"/>
          <p:cNvSpPr txBox="1"/>
          <p:nvPr/>
        </p:nvSpPr>
        <p:spPr>
          <a:xfrm>
            <a:off x="755073" y="3428679"/>
            <a:ext cx="6123305" cy="285655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95885">
              <a:lnSpc>
                <a:spcPts val="2480"/>
              </a:lnSpc>
              <a:spcBef>
                <a:spcPts val="515"/>
              </a:spcBef>
            </a:pPr>
            <a:r>
              <a:rPr sz="2400" spc="-5" dirty="0">
                <a:latin typeface="等线"/>
                <a:cs typeface="等线"/>
              </a:rPr>
              <a:t>If </a:t>
            </a:r>
            <a:r>
              <a:rPr sz="2400" dirty="0">
                <a:latin typeface="等线"/>
                <a:cs typeface="等线"/>
              </a:rPr>
              <a:t>you </a:t>
            </a:r>
            <a:r>
              <a:rPr sz="2400" spc="-5" dirty="0">
                <a:latin typeface="等线"/>
                <a:cs typeface="等线"/>
              </a:rPr>
              <a:t>need </a:t>
            </a:r>
            <a:r>
              <a:rPr sz="2400" dirty="0">
                <a:latin typeface="等线"/>
                <a:cs typeface="等线"/>
              </a:rPr>
              <a:t>to run GUI </a:t>
            </a:r>
            <a:r>
              <a:rPr sz="2400" spc="-5" dirty="0">
                <a:latin typeface="等线"/>
                <a:cs typeface="等线"/>
              </a:rPr>
              <a:t>programs</a:t>
            </a:r>
            <a:r>
              <a:rPr lang="en-US" sz="2400" spc="-5" dirty="0">
                <a:latin typeface="等线"/>
                <a:cs typeface="等线"/>
              </a:rPr>
              <a:t>.</a:t>
            </a:r>
          </a:p>
          <a:p>
            <a:pPr marL="12700" marR="95885">
              <a:lnSpc>
                <a:spcPts val="2480"/>
              </a:lnSpc>
              <a:spcBef>
                <a:spcPts val="515"/>
              </a:spcBef>
            </a:pPr>
            <a:r>
              <a:rPr sz="2400" dirty="0">
                <a:latin typeface="等线"/>
                <a:cs typeface="等线"/>
              </a:rPr>
              <a:t>run</a:t>
            </a:r>
            <a:r>
              <a:rPr sz="2400" spc="-5" dirty="0">
                <a:latin typeface="等线"/>
                <a:cs typeface="等线"/>
              </a:rPr>
              <a:t> putty.exe</a:t>
            </a:r>
            <a:endParaRPr sz="2400" dirty="0">
              <a:latin typeface="等线"/>
              <a:cs typeface="等线"/>
            </a:endParaRPr>
          </a:p>
          <a:p>
            <a:pPr marL="241300" indent="-22606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等线"/>
                <a:cs typeface="等线"/>
              </a:rPr>
              <a:t>[Connection]-[SSH]-[X11]:</a:t>
            </a:r>
            <a:endParaRPr sz="2400" dirty="0">
              <a:latin typeface="等线"/>
              <a:cs typeface="等线"/>
            </a:endParaRPr>
          </a:p>
          <a:p>
            <a:pPr marL="698500" lvl="1" indent="-225425">
              <a:lnSpc>
                <a:spcPct val="100000"/>
              </a:lnSpc>
              <a:spcBef>
                <a:spcPts val="11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latin typeface="等线"/>
                <a:cs typeface="等线"/>
              </a:rPr>
              <a:t>Enable X11</a:t>
            </a:r>
            <a:r>
              <a:rPr sz="2000" b="1" spc="-10" dirty="0">
                <a:latin typeface="等线"/>
                <a:cs typeface="等线"/>
              </a:rPr>
              <a:t> </a:t>
            </a:r>
            <a:r>
              <a:rPr sz="2000" b="1" spc="-5" dirty="0">
                <a:latin typeface="等线"/>
                <a:cs typeface="等线"/>
              </a:rPr>
              <a:t>forwarding</a:t>
            </a:r>
            <a:endParaRPr sz="2000" dirty="0">
              <a:latin typeface="等线"/>
              <a:cs typeface="等线"/>
            </a:endParaRPr>
          </a:p>
          <a:p>
            <a:pPr marL="241300" indent="-22606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等线"/>
                <a:cs typeface="等线"/>
              </a:rPr>
              <a:t>[Session]:</a:t>
            </a:r>
          </a:p>
          <a:p>
            <a:pPr marL="698500" lvl="1" indent="-225425">
              <a:lnSpc>
                <a:spcPts val="2390"/>
              </a:lnSpc>
              <a:spcBef>
                <a:spcPts val="5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等线"/>
                <a:cs typeface="等线"/>
              </a:rPr>
              <a:t>Host </a:t>
            </a:r>
            <a:r>
              <a:rPr sz="2000" dirty="0">
                <a:latin typeface="等线"/>
                <a:cs typeface="等线"/>
              </a:rPr>
              <a:t>Name: </a:t>
            </a:r>
            <a:r>
              <a:rPr sz="2000" spc="-5" dirty="0">
                <a:latin typeface="等线"/>
                <a:cs typeface="等线"/>
              </a:rPr>
              <a:t>(e.g.)</a:t>
            </a:r>
            <a:r>
              <a:rPr sz="2000" spc="-20" dirty="0">
                <a:latin typeface="等线"/>
                <a:cs typeface="等线"/>
              </a:rPr>
              <a:t> </a:t>
            </a:r>
            <a:r>
              <a:rPr sz="2000" dirty="0">
                <a:latin typeface="等线"/>
                <a:cs typeface="等线"/>
              </a:rPr>
              <a:t>cuse81</a:t>
            </a:r>
          </a:p>
          <a:p>
            <a:pPr marL="698500" lvl="1" indent="-225425">
              <a:lnSpc>
                <a:spcPts val="239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latin typeface="等线"/>
                <a:cs typeface="等线"/>
              </a:rPr>
              <a:t>Save </a:t>
            </a:r>
            <a:r>
              <a:rPr sz="2000" spc="-10" dirty="0">
                <a:latin typeface="等线"/>
                <a:cs typeface="等线"/>
              </a:rPr>
              <a:t>for </a:t>
            </a:r>
            <a:r>
              <a:rPr sz="2000" spc="-5" dirty="0">
                <a:latin typeface="等线"/>
                <a:cs typeface="等线"/>
              </a:rPr>
              <a:t>later</a:t>
            </a:r>
            <a:r>
              <a:rPr sz="2000" spc="20" dirty="0">
                <a:latin typeface="等线"/>
                <a:cs typeface="等线"/>
              </a:rPr>
              <a:t> </a:t>
            </a:r>
            <a:r>
              <a:rPr sz="2000" dirty="0">
                <a:latin typeface="等线"/>
                <a:cs typeface="等线"/>
              </a:rPr>
              <a:t>use</a:t>
            </a:r>
          </a:p>
          <a:p>
            <a:pPr marL="698500" lvl="1" indent="-22542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latin typeface="等线"/>
                <a:cs typeface="等线"/>
              </a:rPr>
              <a:t>Double click </a:t>
            </a:r>
            <a:r>
              <a:rPr sz="2000" dirty="0">
                <a:latin typeface="等线"/>
                <a:cs typeface="等线"/>
              </a:rPr>
              <a:t>the </a:t>
            </a:r>
            <a:r>
              <a:rPr sz="2000" spc="-5" dirty="0">
                <a:latin typeface="等线"/>
                <a:cs typeface="等线"/>
              </a:rPr>
              <a:t>saved session name to start</a:t>
            </a:r>
            <a:r>
              <a:rPr sz="2000" spc="30" dirty="0">
                <a:latin typeface="等线"/>
                <a:cs typeface="等线"/>
              </a:rPr>
              <a:t> </a:t>
            </a:r>
            <a:r>
              <a:rPr sz="2000" spc="-5" dirty="0">
                <a:latin typeface="等线"/>
                <a:cs typeface="等线"/>
              </a:rPr>
              <a:t>SSH</a:t>
            </a:r>
            <a:endParaRPr sz="2000" dirty="0">
              <a:latin typeface="等线"/>
              <a:cs typeface="等线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7A84A37-EB68-4EFC-B7F7-83C21E880A8A}"/>
              </a:ext>
            </a:extLst>
          </p:cNvPr>
          <p:cNvSpPr txBox="1"/>
          <p:nvPr/>
        </p:nvSpPr>
        <p:spPr>
          <a:xfrm>
            <a:off x="755805" y="1447800"/>
            <a:ext cx="9062113" cy="1158138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95885">
              <a:lnSpc>
                <a:spcPts val="2480"/>
              </a:lnSpc>
              <a:spcBef>
                <a:spcPts val="515"/>
              </a:spcBef>
            </a:pPr>
            <a:r>
              <a:rPr lang="en-US" altLang="zh-CN" sz="2400" spc="-5" dirty="0" err="1">
                <a:latin typeface="等线"/>
                <a:cs typeface="等线"/>
              </a:rPr>
              <a:t>VcXsrv</a:t>
            </a:r>
            <a:endParaRPr lang="en-US" altLang="zh-CN" sz="2400" spc="-5" dirty="0">
              <a:latin typeface="等线"/>
              <a:cs typeface="等线"/>
            </a:endParaRPr>
          </a:p>
          <a:p>
            <a:pPr marL="12700" marR="95885">
              <a:lnSpc>
                <a:spcPts val="2480"/>
              </a:lnSpc>
              <a:spcBef>
                <a:spcPts val="515"/>
              </a:spcBef>
            </a:pPr>
            <a:r>
              <a:rPr lang="en-US" altLang="zh-CN" sz="2400" spc="-5" dirty="0">
                <a:latin typeface="等线"/>
                <a:cs typeface="等线"/>
                <a:hlinkClick r:id="rId3"/>
              </a:rPr>
              <a:t>https://sourceforge.net/projects/vcxsrv</a:t>
            </a:r>
            <a:endParaRPr lang="en-US" sz="2400" spc="-5" dirty="0">
              <a:latin typeface="等线"/>
              <a:cs typeface="等线"/>
            </a:endParaRPr>
          </a:p>
          <a:p>
            <a:pPr marL="12700" marR="95885">
              <a:lnSpc>
                <a:spcPts val="2480"/>
              </a:lnSpc>
              <a:spcBef>
                <a:spcPts val="515"/>
              </a:spcBef>
            </a:pPr>
            <a:r>
              <a:rPr lang="en-US" sz="2400" spc="-5" dirty="0" err="1">
                <a:latin typeface="等线"/>
                <a:cs typeface="等线"/>
              </a:rPr>
              <a:t>VcXsrv</a:t>
            </a:r>
            <a:r>
              <a:rPr lang="en-US" sz="2400" spc="-5" dirty="0">
                <a:latin typeface="等线"/>
                <a:cs typeface="等线"/>
              </a:rPr>
              <a:t> is needed to handle GUI</a:t>
            </a:r>
            <a:endParaRPr sz="2000" dirty="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D99F114A-81E2-428C-89F9-3A68A9618264}"/>
              </a:ext>
            </a:extLst>
          </p:cNvPr>
          <p:cNvSpPr txBox="1"/>
          <p:nvPr/>
        </p:nvSpPr>
        <p:spPr>
          <a:xfrm>
            <a:off x="1001132" y="1713571"/>
            <a:ext cx="5097345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DengXian"/>
                <a:ea typeface="DengXian"/>
                <a:cs typeface="Arial"/>
              </a:rPr>
              <a:t> </a:t>
            </a:r>
            <a:r>
              <a:rPr lang="en-US" sz="2400" dirty="0" err="1">
                <a:latin typeface="DengXian"/>
                <a:ea typeface="DengXian"/>
                <a:cs typeface="Arial"/>
              </a:rPr>
              <a:t>Xquartz</a:t>
            </a:r>
            <a:r>
              <a:rPr lang="en-US" sz="2400" dirty="0">
                <a:latin typeface="DengXian"/>
                <a:ea typeface="DengXian"/>
                <a:cs typeface="Arial"/>
              </a:rPr>
              <a:t>  (Mac user)</a:t>
            </a:r>
          </a:p>
          <a:p>
            <a:r>
              <a:rPr lang="en-US" sz="2400" dirty="0">
                <a:ea typeface="+mn-lt"/>
                <a:cs typeface="+mn-lt"/>
              </a:rPr>
              <a:t>https://www.xquartz.org</a:t>
            </a:r>
            <a:endParaRPr lang="en-US" dirty="0"/>
          </a:p>
          <a:p>
            <a:endParaRPr lang="en-US" sz="2400" dirty="0">
              <a:latin typeface="DengXian"/>
              <a:ea typeface="DengXian"/>
              <a:cs typeface="Arial"/>
            </a:endParaRPr>
          </a:p>
          <a:p>
            <a:endParaRPr lang="en-US" sz="2400" dirty="0">
              <a:latin typeface="DengXian"/>
              <a:ea typeface="DengXian"/>
              <a:cs typeface="Arial"/>
            </a:endParaRPr>
          </a:p>
          <a:p>
            <a:r>
              <a:rPr lang="en-US" sz="2400" dirty="0" err="1">
                <a:latin typeface="DengXian"/>
                <a:ea typeface="DengXian"/>
                <a:cs typeface="Arial"/>
              </a:rPr>
              <a:t>ssh</a:t>
            </a:r>
            <a:r>
              <a:rPr lang="en-US" sz="2400" dirty="0">
                <a:latin typeface="DengXian"/>
                <a:ea typeface="DengXian"/>
                <a:cs typeface="Arial"/>
              </a:rPr>
              <a:t> –X user@linux03.se.cuhk.edu.hk</a:t>
            </a:r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3266507-C56A-48B2-9CC3-A833C1E3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31" y="4467836"/>
            <a:ext cx="8863979" cy="1701352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196FD5A1-1ADD-43F2-818F-02D9B7013E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891" y="572770"/>
            <a:ext cx="8072274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50" spc="-5" dirty="0"/>
              <a:t>1. Environment</a:t>
            </a:r>
            <a:r>
              <a:rPr sz="4350" spc="-55" dirty="0"/>
              <a:t> </a:t>
            </a:r>
            <a:r>
              <a:rPr sz="4350" spc="-5" dirty="0"/>
              <a:t>Configuration</a:t>
            </a:r>
            <a:endParaRPr sz="4350"/>
          </a:p>
        </p:txBody>
      </p:sp>
    </p:spTree>
    <p:extLst>
      <p:ext uri="{BB962C8B-B14F-4D97-AF65-F5344CB8AC3E}">
        <p14:creationId xmlns:p14="http://schemas.microsoft.com/office/powerpoint/2010/main" val="138238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891" y="571245"/>
            <a:ext cx="68872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9825" algn="l"/>
              </a:tabLst>
            </a:pPr>
            <a:r>
              <a:rPr sz="4400" spc="-5" dirty="0"/>
              <a:t>1.</a:t>
            </a:r>
            <a:r>
              <a:rPr sz="4400" spc="25" dirty="0"/>
              <a:t> </a:t>
            </a:r>
            <a:r>
              <a:rPr sz="4400" spc="-5" dirty="0"/>
              <a:t>Environment	Configuration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3891" y="1758442"/>
            <a:ext cx="8317725" cy="29181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60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等线"/>
                <a:cs typeface="等线"/>
              </a:rPr>
              <a:t>To copy the material to </a:t>
            </a:r>
            <a:r>
              <a:rPr sz="2800" spc="-10" dirty="0">
                <a:latin typeface="等线"/>
                <a:cs typeface="等线"/>
              </a:rPr>
              <a:t>your home</a:t>
            </a:r>
            <a:r>
              <a:rPr sz="2800" spc="60" dirty="0">
                <a:latin typeface="等线"/>
                <a:cs typeface="等线"/>
              </a:rPr>
              <a:t> </a:t>
            </a:r>
            <a:r>
              <a:rPr sz="2800" spc="-5" dirty="0">
                <a:latin typeface="等线"/>
                <a:cs typeface="等线"/>
              </a:rPr>
              <a:t>directory</a:t>
            </a:r>
            <a:endParaRPr sz="2800" dirty="0">
              <a:latin typeface="等线"/>
              <a:cs typeface="等线"/>
            </a:endParaRPr>
          </a:p>
          <a:p>
            <a:pPr marL="241300">
              <a:lnSpc>
                <a:spcPct val="100000"/>
              </a:lnSpc>
              <a:spcBef>
                <a:spcPts val="120"/>
              </a:spcBef>
            </a:pPr>
            <a:r>
              <a:rPr sz="2800" spc="-5" dirty="0">
                <a:latin typeface="等线"/>
                <a:cs typeface="等线"/>
              </a:rPr>
              <a:t>~: &gt; cp </a:t>
            </a:r>
            <a:r>
              <a:rPr sz="2800" dirty="0">
                <a:latin typeface="等线"/>
                <a:cs typeface="等线"/>
              </a:rPr>
              <a:t>-r </a:t>
            </a:r>
            <a:r>
              <a:rPr sz="2800" spc="-5" dirty="0">
                <a:latin typeface="等线"/>
                <a:cs typeface="等线"/>
              </a:rPr>
              <a:t>~seem3460/distribute/asgn</a:t>
            </a:r>
            <a:r>
              <a:rPr lang="en-US" sz="2800" spc="-5" dirty="0">
                <a:latin typeface="等线"/>
                <a:cs typeface="等线"/>
              </a:rPr>
              <a:t>2</a:t>
            </a:r>
            <a:r>
              <a:rPr sz="2800" spc="10" dirty="0">
                <a:latin typeface="等线"/>
                <a:cs typeface="等线"/>
              </a:rPr>
              <a:t> </a:t>
            </a:r>
            <a:r>
              <a:rPr sz="2800" spc="-5" dirty="0">
                <a:latin typeface="等线"/>
                <a:cs typeface="等线"/>
              </a:rPr>
              <a:t>~/</a:t>
            </a:r>
            <a:endParaRPr sz="2800" dirty="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241300" indent="-22606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等线"/>
                <a:cs typeface="等线"/>
              </a:rPr>
              <a:t>Sample of Expected</a:t>
            </a:r>
            <a:r>
              <a:rPr sz="2800" spc="5" dirty="0">
                <a:latin typeface="等线"/>
                <a:cs typeface="等线"/>
              </a:rPr>
              <a:t> </a:t>
            </a:r>
            <a:r>
              <a:rPr sz="2800" spc="-5" dirty="0">
                <a:latin typeface="等线"/>
                <a:cs typeface="等线"/>
              </a:rPr>
              <a:t>Program:</a:t>
            </a:r>
            <a:endParaRPr sz="2800" dirty="0">
              <a:latin typeface="等线"/>
              <a:cs typeface="等线"/>
            </a:endParaRPr>
          </a:p>
          <a:p>
            <a:pPr marL="346710" indent="-334010">
              <a:lnSpc>
                <a:spcPct val="100000"/>
              </a:lnSpc>
              <a:spcBef>
                <a:spcPts val="1050"/>
              </a:spcBef>
              <a:buChar char="&gt;"/>
              <a:tabLst>
                <a:tab pos="347345" algn="l"/>
              </a:tabLst>
            </a:pPr>
            <a:r>
              <a:rPr sz="2800" spc="-10" dirty="0">
                <a:latin typeface="等线"/>
                <a:cs typeface="等线"/>
              </a:rPr>
              <a:t>cd</a:t>
            </a:r>
            <a:r>
              <a:rPr sz="2800" spc="5" dirty="0">
                <a:latin typeface="等线"/>
                <a:cs typeface="等线"/>
              </a:rPr>
              <a:t> </a:t>
            </a:r>
            <a:r>
              <a:rPr sz="2800" spc="-5" dirty="0">
                <a:latin typeface="等线"/>
                <a:cs typeface="等线"/>
              </a:rPr>
              <a:t>~seem3460/distribute/asgn</a:t>
            </a:r>
            <a:r>
              <a:rPr lang="en-US" sz="2800" spc="-5" dirty="0">
                <a:latin typeface="等线"/>
                <a:cs typeface="等线"/>
              </a:rPr>
              <a:t>2</a:t>
            </a:r>
            <a:r>
              <a:rPr sz="2800" spc="-5" dirty="0">
                <a:latin typeface="等线"/>
                <a:cs typeface="等线"/>
              </a:rPr>
              <a:t>_demo</a:t>
            </a:r>
            <a:endParaRPr sz="2800" dirty="0">
              <a:latin typeface="等线"/>
              <a:cs typeface="等线"/>
            </a:endParaRPr>
          </a:p>
          <a:p>
            <a:pPr marL="346710" indent="-334010">
              <a:lnSpc>
                <a:spcPct val="100000"/>
              </a:lnSpc>
              <a:spcBef>
                <a:spcPts val="370"/>
              </a:spcBef>
              <a:buChar char="&gt;"/>
              <a:tabLst>
                <a:tab pos="347345" algn="l"/>
              </a:tabLst>
            </a:pPr>
            <a:r>
              <a:rPr sz="2800" spc="-5" dirty="0">
                <a:latin typeface="等线"/>
                <a:cs typeface="等线"/>
              </a:rPr>
              <a:t>./magic</a:t>
            </a:r>
            <a:endParaRPr sz="2800" dirty="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891" y="571245"/>
            <a:ext cx="915344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2. Compile </a:t>
            </a:r>
            <a:r>
              <a:rPr sz="4400" dirty="0"/>
              <a:t>the</a:t>
            </a:r>
            <a:r>
              <a:rPr sz="4400" spc="-35" dirty="0"/>
              <a:t> </a:t>
            </a:r>
            <a:r>
              <a:rPr sz="4400" spc="-10" dirty="0"/>
              <a:t>assignment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3890" y="1632483"/>
            <a:ext cx="9906509" cy="406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77280">
              <a:lnSpc>
                <a:spcPct val="116900"/>
              </a:lnSpc>
              <a:spcBef>
                <a:spcPts val="100"/>
              </a:spcBef>
            </a:pPr>
            <a:r>
              <a:rPr sz="2800" spc="-5" dirty="0">
                <a:latin typeface="等线"/>
                <a:cs typeface="等线"/>
              </a:rPr>
              <a:t>To compile </a:t>
            </a:r>
            <a:r>
              <a:rPr sz="2800" spc="-10" dirty="0" err="1">
                <a:latin typeface="等线"/>
                <a:cs typeface="等线"/>
              </a:rPr>
              <a:t>magic.c</a:t>
            </a:r>
            <a:r>
              <a:rPr sz="2800" spc="-10" dirty="0">
                <a:latin typeface="等线"/>
                <a:cs typeface="等线"/>
              </a:rPr>
              <a:t> </a:t>
            </a:r>
            <a:endParaRPr lang="en-US" sz="2800" spc="-10" dirty="0">
              <a:latin typeface="等线"/>
              <a:cs typeface="等线"/>
            </a:endParaRPr>
          </a:p>
          <a:p>
            <a:pPr marL="12700" marR="6177280">
              <a:lnSpc>
                <a:spcPct val="116900"/>
              </a:lnSpc>
              <a:spcBef>
                <a:spcPts val="100"/>
              </a:spcBef>
            </a:pPr>
            <a:r>
              <a:rPr sz="2800" spc="-5" dirty="0">
                <a:latin typeface="等线"/>
                <a:cs typeface="等线"/>
              </a:rPr>
              <a:t>Type “make</a:t>
            </a:r>
            <a:r>
              <a:rPr sz="2800" spc="-25" dirty="0">
                <a:latin typeface="等线"/>
                <a:cs typeface="等线"/>
              </a:rPr>
              <a:t> </a:t>
            </a:r>
            <a:r>
              <a:rPr sz="2800" spc="-10" dirty="0">
                <a:latin typeface="等线"/>
                <a:cs typeface="等线"/>
              </a:rPr>
              <a:t>magic”</a:t>
            </a:r>
            <a:endParaRPr sz="2800" dirty="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marR="5139055">
              <a:lnSpc>
                <a:spcPct val="117600"/>
              </a:lnSpc>
            </a:pPr>
            <a:r>
              <a:rPr sz="2800" spc="-5" dirty="0">
                <a:latin typeface="等线"/>
                <a:cs typeface="等线"/>
              </a:rPr>
              <a:t>To compile </a:t>
            </a:r>
            <a:r>
              <a:rPr lang="en-US" sz="2800" spc="-5" dirty="0" err="1">
                <a:latin typeface="等线"/>
                <a:cs typeface="等线"/>
              </a:rPr>
              <a:t>functest</a:t>
            </a:r>
            <a:r>
              <a:rPr sz="2800" spc="-5" dirty="0" err="1">
                <a:latin typeface="等线"/>
                <a:cs typeface="等线"/>
              </a:rPr>
              <a:t>.c</a:t>
            </a:r>
            <a:r>
              <a:rPr sz="2800" spc="-5" dirty="0">
                <a:latin typeface="等线"/>
                <a:cs typeface="等线"/>
              </a:rPr>
              <a:t>  </a:t>
            </a:r>
            <a:endParaRPr lang="en-US" sz="2800" spc="-5" dirty="0">
              <a:latin typeface="等线"/>
              <a:cs typeface="等线"/>
            </a:endParaRPr>
          </a:p>
          <a:p>
            <a:pPr marL="12700" marR="5139055">
              <a:lnSpc>
                <a:spcPct val="117600"/>
              </a:lnSpc>
            </a:pPr>
            <a:r>
              <a:rPr sz="2800" spc="-5" dirty="0">
                <a:latin typeface="等线"/>
                <a:cs typeface="等线"/>
              </a:rPr>
              <a:t>Type “make</a:t>
            </a:r>
            <a:r>
              <a:rPr sz="2800" spc="5" dirty="0">
                <a:latin typeface="等线"/>
                <a:cs typeface="等线"/>
              </a:rPr>
              <a:t> </a:t>
            </a:r>
            <a:r>
              <a:rPr lang="en-US" sz="2800" spc="-5" dirty="0" err="1">
                <a:latin typeface="等线"/>
                <a:cs typeface="等线"/>
              </a:rPr>
              <a:t>functest</a:t>
            </a:r>
            <a:r>
              <a:rPr sz="2800" spc="-5" dirty="0">
                <a:latin typeface="等线"/>
                <a:cs typeface="等线"/>
              </a:rPr>
              <a:t>”</a:t>
            </a:r>
            <a:endParaRPr sz="2800" dirty="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700" marR="5080">
              <a:lnSpc>
                <a:spcPts val="2890"/>
              </a:lnSpc>
              <a:spcBef>
                <a:spcPts val="5"/>
              </a:spcBef>
            </a:pPr>
            <a:r>
              <a:rPr sz="2800" spc="-5" dirty="0">
                <a:latin typeface="等线"/>
                <a:cs typeface="等线"/>
              </a:rPr>
              <a:t>Remember to </a:t>
            </a:r>
            <a:r>
              <a:rPr sz="2800" spc="-5" dirty="0">
                <a:solidFill>
                  <a:srgbClr val="FF0000"/>
                </a:solidFill>
                <a:latin typeface="等线"/>
                <a:cs typeface="等线"/>
              </a:rPr>
              <a:t>save </a:t>
            </a:r>
            <a:r>
              <a:rPr sz="2800" spc="-5" dirty="0">
                <a:latin typeface="等线"/>
                <a:cs typeface="等线"/>
              </a:rPr>
              <a:t>and </a:t>
            </a:r>
            <a:r>
              <a:rPr sz="2800" spc="-5" dirty="0">
                <a:solidFill>
                  <a:srgbClr val="FF0000"/>
                </a:solidFill>
                <a:latin typeface="等线"/>
                <a:cs typeface="等线"/>
              </a:rPr>
              <a:t>compile(via make) </a:t>
            </a:r>
            <a:r>
              <a:rPr sz="2800" spc="-5" dirty="0">
                <a:latin typeface="等线"/>
                <a:cs typeface="等线"/>
              </a:rPr>
              <a:t>after you edit the  source </a:t>
            </a:r>
            <a:r>
              <a:rPr sz="2800" dirty="0">
                <a:latin typeface="等线"/>
                <a:cs typeface="等线"/>
              </a:rPr>
              <a:t>code</a:t>
            </a:r>
            <a:r>
              <a:rPr sz="2800" spc="-5" dirty="0">
                <a:latin typeface="等线"/>
                <a:cs typeface="等线"/>
              </a:rPr>
              <a:t> </a:t>
            </a:r>
            <a:r>
              <a:rPr sz="2800" dirty="0">
                <a:latin typeface="等线"/>
                <a:cs typeface="等线"/>
              </a:rPr>
              <a:t>file</a:t>
            </a: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800" spc="-10" dirty="0">
                <a:latin typeface="等线"/>
                <a:cs typeface="等线"/>
              </a:rPr>
              <a:t>Otherwise </a:t>
            </a:r>
            <a:r>
              <a:rPr sz="2800" spc="-5" dirty="0">
                <a:latin typeface="等线"/>
                <a:cs typeface="等线"/>
              </a:rPr>
              <a:t>your </a:t>
            </a:r>
            <a:r>
              <a:rPr sz="2800" spc="-10" dirty="0">
                <a:latin typeface="等线"/>
                <a:cs typeface="等线"/>
              </a:rPr>
              <a:t>modification </a:t>
            </a:r>
            <a:r>
              <a:rPr sz="2800" spc="-5" dirty="0">
                <a:latin typeface="等线"/>
                <a:cs typeface="等线"/>
              </a:rPr>
              <a:t>cannot be</a:t>
            </a:r>
            <a:r>
              <a:rPr sz="2800" spc="55" dirty="0">
                <a:latin typeface="等线"/>
                <a:cs typeface="等线"/>
              </a:rPr>
              <a:t> </a:t>
            </a:r>
            <a:r>
              <a:rPr sz="2800" spc="-5" dirty="0">
                <a:latin typeface="等线"/>
                <a:cs typeface="等线"/>
              </a:rPr>
              <a:t>shown</a:t>
            </a:r>
            <a:endParaRPr sz="2800" dirty="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891" y="571245"/>
            <a:ext cx="586828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4. To display</a:t>
            </a:r>
            <a:r>
              <a:rPr sz="4400" spc="-65" dirty="0"/>
              <a:t> </a:t>
            </a:r>
            <a:r>
              <a:rPr sz="4400" dirty="0"/>
              <a:t>text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3891" y="1648942"/>
            <a:ext cx="6892290" cy="3318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70075">
              <a:lnSpc>
                <a:spcPct val="1196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等线"/>
                <a:cs typeface="等线"/>
              </a:rPr>
              <a:t>display_text</a:t>
            </a:r>
            <a:r>
              <a:rPr sz="2000" spc="-5" dirty="0">
                <a:latin typeface="等线"/>
                <a:cs typeface="等线"/>
              </a:rPr>
              <a:t>(str,x,y); </a:t>
            </a:r>
            <a:endParaRPr lang="en-US" sz="2000" spc="-5" dirty="0">
              <a:latin typeface="等线"/>
              <a:cs typeface="等线"/>
            </a:endParaRPr>
          </a:p>
          <a:p>
            <a:pPr marL="12700" marR="1870075">
              <a:lnSpc>
                <a:spcPct val="119600"/>
              </a:lnSpc>
              <a:spcBef>
                <a:spcPts val="100"/>
              </a:spcBef>
            </a:pPr>
            <a:r>
              <a:rPr sz="2000" spc="-5" dirty="0" err="1">
                <a:latin typeface="等线"/>
                <a:cs typeface="等线"/>
              </a:rPr>
              <a:t>wait_keypress</a:t>
            </a:r>
            <a:r>
              <a:rPr sz="2000" spc="-5" dirty="0">
                <a:latin typeface="等线"/>
                <a:cs typeface="等线"/>
              </a:rPr>
              <a:t>();</a:t>
            </a:r>
            <a:endParaRPr sz="2000" dirty="0">
              <a:latin typeface="等线"/>
              <a:cs typeface="等线"/>
            </a:endParaRPr>
          </a:p>
          <a:p>
            <a:pPr marL="12700" marR="5080">
              <a:lnSpc>
                <a:spcPct val="118500"/>
              </a:lnSpc>
              <a:spcBef>
                <a:spcPts val="10"/>
              </a:spcBef>
            </a:pPr>
            <a:r>
              <a:rPr sz="2000" spc="-5" dirty="0">
                <a:latin typeface="等线"/>
                <a:cs typeface="等线"/>
              </a:rPr>
              <a:t>Use </a:t>
            </a:r>
            <a:r>
              <a:rPr sz="2000" spc="-5" dirty="0">
                <a:solidFill>
                  <a:srgbClr val="FF0000"/>
                </a:solidFill>
                <a:latin typeface="等线"/>
                <a:cs typeface="等线"/>
              </a:rPr>
              <a:t>sprintf</a:t>
            </a:r>
            <a:r>
              <a:rPr sz="2000" spc="-5" dirty="0">
                <a:latin typeface="等线"/>
                <a:cs typeface="等线"/>
              </a:rPr>
              <a:t> to </a:t>
            </a:r>
            <a:r>
              <a:rPr sz="2000" dirty="0">
                <a:latin typeface="等线"/>
                <a:cs typeface="等线"/>
              </a:rPr>
              <a:t>write</a:t>
            </a:r>
            <a:r>
              <a:rPr sz="2000" spc="-5" dirty="0">
                <a:latin typeface="等线"/>
                <a:cs typeface="等线"/>
              </a:rPr>
              <a:t> message</a:t>
            </a:r>
            <a:endParaRPr sz="2000" dirty="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等线"/>
                <a:cs typeface="等线"/>
              </a:rPr>
              <a:t>Example:</a:t>
            </a:r>
            <a:endParaRPr sz="2000" dirty="0">
              <a:latin typeface="等线"/>
              <a:cs typeface="等线"/>
            </a:endParaRPr>
          </a:p>
          <a:p>
            <a:pPr marL="12700" marR="4408805">
              <a:lnSpc>
                <a:spcPct val="118700"/>
              </a:lnSpc>
              <a:spcBef>
                <a:spcPts val="5"/>
              </a:spcBef>
            </a:pPr>
            <a:r>
              <a:rPr sz="2000" dirty="0">
                <a:latin typeface="等线"/>
                <a:cs typeface="等线"/>
              </a:rPr>
              <a:t>char </a:t>
            </a:r>
            <a:r>
              <a:rPr sz="2000" spc="-5" dirty="0">
                <a:latin typeface="等线"/>
                <a:cs typeface="等线"/>
              </a:rPr>
              <a:t>text[1000]  sprintf(text,’See you!’)  display_text(text,10,10)  wait_keypress()</a:t>
            </a:r>
            <a:endParaRPr sz="2000" dirty="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891" y="571245"/>
            <a:ext cx="6104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5" dirty="0"/>
              <a:t>5</a:t>
            </a:r>
            <a:r>
              <a:rPr sz="4400" spc="-5" dirty="0"/>
              <a:t>. To display</a:t>
            </a:r>
            <a:r>
              <a:rPr sz="4400" spc="-60" dirty="0"/>
              <a:t> </a:t>
            </a:r>
            <a:r>
              <a:rPr sz="4400" spc="-5" dirty="0"/>
              <a:t>image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676374"/>
            <a:ext cx="9865995" cy="398698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000" dirty="0">
                <a:latin typeface="等线"/>
                <a:cs typeface="等线"/>
              </a:rPr>
              <a:t>For </a:t>
            </a:r>
            <a:r>
              <a:rPr sz="2000" spc="-5" dirty="0">
                <a:latin typeface="等线"/>
                <a:cs typeface="等线"/>
              </a:rPr>
              <a:t>example, you want </a:t>
            </a:r>
            <a:r>
              <a:rPr sz="2000" spc="-10" dirty="0">
                <a:latin typeface="等线"/>
                <a:cs typeface="等线"/>
              </a:rPr>
              <a:t>to </a:t>
            </a:r>
            <a:r>
              <a:rPr sz="2000" spc="-5" dirty="0">
                <a:latin typeface="等线"/>
                <a:cs typeface="等线"/>
              </a:rPr>
              <a:t>show image</a:t>
            </a:r>
            <a:r>
              <a:rPr sz="2000" spc="25" dirty="0">
                <a:latin typeface="等线"/>
                <a:cs typeface="等线"/>
              </a:rPr>
              <a:t> </a:t>
            </a:r>
            <a:r>
              <a:rPr sz="2000" spc="-5" dirty="0">
                <a:latin typeface="等线"/>
                <a:cs typeface="等线"/>
              </a:rPr>
              <a:t>Y.png</a:t>
            </a:r>
            <a:endParaRPr sz="2000" dirty="0">
              <a:latin typeface="等线"/>
              <a:cs typeface="等线"/>
            </a:endParaRPr>
          </a:p>
          <a:p>
            <a:pPr marL="238125" indent="-22542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000" spc="-5" dirty="0">
                <a:latin typeface="等线"/>
                <a:cs typeface="等线"/>
              </a:rPr>
              <a:t>First, specify </a:t>
            </a:r>
            <a:r>
              <a:rPr sz="2000" dirty="0">
                <a:latin typeface="等线"/>
                <a:cs typeface="等线"/>
              </a:rPr>
              <a:t>the </a:t>
            </a:r>
            <a:r>
              <a:rPr sz="2000" spc="-5" dirty="0">
                <a:latin typeface="等线"/>
                <a:cs typeface="等线"/>
              </a:rPr>
              <a:t>position</a:t>
            </a:r>
            <a:r>
              <a:rPr sz="2000" dirty="0">
                <a:latin typeface="等线"/>
                <a:cs typeface="等线"/>
              </a:rPr>
              <a:t> X</a:t>
            </a:r>
          </a:p>
          <a:p>
            <a:pPr marL="238125" indent="-22542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000" spc="-5" dirty="0">
                <a:latin typeface="等线"/>
                <a:cs typeface="等线"/>
              </a:rPr>
              <a:t>Second, </a:t>
            </a:r>
            <a:r>
              <a:rPr sz="2000" dirty="0">
                <a:latin typeface="等线"/>
                <a:cs typeface="等线"/>
              </a:rPr>
              <a:t>call </a:t>
            </a:r>
            <a:r>
              <a:rPr sz="2000" spc="-5" dirty="0">
                <a:solidFill>
                  <a:srgbClr val="FF0000"/>
                </a:solidFill>
                <a:latin typeface="等线"/>
                <a:cs typeface="等线"/>
              </a:rPr>
              <a:t>display_card</a:t>
            </a:r>
            <a:r>
              <a:rPr sz="2000" spc="-5" dirty="0">
                <a:latin typeface="等线"/>
                <a:cs typeface="等线"/>
              </a:rPr>
              <a:t>(X,Y)</a:t>
            </a:r>
            <a:endParaRPr sz="2000" dirty="0">
              <a:latin typeface="等线"/>
              <a:cs typeface="等线"/>
            </a:endParaRPr>
          </a:p>
          <a:p>
            <a:pPr marL="238125" indent="-22542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000" dirty="0">
                <a:latin typeface="等线"/>
                <a:cs typeface="等线"/>
              </a:rPr>
              <a:t>previously </a:t>
            </a:r>
            <a:r>
              <a:rPr sz="2000" spc="-5" dirty="0">
                <a:latin typeface="等线"/>
                <a:cs typeface="等线"/>
              </a:rPr>
              <a:t>shown images will stay </a:t>
            </a:r>
            <a:r>
              <a:rPr sz="2000" dirty="0">
                <a:latin typeface="等线"/>
                <a:cs typeface="等线"/>
              </a:rPr>
              <a:t>on GUI </a:t>
            </a:r>
            <a:r>
              <a:rPr sz="2000" spc="-5" dirty="0">
                <a:latin typeface="等线"/>
                <a:cs typeface="等线"/>
              </a:rPr>
              <a:t>until </a:t>
            </a:r>
            <a:r>
              <a:rPr sz="2000" spc="-5" dirty="0">
                <a:solidFill>
                  <a:srgbClr val="FF0000"/>
                </a:solidFill>
                <a:latin typeface="等线"/>
                <a:cs typeface="等线"/>
              </a:rPr>
              <a:t>display_card_clear </a:t>
            </a:r>
            <a:r>
              <a:rPr sz="2000" dirty="0">
                <a:latin typeface="等线"/>
                <a:cs typeface="等线"/>
              </a:rPr>
              <a:t>is</a:t>
            </a:r>
            <a:r>
              <a:rPr sz="2000" spc="5" dirty="0">
                <a:latin typeface="等线"/>
                <a:cs typeface="等线"/>
              </a:rPr>
              <a:t> </a:t>
            </a:r>
            <a:r>
              <a:rPr sz="2000" dirty="0">
                <a:latin typeface="等线"/>
                <a:cs typeface="等线"/>
              </a:rPr>
              <a:t>called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000" spc="-5" dirty="0">
                <a:latin typeface="等线"/>
                <a:cs typeface="等线"/>
              </a:rPr>
              <a:t>Example</a:t>
            </a:r>
            <a:endParaRPr sz="2000" dirty="0">
              <a:latin typeface="等线"/>
              <a:cs typeface="等线"/>
            </a:endParaRPr>
          </a:p>
          <a:p>
            <a:pPr marL="238125" indent="-22542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000" spc="-5" dirty="0">
                <a:latin typeface="等线"/>
                <a:cs typeface="等线"/>
              </a:rPr>
              <a:t>display_card_clear()</a:t>
            </a:r>
            <a:endParaRPr sz="2000" dirty="0">
              <a:latin typeface="等线"/>
              <a:cs typeface="等线"/>
            </a:endParaRPr>
          </a:p>
          <a:p>
            <a:pPr marL="238125" indent="-22542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000" spc="-5" dirty="0">
                <a:latin typeface="等线"/>
                <a:cs typeface="等线"/>
              </a:rPr>
              <a:t>display_card(0,1)</a:t>
            </a:r>
            <a:endParaRPr sz="2000" dirty="0">
              <a:latin typeface="等线"/>
              <a:cs typeface="等线"/>
            </a:endParaRPr>
          </a:p>
          <a:p>
            <a:pPr marL="238125" indent="-22542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000" spc="-5" dirty="0">
                <a:latin typeface="等线"/>
                <a:cs typeface="等线"/>
              </a:rPr>
              <a:t>display_card(5,2)</a:t>
            </a:r>
            <a:endParaRPr sz="2000" dirty="0">
              <a:latin typeface="等线"/>
              <a:cs typeface="等线"/>
            </a:endParaRPr>
          </a:p>
          <a:p>
            <a:pPr marL="238125" marR="5080" indent="-225425">
              <a:lnSpc>
                <a:spcPts val="2190"/>
              </a:lnSpc>
              <a:spcBef>
                <a:spcPts val="535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000" spc="-5" dirty="0">
                <a:latin typeface="等线"/>
                <a:cs typeface="等线"/>
              </a:rPr>
              <a:t>display_card will not show space for position </a:t>
            </a:r>
            <a:r>
              <a:rPr sz="2000" dirty="0">
                <a:latin typeface="等线"/>
                <a:cs typeface="等线"/>
              </a:rPr>
              <a:t>1~4, </a:t>
            </a:r>
            <a:r>
              <a:rPr sz="2000" spc="-5" dirty="0">
                <a:latin typeface="等线"/>
                <a:cs typeface="等线"/>
              </a:rPr>
              <a:t>so </a:t>
            </a:r>
            <a:r>
              <a:rPr sz="2000" dirty="0">
                <a:latin typeface="等线"/>
                <a:cs typeface="等线"/>
              </a:rPr>
              <a:t>card in position 5 </a:t>
            </a:r>
            <a:r>
              <a:rPr sz="2000" spc="-5" dirty="0">
                <a:latin typeface="等线"/>
                <a:cs typeface="等线"/>
              </a:rPr>
              <a:t>will </a:t>
            </a:r>
            <a:r>
              <a:rPr sz="2000" dirty="0">
                <a:latin typeface="等线"/>
                <a:cs typeface="等线"/>
              </a:rPr>
              <a:t>closely </a:t>
            </a:r>
            <a:r>
              <a:rPr sz="2000" spc="-5" dirty="0">
                <a:latin typeface="等线"/>
                <a:cs typeface="等线"/>
              </a:rPr>
              <a:t>follow  </a:t>
            </a:r>
            <a:r>
              <a:rPr sz="2000" dirty="0">
                <a:latin typeface="等线"/>
                <a:cs typeface="等线"/>
              </a:rPr>
              <a:t>card in </a:t>
            </a:r>
            <a:r>
              <a:rPr sz="2000" spc="-5" dirty="0">
                <a:latin typeface="等线"/>
                <a:cs typeface="等线"/>
              </a:rPr>
              <a:t>position</a:t>
            </a:r>
            <a:r>
              <a:rPr sz="2000" spc="-15" dirty="0">
                <a:latin typeface="等线"/>
                <a:cs typeface="等线"/>
              </a:rPr>
              <a:t> </a:t>
            </a:r>
            <a:r>
              <a:rPr sz="2000" dirty="0">
                <a:latin typeface="等线"/>
                <a:cs typeface="等线"/>
              </a:rPr>
              <a:t>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891" y="571245"/>
            <a:ext cx="648324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Procedure </a:t>
            </a:r>
            <a:r>
              <a:rPr sz="4400" spc="-5" dirty="0"/>
              <a:t>of</a:t>
            </a:r>
            <a:r>
              <a:rPr sz="4400" spc="-80" dirty="0"/>
              <a:t> </a:t>
            </a:r>
            <a:r>
              <a:rPr sz="4400" dirty="0"/>
              <a:t>magic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768"/>
            <a:ext cx="10050145" cy="38887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38760" algn="l"/>
              </a:tabLst>
            </a:pPr>
            <a:r>
              <a:rPr sz="2400" dirty="0">
                <a:latin typeface="等线"/>
                <a:cs typeface="等线"/>
              </a:rPr>
              <a:t>1. </a:t>
            </a:r>
            <a:r>
              <a:rPr sz="2400" spc="-5" dirty="0">
                <a:latin typeface="等线"/>
                <a:cs typeface="等线"/>
              </a:rPr>
              <a:t>choose </a:t>
            </a:r>
            <a:r>
              <a:rPr sz="2400" dirty="0">
                <a:latin typeface="等线"/>
                <a:cs typeface="等线"/>
              </a:rPr>
              <a:t>a random</a:t>
            </a:r>
            <a:r>
              <a:rPr sz="2400" spc="-20" dirty="0">
                <a:latin typeface="等线"/>
                <a:cs typeface="等线"/>
              </a:rPr>
              <a:t> </a:t>
            </a:r>
            <a:r>
              <a:rPr sz="2400" spc="-5" dirty="0">
                <a:latin typeface="等线"/>
                <a:cs typeface="等线"/>
              </a:rPr>
              <a:t>card</a:t>
            </a:r>
            <a:endParaRPr sz="2400" dirty="0">
              <a:latin typeface="等线"/>
              <a:cs typeface="等线"/>
            </a:endParaRPr>
          </a:p>
          <a:p>
            <a:pPr marL="238125" indent="-225425">
              <a:lnSpc>
                <a:spcPts val="2855"/>
              </a:lnSpc>
              <a:spcBef>
                <a:spcPts val="710"/>
              </a:spcBef>
              <a:buFont typeface="Arial"/>
              <a:buChar char="•"/>
              <a:tabLst>
                <a:tab pos="238760" algn="l"/>
              </a:tabLst>
            </a:pPr>
            <a:r>
              <a:rPr sz="2400" dirty="0">
                <a:latin typeface="等线"/>
                <a:cs typeface="等线"/>
              </a:rPr>
              <a:t>2. </a:t>
            </a:r>
            <a:r>
              <a:rPr sz="2400" spc="-5" dirty="0">
                <a:latin typeface="等线"/>
                <a:cs typeface="等线"/>
              </a:rPr>
              <a:t>generate </a:t>
            </a:r>
            <a:r>
              <a:rPr sz="2400" dirty="0">
                <a:latin typeface="等线"/>
                <a:cs typeface="等线"/>
              </a:rPr>
              <a:t>6 cards for </a:t>
            </a:r>
            <a:r>
              <a:rPr sz="2400" spc="-5" dirty="0">
                <a:latin typeface="等线"/>
                <a:cs typeface="等线"/>
              </a:rPr>
              <a:t>first</a:t>
            </a:r>
            <a:r>
              <a:rPr sz="2400" spc="-25" dirty="0">
                <a:latin typeface="等线"/>
                <a:cs typeface="等线"/>
              </a:rPr>
              <a:t> </a:t>
            </a:r>
            <a:r>
              <a:rPr sz="2400" spc="-5" dirty="0">
                <a:latin typeface="等线"/>
                <a:cs typeface="等线"/>
              </a:rPr>
              <a:t>display</a:t>
            </a:r>
            <a:endParaRPr sz="2400" dirty="0">
              <a:latin typeface="等线"/>
              <a:cs typeface="等线"/>
            </a:endParaRPr>
          </a:p>
          <a:p>
            <a:pPr marL="238125" marR="66675" indent="-225425">
              <a:lnSpc>
                <a:spcPts val="2600"/>
              </a:lnSpc>
              <a:spcBef>
                <a:spcPts val="295"/>
              </a:spcBef>
              <a:buFont typeface="Arial"/>
              <a:buChar char="•"/>
              <a:tabLst>
                <a:tab pos="238760" algn="l"/>
              </a:tabLst>
            </a:pPr>
            <a:r>
              <a:rPr sz="2400" dirty="0">
                <a:latin typeface="等线"/>
                <a:cs typeface="等线"/>
              </a:rPr>
              <a:t>3. </a:t>
            </a:r>
            <a:r>
              <a:rPr sz="2400" spc="-5" dirty="0">
                <a:latin typeface="等线"/>
                <a:cs typeface="等线"/>
              </a:rPr>
              <a:t>generate </a:t>
            </a:r>
            <a:r>
              <a:rPr sz="2400" dirty="0">
                <a:latin typeface="等线"/>
                <a:cs typeface="等线"/>
              </a:rPr>
              <a:t>5 cards for </a:t>
            </a:r>
            <a:r>
              <a:rPr sz="2400" spc="-5" dirty="0">
                <a:latin typeface="等线"/>
                <a:cs typeface="等线"/>
              </a:rPr>
              <a:t>second display </a:t>
            </a:r>
            <a:r>
              <a:rPr sz="2400" dirty="0">
                <a:latin typeface="等线"/>
                <a:cs typeface="等线"/>
              </a:rPr>
              <a:t>(plus the </a:t>
            </a:r>
            <a:r>
              <a:rPr sz="2400" spc="-5" dirty="0">
                <a:latin typeface="等线"/>
                <a:cs typeface="等线"/>
              </a:rPr>
              <a:t>hidden card there will be </a:t>
            </a:r>
            <a:r>
              <a:rPr sz="2400" dirty="0">
                <a:latin typeface="等线"/>
                <a:cs typeface="等线"/>
              </a:rPr>
              <a:t>6  </a:t>
            </a:r>
            <a:r>
              <a:rPr sz="2400" spc="-5" dirty="0">
                <a:latin typeface="等线"/>
                <a:cs typeface="等线"/>
              </a:rPr>
              <a:t>cards)</a:t>
            </a:r>
            <a:endParaRPr sz="2400" dirty="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50" dirty="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38760" algn="l"/>
              </a:tabLst>
            </a:pPr>
            <a:r>
              <a:rPr sz="2400" spc="-5" dirty="0">
                <a:latin typeface="等线"/>
                <a:cs typeface="等线"/>
              </a:rPr>
              <a:t>You may </a:t>
            </a:r>
            <a:r>
              <a:rPr sz="2400" dirty="0">
                <a:latin typeface="等线"/>
                <a:cs typeface="等线"/>
              </a:rPr>
              <a:t>use the </a:t>
            </a:r>
            <a:r>
              <a:rPr sz="2400" spc="-5" dirty="0">
                <a:latin typeface="等线"/>
                <a:cs typeface="等线"/>
              </a:rPr>
              <a:t>following equation </a:t>
            </a:r>
            <a:r>
              <a:rPr sz="2400" dirty="0">
                <a:latin typeface="等线"/>
                <a:cs typeface="等线"/>
              </a:rPr>
              <a:t>to </a:t>
            </a:r>
            <a:r>
              <a:rPr sz="2400" spc="-5" dirty="0">
                <a:latin typeface="等线"/>
                <a:cs typeface="等线"/>
              </a:rPr>
              <a:t>identify </a:t>
            </a:r>
            <a:r>
              <a:rPr sz="2400" dirty="0">
                <a:latin typeface="等线"/>
                <a:cs typeface="等线"/>
              </a:rPr>
              <a:t>the card</a:t>
            </a:r>
            <a:r>
              <a:rPr sz="2400" spc="20" dirty="0">
                <a:latin typeface="等线"/>
                <a:cs typeface="等线"/>
              </a:rPr>
              <a:t> </a:t>
            </a:r>
            <a:r>
              <a:rPr sz="2400" dirty="0">
                <a:latin typeface="等线"/>
                <a:cs typeface="等线"/>
              </a:rPr>
              <a:t>id:</a:t>
            </a:r>
          </a:p>
          <a:p>
            <a:pPr marL="238125" indent="-22542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38760" algn="l"/>
              </a:tabLst>
            </a:pPr>
            <a:r>
              <a:rPr sz="2400" dirty="0">
                <a:latin typeface="等线"/>
                <a:cs typeface="等线"/>
              </a:rPr>
              <a:t>4n + </a:t>
            </a:r>
            <a:r>
              <a:rPr sz="2400" spc="-5" dirty="0">
                <a:latin typeface="等线"/>
                <a:cs typeface="等线"/>
              </a:rPr>
              <a:t>k, </a:t>
            </a:r>
            <a:r>
              <a:rPr sz="2400" dirty="0">
                <a:latin typeface="等线"/>
                <a:cs typeface="等线"/>
              </a:rPr>
              <a:t>where 0 &lt;= n &lt;= 2 and 0 &lt;= k &lt;=</a:t>
            </a:r>
            <a:r>
              <a:rPr sz="2400" spc="-65" dirty="0">
                <a:latin typeface="等线"/>
                <a:cs typeface="等线"/>
              </a:rPr>
              <a:t> </a:t>
            </a:r>
            <a:r>
              <a:rPr sz="2400" dirty="0">
                <a:latin typeface="等线"/>
                <a:cs typeface="等线"/>
              </a:rPr>
              <a:t>3</a:t>
            </a:r>
          </a:p>
          <a:p>
            <a:pPr marL="238125" indent="-22542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38760" algn="l"/>
              </a:tabLst>
            </a:pPr>
            <a:r>
              <a:rPr sz="2400" dirty="0">
                <a:latin typeface="等线"/>
                <a:cs typeface="等线"/>
              </a:rPr>
              <a:t>n </a:t>
            </a:r>
            <a:r>
              <a:rPr sz="2400" spc="-5" dirty="0">
                <a:latin typeface="等线"/>
                <a:cs typeface="等线"/>
              </a:rPr>
              <a:t>represents </a:t>
            </a:r>
            <a:r>
              <a:rPr sz="2400" dirty="0">
                <a:latin typeface="等线"/>
                <a:cs typeface="等线"/>
              </a:rPr>
              <a:t>the rank (0 is </a:t>
            </a:r>
            <a:r>
              <a:rPr sz="2400" spc="-5" dirty="0">
                <a:latin typeface="等线"/>
                <a:cs typeface="等线"/>
              </a:rPr>
              <a:t>J, </a:t>
            </a:r>
            <a:r>
              <a:rPr sz="2400" dirty="0">
                <a:latin typeface="等线"/>
                <a:cs typeface="等线"/>
              </a:rPr>
              <a:t>1 is Q and 2 is</a:t>
            </a:r>
            <a:r>
              <a:rPr sz="2400" spc="-20" dirty="0">
                <a:latin typeface="等线"/>
                <a:cs typeface="等线"/>
              </a:rPr>
              <a:t> </a:t>
            </a:r>
            <a:r>
              <a:rPr sz="2400" dirty="0">
                <a:latin typeface="等线"/>
                <a:cs typeface="等线"/>
              </a:rPr>
              <a:t>K)</a:t>
            </a:r>
          </a:p>
          <a:p>
            <a:pPr marL="238125" indent="-22542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38760" algn="l"/>
              </a:tabLst>
            </a:pPr>
            <a:r>
              <a:rPr sz="2400" dirty="0">
                <a:latin typeface="等线"/>
                <a:cs typeface="等线"/>
              </a:rPr>
              <a:t>k </a:t>
            </a:r>
            <a:r>
              <a:rPr sz="2400" spc="-5" dirty="0">
                <a:latin typeface="等线"/>
                <a:cs typeface="等线"/>
              </a:rPr>
              <a:t>represents </a:t>
            </a:r>
            <a:r>
              <a:rPr sz="2400" dirty="0">
                <a:latin typeface="等线"/>
                <a:cs typeface="等线"/>
              </a:rPr>
              <a:t>the </a:t>
            </a:r>
            <a:r>
              <a:rPr sz="2400" spc="-5" dirty="0">
                <a:latin typeface="等线"/>
                <a:cs typeface="等线"/>
              </a:rPr>
              <a:t>category </a:t>
            </a:r>
            <a:r>
              <a:rPr sz="2400" dirty="0">
                <a:latin typeface="等线"/>
                <a:cs typeface="等线"/>
              </a:rPr>
              <a:t>(0 is </a:t>
            </a:r>
            <a:r>
              <a:rPr sz="2400" spc="-5" dirty="0">
                <a:latin typeface="等线"/>
                <a:cs typeface="等线"/>
              </a:rPr>
              <a:t>heart, </a:t>
            </a:r>
            <a:r>
              <a:rPr sz="2400" dirty="0">
                <a:latin typeface="等线"/>
                <a:cs typeface="等线"/>
              </a:rPr>
              <a:t>1 is </a:t>
            </a:r>
            <a:r>
              <a:rPr sz="2400" spc="-10" dirty="0">
                <a:latin typeface="等线"/>
                <a:cs typeface="等线"/>
              </a:rPr>
              <a:t>spade, </a:t>
            </a:r>
            <a:r>
              <a:rPr sz="2400" dirty="0">
                <a:latin typeface="等线"/>
                <a:cs typeface="等线"/>
              </a:rPr>
              <a:t>2 is </a:t>
            </a:r>
            <a:r>
              <a:rPr sz="2400" spc="-10" dirty="0">
                <a:latin typeface="等线"/>
                <a:cs typeface="等线"/>
              </a:rPr>
              <a:t>diamond </a:t>
            </a:r>
            <a:r>
              <a:rPr sz="2400" dirty="0">
                <a:latin typeface="等线"/>
                <a:cs typeface="等线"/>
              </a:rPr>
              <a:t>and 3 is</a:t>
            </a:r>
            <a:r>
              <a:rPr sz="2400" spc="40" dirty="0">
                <a:latin typeface="等线"/>
                <a:cs typeface="等线"/>
              </a:rPr>
              <a:t> </a:t>
            </a:r>
            <a:r>
              <a:rPr sz="2400" dirty="0">
                <a:latin typeface="等线"/>
                <a:cs typeface="等线"/>
              </a:rPr>
              <a:t>club)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F0BBE69A-A43C-442C-8BF9-B52EBFEF24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891" y="571245"/>
            <a:ext cx="6483241" cy="69659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/>
              <a:t>Submission</a:t>
            </a:r>
            <a:endParaRPr 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CC2A83E-1AF3-4F07-8A71-AD27B1B4D769}"/>
              </a:ext>
            </a:extLst>
          </p:cNvPr>
          <p:cNvSpPr txBox="1"/>
          <p:nvPr/>
        </p:nvSpPr>
        <p:spPr>
          <a:xfrm>
            <a:off x="858882" y="6149139"/>
            <a:ext cx="3896088" cy="473206"/>
          </a:xfrm>
          <a:prstGeom prst="rect">
            <a:avLst/>
          </a:prstGeom>
        </p:spPr>
        <p:txBody>
          <a:bodyPr vert="horz" wrap="square" lIns="0" tIns="102870" rIns="0" bIns="0" rtlCol="0" anchor="t">
            <a:spAutoFit/>
          </a:bodyPr>
          <a:lstStyle/>
          <a:p>
            <a:pPr marL="12700">
              <a:spcBef>
                <a:spcPts val="810"/>
              </a:spcBef>
              <a:tabLst>
                <a:tab pos="238760" algn="l"/>
              </a:tabLst>
            </a:pPr>
            <a:r>
              <a:rPr lang="en-US" sz="2400" dirty="0">
                <a:latin typeface="等线"/>
                <a:ea typeface="等线"/>
                <a:cs typeface="+mn-lt"/>
              </a:rPr>
              <a:t>Linux Interaction Output</a:t>
            </a:r>
            <a:endParaRPr lang="en-US" sz="2400" dirty="0" err="1">
              <a:latin typeface="等线"/>
              <a:ea typeface="等线"/>
              <a:cs typeface="Calibri"/>
            </a:endParaRP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14D01CE-D6B2-41E2-B745-FD49B6B09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72" y="1510640"/>
            <a:ext cx="6156711" cy="4385958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4C23C10F-7448-4996-AD0B-C3FFB4EB1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34"/>
          <a:stretch/>
        </p:blipFill>
        <p:spPr>
          <a:xfrm>
            <a:off x="6771268" y="523009"/>
            <a:ext cx="5320370" cy="56217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5CCF0B-8CDD-4479-9039-9BB02E3ED144}"/>
              </a:ext>
            </a:extLst>
          </p:cNvPr>
          <p:cNvSpPr txBox="1"/>
          <p:nvPr/>
        </p:nvSpPr>
        <p:spPr>
          <a:xfrm>
            <a:off x="8800790" y="622149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等线"/>
                <a:cs typeface="Arial"/>
              </a:rPr>
              <a:t>magic.c</a:t>
            </a:r>
            <a:r>
              <a:rPr lang="en-US" sz="2400" dirty="0">
                <a:latin typeface="等线"/>
                <a:cs typeface="Arial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2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594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SEEM 3460 Tutorial  Assignment 2   wwxu@se.cuhk.edu.hk</vt:lpstr>
      <vt:lpstr>1. Environment Configuration</vt:lpstr>
      <vt:lpstr>1. Environment Configuration</vt:lpstr>
      <vt:lpstr>1. Environment Configuration</vt:lpstr>
      <vt:lpstr>2. Compile the assignment</vt:lpstr>
      <vt:lpstr>4. To display text</vt:lpstr>
      <vt:lpstr>5. To display image</vt:lpstr>
      <vt:lpstr>Procedure of magic</vt:lpstr>
      <vt:lpstr>Submission</vt:lpstr>
      <vt:lpstr>Important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SEEM 3460/ESTR 3504 Tutorial  Assignment 2 wwxu@se.cuhk.edu.hk</dc:title>
  <cp:lastModifiedBy>徐 蔚文</cp:lastModifiedBy>
  <cp:revision>88</cp:revision>
  <dcterms:created xsi:type="dcterms:W3CDTF">2020-10-08T01:03:45Z</dcterms:created>
  <dcterms:modified xsi:type="dcterms:W3CDTF">2021-10-22T08:48:58Z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2020-10-08T00:00:00Z</vt:filetime>
  </property>
</Properties>
</file>