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2"/>
  </p:notesMasterIdLst>
  <p:handoutMasterIdLst>
    <p:handoutMasterId r:id="rId23"/>
  </p:handoutMasterIdLst>
  <p:sldIdLst>
    <p:sldId id="282" r:id="rId2"/>
    <p:sldId id="270" r:id="rId3"/>
    <p:sldId id="259" r:id="rId4"/>
    <p:sldId id="285" r:id="rId5"/>
    <p:sldId id="275" r:id="rId6"/>
    <p:sldId id="261" r:id="rId7"/>
    <p:sldId id="276" r:id="rId8"/>
    <p:sldId id="262" r:id="rId9"/>
    <p:sldId id="257" r:id="rId10"/>
    <p:sldId id="283" r:id="rId11"/>
    <p:sldId id="273" r:id="rId12"/>
    <p:sldId id="284" r:id="rId13"/>
    <p:sldId id="264" r:id="rId14"/>
    <p:sldId id="265" r:id="rId15"/>
    <p:sldId id="266" r:id="rId16"/>
    <p:sldId id="267" r:id="rId17"/>
    <p:sldId id="277" r:id="rId18"/>
    <p:sldId id="281" r:id="rId19"/>
    <p:sldId id="268" r:id="rId20"/>
    <p:sldId id="269"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04837-865B-4799-932E-D4771824AB06}" v="121" dt="2021-03-16T06:38:11.760"/>
    <p1510:client id="{DD97E10A-1091-1A8E-6E5E-80EED06360C0}" v="2" dt="2022-03-14T08:21:28.2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534" autoAdjust="0"/>
  </p:normalViewPr>
  <p:slideViewPr>
    <p:cSldViewPr>
      <p:cViewPr varScale="1">
        <p:scale>
          <a:sx n="59" d="100"/>
          <a:sy n="59" d="100"/>
        </p:scale>
        <p:origin x="1500" y="52"/>
      </p:cViewPr>
      <p:guideLst>
        <p:guide orient="horz" pos="2880"/>
        <p:guide pos="2160"/>
      </p:guideLst>
    </p:cSldViewPr>
  </p:slideViewPr>
  <p:notesTextViewPr>
    <p:cViewPr>
      <p:scale>
        <a:sx n="3" d="2"/>
        <a:sy n="3" d="2"/>
      </p:scale>
      <p:origin x="0" y="0"/>
    </p:cViewPr>
  </p:notesTextViewPr>
  <p:notesViewPr>
    <p:cSldViewPr>
      <p:cViewPr varScale="1">
        <p:scale>
          <a:sx n="106" d="100"/>
          <a:sy n="106" d="100"/>
        </p:scale>
        <p:origin x="1404" y="3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32FE0-3E68-4B68-B14D-CF96326E2F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AA00B5-EB9D-4411-870D-AB18063AA556}">
      <dgm:prSet/>
      <dgm:spPr/>
      <dgm:t>
        <a:bodyPr/>
        <a:lstStyle/>
        <a:p>
          <a:r>
            <a:rPr lang="en-US" dirty="0"/>
            <a:t>Development of display technology</a:t>
          </a:r>
        </a:p>
      </dgm:t>
    </dgm:pt>
    <dgm:pt modelId="{FF8D4E91-0304-4AF1-AC09-5A4059A8D194}" type="parTrans" cxnId="{AACF66EB-A72E-4243-9C28-511F1B346ADD}">
      <dgm:prSet/>
      <dgm:spPr/>
      <dgm:t>
        <a:bodyPr/>
        <a:lstStyle/>
        <a:p>
          <a:endParaRPr lang="en-US"/>
        </a:p>
      </dgm:t>
    </dgm:pt>
    <dgm:pt modelId="{C052809F-B573-48CB-8CB4-0883D63B45F9}" type="sibTrans" cxnId="{AACF66EB-A72E-4243-9C28-511F1B346ADD}">
      <dgm:prSet/>
      <dgm:spPr/>
      <dgm:t>
        <a:bodyPr/>
        <a:lstStyle/>
        <a:p>
          <a:endParaRPr lang="en-US"/>
        </a:p>
      </dgm:t>
    </dgm:pt>
    <dgm:pt modelId="{C855B618-4B7D-4EA2-92AA-5FF3B0B70AD3}">
      <dgm:prSet/>
      <dgm:spPr/>
      <dgm:t>
        <a:bodyPr/>
        <a:lstStyle/>
        <a:p>
          <a:r>
            <a:rPr lang="en-US" dirty="0"/>
            <a:t>Display characteristics</a:t>
          </a:r>
        </a:p>
      </dgm:t>
    </dgm:pt>
    <dgm:pt modelId="{A3E614A6-B042-410D-9E83-E4AB4E621807}" type="parTrans" cxnId="{B268AECB-B4FE-47B0-9876-EEB580B24949}">
      <dgm:prSet/>
      <dgm:spPr/>
      <dgm:t>
        <a:bodyPr/>
        <a:lstStyle/>
        <a:p>
          <a:endParaRPr lang="en-US"/>
        </a:p>
      </dgm:t>
    </dgm:pt>
    <dgm:pt modelId="{FE2E19EE-4FD6-4C48-993D-05EB4F88184B}" type="sibTrans" cxnId="{B268AECB-B4FE-47B0-9876-EEB580B24949}">
      <dgm:prSet/>
      <dgm:spPr/>
      <dgm:t>
        <a:bodyPr/>
        <a:lstStyle/>
        <a:p>
          <a:endParaRPr lang="en-US"/>
        </a:p>
      </dgm:t>
    </dgm:pt>
    <dgm:pt modelId="{2416D42E-8441-4375-BA8C-3FC7A3496367}">
      <dgm:prSet/>
      <dgm:spPr/>
      <dgm:t>
        <a:bodyPr/>
        <a:lstStyle/>
        <a:p>
          <a:r>
            <a:rPr lang="en-US" dirty="0"/>
            <a:t>Advanced display technology  </a:t>
          </a:r>
        </a:p>
      </dgm:t>
    </dgm:pt>
    <dgm:pt modelId="{2A7A343A-AC77-467F-8AEA-7EF06C664D76}" type="parTrans" cxnId="{42750D7F-F3AD-4C0B-A7A2-6B4B156E517C}">
      <dgm:prSet/>
      <dgm:spPr/>
      <dgm:t>
        <a:bodyPr/>
        <a:lstStyle/>
        <a:p>
          <a:endParaRPr lang="en-US"/>
        </a:p>
      </dgm:t>
    </dgm:pt>
    <dgm:pt modelId="{70D91C42-8B23-4594-ABEB-33037EDE182A}" type="sibTrans" cxnId="{42750D7F-F3AD-4C0B-A7A2-6B4B156E517C}">
      <dgm:prSet/>
      <dgm:spPr/>
      <dgm:t>
        <a:bodyPr/>
        <a:lstStyle/>
        <a:p>
          <a:endParaRPr lang="en-US"/>
        </a:p>
      </dgm:t>
    </dgm:pt>
    <dgm:pt modelId="{D4D4BB9D-BECA-4350-AE2A-F842975F1436}">
      <dgm:prSet/>
      <dgm:spPr/>
      <dgm:t>
        <a:bodyPr/>
        <a:lstStyle/>
        <a:p>
          <a:r>
            <a:rPr lang="en-US" dirty="0"/>
            <a:t>Input interfaces </a:t>
          </a:r>
        </a:p>
      </dgm:t>
    </dgm:pt>
    <dgm:pt modelId="{BA725FD4-7F46-4A5A-A16B-E90A61F4588E}" type="parTrans" cxnId="{4A0114DF-46C4-486D-B28F-D309ADD9A07A}">
      <dgm:prSet/>
      <dgm:spPr/>
      <dgm:t>
        <a:bodyPr/>
        <a:lstStyle/>
        <a:p>
          <a:endParaRPr lang="en-HK"/>
        </a:p>
      </dgm:t>
    </dgm:pt>
    <dgm:pt modelId="{D33ED2E0-F788-496E-A7AD-DCA23125BF35}" type="sibTrans" cxnId="{4A0114DF-46C4-486D-B28F-D309ADD9A07A}">
      <dgm:prSet/>
      <dgm:spPr/>
      <dgm:t>
        <a:bodyPr/>
        <a:lstStyle/>
        <a:p>
          <a:endParaRPr lang="en-HK"/>
        </a:p>
      </dgm:t>
    </dgm:pt>
    <dgm:pt modelId="{8C8DE796-E364-4924-84A9-45742787F6E0}" type="pres">
      <dgm:prSet presAssocID="{C2232FE0-3E68-4B68-B14D-CF96326E2F72}" presName="linear" presStyleCnt="0">
        <dgm:presLayoutVars>
          <dgm:animLvl val="lvl"/>
          <dgm:resizeHandles val="exact"/>
        </dgm:presLayoutVars>
      </dgm:prSet>
      <dgm:spPr/>
    </dgm:pt>
    <dgm:pt modelId="{DF3D87A5-1655-4A85-B845-B6E773ABBDFE}" type="pres">
      <dgm:prSet presAssocID="{D4D4BB9D-BECA-4350-AE2A-F842975F1436}" presName="parentText" presStyleLbl="node1" presStyleIdx="0" presStyleCnt="4">
        <dgm:presLayoutVars>
          <dgm:chMax val="0"/>
          <dgm:bulletEnabled val="1"/>
        </dgm:presLayoutVars>
      </dgm:prSet>
      <dgm:spPr/>
    </dgm:pt>
    <dgm:pt modelId="{1D387ABF-2D67-41EF-910B-71E64ABD35EE}" type="pres">
      <dgm:prSet presAssocID="{D33ED2E0-F788-496E-A7AD-DCA23125BF35}" presName="spacer" presStyleCnt="0"/>
      <dgm:spPr/>
    </dgm:pt>
    <dgm:pt modelId="{514D4307-19A2-4DCD-A5E8-3F84F6B8D7CA}" type="pres">
      <dgm:prSet presAssocID="{BBAA00B5-EB9D-4411-870D-AB18063AA556}" presName="parentText" presStyleLbl="node1" presStyleIdx="1" presStyleCnt="4">
        <dgm:presLayoutVars>
          <dgm:chMax val="0"/>
          <dgm:bulletEnabled val="1"/>
        </dgm:presLayoutVars>
      </dgm:prSet>
      <dgm:spPr/>
    </dgm:pt>
    <dgm:pt modelId="{A4F19CB5-5B95-4702-BD72-932D4AFCE2A0}" type="pres">
      <dgm:prSet presAssocID="{C052809F-B573-48CB-8CB4-0883D63B45F9}" presName="spacer" presStyleCnt="0"/>
      <dgm:spPr/>
    </dgm:pt>
    <dgm:pt modelId="{9A3F5D29-3D9D-4BDB-8445-19F02F990758}" type="pres">
      <dgm:prSet presAssocID="{C855B618-4B7D-4EA2-92AA-5FF3B0B70AD3}" presName="parentText" presStyleLbl="node1" presStyleIdx="2" presStyleCnt="4">
        <dgm:presLayoutVars>
          <dgm:chMax val="0"/>
          <dgm:bulletEnabled val="1"/>
        </dgm:presLayoutVars>
      </dgm:prSet>
      <dgm:spPr/>
    </dgm:pt>
    <dgm:pt modelId="{C2A695F8-A6DC-4F7D-9B4C-FA332B43F36B}" type="pres">
      <dgm:prSet presAssocID="{FE2E19EE-4FD6-4C48-993D-05EB4F88184B}" presName="spacer" presStyleCnt="0"/>
      <dgm:spPr/>
    </dgm:pt>
    <dgm:pt modelId="{BAFAE7FB-BE3B-4C46-81D5-642CF6944A45}" type="pres">
      <dgm:prSet presAssocID="{2416D42E-8441-4375-BA8C-3FC7A3496367}" presName="parentText" presStyleLbl="node1" presStyleIdx="3" presStyleCnt="4">
        <dgm:presLayoutVars>
          <dgm:chMax val="0"/>
          <dgm:bulletEnabled val="1"/>
        </dgm:presLayoutVars>
      </dgm:prSet>
      <dgm:spPr/>
    </dgm:pt>
  </dgm:ptLst>
  <dgm:cxnLst>
    <dgm:cxn modelId="{DBF79814-EA18-4D49-9F01-3F74FDCCDCB1}" type="presOf" srcId="{C2232FE0-3E68-4B68-B14D-CF96326E2F72}" destId="{8C8DE796-E364-4924-84A9-45742787F6E0}" srcOrd="0" destOrd="0" presId="urn:microsoft.com/office/officeart/2005/8/layout/vList2"/>
    <dgm:cxn modelId="{751BE130-7414-4B4D-A541-1BFADEF96E06}" type="presOf" srcId="{C855B618-4B7D-4EA2-92AA-5FF3B0B70AD3}" destId="{9A3F5D29-3D9D-4BDB-8445-19F02F990758}" srcOrd="0" destOrd="0" presId="urn:microsoft.com/office/officeart/2005/8/layout/vList2"/>
    <dgm:cxn modelId="{42750D7F-F3AD-4C0B-A7A2-6B4B156E517C}" srcId="{C2232FE0-3E68-4B68-B14D-CF96326E2F72}" destId="{2416D42E-8441-4375-BA8C-3FC7A3496367}" srcOrd="3" destOrd="0" parTransId="{2A7A343A-AC77-467F-8AEA-7EF06C664D76}" sibTransId="{70D91C42-8B23-4594-ABEB-33037EDE182A}"/>
    <dgm:cxn modelId="{B268AECB-B4FE-47B0-9876-EEB580B24949}" srcId="{C2232FE0-3E68-4B68-B14D-CF96326E2F72}" destId="{C855B618-4B7D-4EA2-92AA-5FF3B0B70AD3}" srcOrd="2" destOrd="0" parTransId="{A3E614A6-B042-410D-9E83-E4AB4E621807}" sibTransId="{FE2E19EE-4FD6-4C48-993D-05EB4F88184B}"/>
    <dgm:cxn modelId="{42E162CD-B498-46FB-9070-738DF7A79A60}" type="presOf" srcId="{D4D4BB9D-BECA-4350-AE2A-F842975F1436}" destId="{DF3D87A5-1655-4A85-B845-B6E773ABBDFE}" srcOrd="0" destOrd="0" presId="urn:microsoft.com/office/officeart/2005/8/layout/vList2"/>
    <dgm:cxn modelId="{74EEBED8-D1A1-45A5-B387-9A83AF2F25E1}" type="presOf" srcId="{2416D42E-8441-4375-BA8C-3FC7A3496367}" destId="{BAFAE7FB-BE3B-4C46-81D5-642CF6944A45}" srcOrd="0" destOrd="0" presId="urn:microsoft.com/office/officeart/2005/8/layout/vList2"/>
    <dgm:cxn modelId="{68CC0CDE-83A8-448B-A2F1-9CC0B98770D8}" type="presOf" srcId="{BBAA00B5-EB9D-4411-870D-AB18063AA556}" destId="{514D4307-19A2-4DCD-A5E8-3F84F6B8D7CA}" srcOrd="0" destOrd="0" presId="urn:microsoft.com/office/officeart/2005/8/layout/vList2"/>
    <dgm:cxn modelId="{4A0114DF-46C4-486D-B28F-D309ADD9A07A}" srcId="{C2232FE0-3E68-4B68-B14D-CF96326E2F72}" destId="{D4D4BB9D-BECA-4350-AE2A-F842975F1436}" srcOrd="0" destOrd="0" parTransId="{BA725FD4-7F46-4A5A-A16B-E90A61F4588E}" sibTransId="{D33ED2E0-F788-496E-A7AD-DCA23125BF35}"/>
    <dgm:cxn modelId="{AACF66EB-A72E-4243-9C28-511F1B346ADD}" srcId="{C2232FE0-3E68-4B68-B14D-CF96326E2F72}" destId="{BBAA00B5-EB9D-4411-870D-AB18063AA556}" srcOrd="1" destOrd="0" parTransId="{FF8D4E91-0304-4AF1-AC09-5A4059A8D194}" sibTransId="{C052809F-B573-48CB-8CB4-0883D63B45F9}"/>
    <dgm:cxn modelId="{9401D3C7-52AE-4B4C-A359-C6F607AE4C0E}" type="presParOf" srcId="{8C8DE796-E364-4924-84A9-45742787F6E0}" destId="{DF3D87A5-1655-4A85-B845-B6E773ABBDFE}" srcOrd="0" destOrd="0" presId="urn:microsoft.com/office/officeart/2005/8/layout/vList2"/>
    <dgm:cxn modelId="{46573992-24BB-4F15-9CD3-815C11074DE5}" type="presParOf" srcId="{8C8DE796-E364-4924-84A9-45742787F6E0}" destId="{1D387ABF-2D67-41EF-910B-71E64ABD35EE}" srcOrd="1" destOrd="0" presId="urn:microsoft.com/office/officeart/2005/8/layout/vList2"/>
    <dgm:cxn modelId="{439302C2-9481-4B9A-B1A7-411B37110AAD}" type="presParOf" srcId="{8C8DE796-E364-4924-84A9-45742787F6E0}" destId="{514D4307-19A2-4DCD-A5E8-3F84F6B8D7CA}" srcOrd="2" destOrd="0" presId="urn:microsoft.com/office/officeart/2005/8/layout/vList2"/>
    <dgm:cxn modelId="{EA5E1A54-D309-466F-BB2B-D59693EACC6E}" type="presParOf" srcId="{8C8DE796-E364-4924-84A9-45742787F6E0}" destId="{A4F19CB5-5B95-4702-BD72-932D4AFCE2A0}" srcOrd="3" destOrd="0" presId="urn:microsoft.com/office/officeart/2005/8/layout/vList2"/>
    <dgm:cxn modelId="{82E35EB2-6B65-4549-9FDD-EA7C1D2E349D}" type="presParOf" srcId="{8C8DE796-E364-4924-84A9-45742787F6E0}" destId="{9A3F5D29-3D9D-4BDB-8445-19F02F990758}" srcOrd="4" destOrd="0" presId="urn:microsoft.com/office/officeart/2005/8/layout/vList2"/>
    <dgm:cxn modelId="{AEBBE61E-B14F-43F4-A019-9CA2E7E8B6E0}" type="presParOf" srcId="{8C8DE796-E364-4924-84A9-45742787F6E0}" destId="{C2A695F8-A6DC-4F7D-9B4C-FA332B43F36B}" srcOrd="5" destOrd="0" presId="urn:microsoft.com/office/officeart/2005/8/layout/vList2"/>
    <dgm:cxn modelId="{C3BB8716-FE37-49B9-8019-CB5B93BCFF44}" type="presParOf" srcId="{8C8DE796-E364-4924-84A9-45742787F6E0}" destId="{BAFAE7FB-BE3B-4C46-81D5-642CF6944A4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D87A5-1655-4A85-B845-B6E773ABBDFE}">
      <dsp:nvSpPr>
        <dsp:cNvPr id="0" name=""/>
        <dsp:cNvSpPr/>
      </dsp:nvSpPr>
      <dsp:spPr>
        <a:xfrm>
          <a:off x="0" y="793499"/>
          <a:ext cx="57150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Input interfaces </a:t>
          </a:r>
        </a:p>
      </dsp:txBody>
      <dsp:txXfrm>
        <a:off x="35125" y="828624"/>
        <a:ext cx="5644750" cy="649299"/>
      </dsp:txXfrm>
    </dsp:sp>
    <dsp:sp modelId="{514D4307-19A2-4DCD-A5E8-3F84F6B8D7CA}">
      <dsp:nvSpPr>
        <dsp:cNvPr id="0" name=""/>
        <dsp:cNvSpPr/>
      </dsp:nvSpPr>
      <dsp:spPr>
        <a:xfrm>
          <a:off x="0" y="1599449"/>
          <a:ext cx="57150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Development of display technology</a:t>
          </a:r>
        </a:p>
      </dsp:txBody>
      <dsp:txXfrm>
        <a:off x="35125" y="1634574"/>
        <a:ext cx="5644750" cy="649299"/>
      </dsp:txXfrm>
    </dsp:sp>
    <dsp:sp modelId="{9A3F5D29-3D9D-4BDB-8445-19F02F990758}">
      <dsp:nvSpPr>
        <dsp:cNvPr id="0" name=""/>
        <dsp:cNvSpPr/>
      </dsp:nvSpPr>
      <dsp:spPr>
        <a:xfrm>
          <a:off x="0" y="2405400"/>
          <a:ext cx="57150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Display characteristics</a:t>
          </a:r>
        </a:p>
      </dsp:txBody>
      <dsp:txXfrm>
        <a:off x="35125" y="2440525"/>
        <a:ext cx="5644750" cy="649299"/>
      </dsp:txXfrm>
    </dsp:sp>
    <dsp:sp modelId="{BAFAE7FB-BE3B-4C46-81D5-642CF6944A45}">
      <dsp:nvSpPr>
        <dsp:cNvPr id="0" name=""/>
        <dsp:cNvSpPr/>
      </dsp:nvSpPr>
      <dsp:spPr>
        <a:xfrm>
          <a:off x="0" y="3211349"/>
          <a:ext cx="57150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Advanced display technology  </a:t>
          </a:r>
        </a:p>
      </dsp:txBody>
      <dsp:txXfrm>
        <a:off x="35125" y="3246474"/>
        <a:ext cx="5644750"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131253-5D73-4BFE-9C28-653CD8F9E23D}"/>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HK"/>
          </a:p>
        </p:txBody>
      </p:sp>
      <p:sp>
        <p:nvSpPr>
          <p:cNvPr id="3" name="Date Placeholder 2">
            <a:extLst>
              <a:ext uri="{FF2B5EF4-FFF2-40B4-BE49-F238E27FC236}">
                <a16:creationId xmlns:a16="http://schemas.microsoft.com/office/drawing/2014/main" id="{E33C84BD-3649-4603-A789-2891510AACAD}"/>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86307CD0-CF3F-4B40-B60D-986400B61531}" type="datetimeFigureOut">
              <a:rPr lang="en-HK" smtClean="0"/>
              <a:t>23/9/2022</a:t>
            </a:fld>
            <a:endParaRPr lang="en-HK"/>
          </a:p>
        </p:txBody>
      </p:sp>
      <p:sp>
        <p:nvSpPr>
          <p:cNvPr id="4" name="Footer Placeholder 3">
            <a:extLst>
              <a:ext uri="{FF2B5EF4-FFF2-40B4-BE49-F238E27FC236}">
                <a16:creationId xmlns:a16="http://schemas.microsoft.com/office/drawing/2014/main" id="{8D190970-9F91-4D05-AED6-A55B2E775C8F}"/>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HK"/>
          </a:p>
        </p:txBody>
      </p:sp>
      <p:sp>
        <p:nvSpPr>
          <p:cNvPr id="5" name="Slide Number Placeholder 4">
            <a:extLst>
              <a:ext uri="{FF2B5EF4-FFF2-40B4-BE49-F238E27FC236}">
                <a16:creationId xmlns:a16="http://schemas.microsoft.com/office/drawing/2014/main" id="{40FBD25B-55F0-481F-B702-99ED1383DBF2}"/>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225B8574-A6C7-4817-AA09-0EA83978E60B}" type="slidenum">
              <a:rPr lang="en-HK" smtClean="0"/>
              <a:t>‹#›</a:t>
            </a:fld>
            <a:endParaRPr lang="en-HK"/>
          </a:p>
        </p:txBody>
      </p:sp>
    </p:spTree>
    <p:extLst>
      <p:ext uri="{BB962C8B-B14F-4D97-AF65-F5344CB8AC3E}">
        <p14:creationId xmlns:p14="http://schemas.microsoft.com/office/powerpoint/2010/main" val="3815494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7B872E4-8A20-4869-8190-D3AB741758AD}" type="datetimeFigureOut">
              <a:rPr lang="zh-CN" altLang="en-US" smtClean="0"/>
              <a:t>2022/9/23</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CC66638-AC06-484B-B43A-ED490F2E2583}" type="slidenum">
              <a:rPr lang="zh-CN" altLang="en-US" smtClean="0"/>
              <a:t>‹#›</a:t>
            </a:fld>
            <a:endParaRPr lang="zh-CN" altLang="en-US"/>
          </a:p>
        </p:txBody>
      </p:sp>
    </p:spTree>
    <p:extLst>
      <p:ext uri="{BB962C8B-B14F-4D97-AF65-F5344CB8AC3E}">
        <p14:creationId xmlns:p14="http://schemas.microsoft.com/office/powerpoint/2010/main" val="317849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2</a:t>
            </a:fld>
            <a:endParaRPr lang="zh-CN" altLang="en-US"/>
          </a:p>
        </p:txBody>
      </p:sp>
    </p:spTree>
    <p:extLst>
      <p:ext uri="{BB962C8B-B14F-4D97-AF65-F5344CB8AC3E}">
        <p14:creationId xmlns:p14="http://schemas.microsoft.com/office/powerpoint/2010/main" val="1947758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13</a:t>
            </a:fld>
            <a:endParaRPr lang="zh-CN" altLang="en-US"/>
          </a:p>
        </p:txBody>
      </p:sp>
    </p:spTree>
    <p:extLst>
      <p:ext uri="{BB962C8B-B14F-4D97-AF65-F5344CB8AC3E}">
        <p14:creationId xmlns:p14="http://schemas.microsoft.com/office/powerpoint/2010/main" val="2443536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14</a:t>
            </a:fld>
            <a:endParaRPr lang="zh-CN" altLang="en-US"/>
          </a:p>
        </p:txBody>
      </p:sp>
    </p:spTree>
    <p:extLst>
      <p:ext uri="{BB962C8B-B14F-4D97-AF65-F5344CB8AC3E}">
        <p14:creationId xmlns:p14="http://schemas.microsoft.com/office/powerpoint/2010/main" val="2482969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15</a:t>
            </a:fld>
            <a:endParaRPr lang="zh-CN" altLang="en-US"/>
          </a:p>
        </p:txBody>
      </p:sp>
    </p:spTree>
    <p:extLst>
      <p:ext uri="{BB962C8B-B14F-4D97-AF65-F5344CB8AC3E}">
        <p14:creationId xmlns:p14="http://schemas.microsoft.com/office/powerpoint/2010/main" val="897243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CC66638-AC06-484B-B43A-ED490F2E2583}" type="slidenum">
              <a:rPr lang="zh-CN" altLang="en-US" smtClean="0"/>
              <a:t>16</a:t>
            </a:fld>
            <a:endParaRPr lang="zh-CN" altLang="en-US"/>
          </a:p>
        </p:txBody>
      </p:sp>
    </p:spTree>
    <p:extLst>
      <p:ext uri="{BB962C8B-B14F-4D97-AF65-F5344CB8AC3E}">
        <p14:creationId xmlns:p14="http://schemas.microsoft.com/office/powerpoint/2010/main" val="1572710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17</a:t>
            </a:fld>
            <a:endParaRPr lang="zh-CN" altLang="en-US"/>
          </a:p>
        </p:txBody>
      </p:sp>
    </p:spTree>
    <p:extLst>
      <p:ext uri="{BB962C8B-B14F-4D97-AF65-F5344CB8AC3E}">
        <p14:creationId xmlns:p14="http://schemas.microsoft.com/office/powerpoint/2010/main" val="351233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18</a:t>
            </a:fld>
            <a:endParaRPr lang="zh-CN" altLang="en-US"/>
          </a:p>
        </p:txBody>
      </p:sp>
    </p:spTree>
    <p:extLst>
      <p:ext uri="{BB962C8B-B14F-4D97-AF65-F5344CB8AC3E}">
        <p14:creationId xmlns:p14="http://schemas.microsoft.com/office/powerpoint/2010/main" val="3416014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19</a:t>
            </a:fld>
            <a:endParaRPr lang="zh-CN" altLang="en-US"/>
          </a:p>
        </p:txBody>
      </p:sp>
    </p:spTree>
    <p:extLst>
      <p:ext uri="{BB962C8B-B14F-4D97-AF65-F5344CB8AC3E}">
        <p14:creationId xmlns:p14="http://schemas.microsoft.com/office/powerpoint/2010/main" val="188102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3</a:t>
            </a:fld>
            <a:endParaRPr lang="zh-CN" altLang="en-US"/>
          </a:p>
        </p:txBody>
      </p:sp>
    </p:spTree>
    <p:extLst>
      <p:ext uri="{BB962C8B-B14F-4D97-AF65-F5344CB8AC3E}">
        <p14:creationId xmlns:p14="http://schemas.microsoft.com/office/powerpoint/2010/main" val="171079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5</a:t>
            </a:fld>
            <a:endParaRPr lang="zh-CN" altLang="en-US"/>
          </a:p>
        </p:txBody>
      </p:sp>
    </p:spTree>
    <p:extLst>
      <p:ext uri="{BB962C8B-B14F-4D97-AF65-F5344CB8AC3E}">
        <p14:creationId xmlns:p14="http://schemas.microsoft.com/office/powerpoint/2010/main" val="371572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6</a:t>
            </a:fld>
            <a:endParaRPr lang="zh-CN" altLang="en-US"/>
          </a:p>
        </p:txBody>
      </p:sp>
    </p:spTree>
    <p:extLst>
      <p:ext uri="{BB962C8B-B14F-4D97-AF65-F5344CB8AC3E}">
        <p14:creationId xmlns:p14="http://schemas.microsoft.com/office/powerpoint/2010/main" val="138460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7</a:t>
            </a:fld>
            <a:endParaRPr lang="zh-CN" altLang="en-US"/>
          </a:p>
        </p:txBody>
      </p:sp>
    </p:spTree>
    <p:extLst>
      <p:ext uri="{BB962C8B-B14F-4D97-AF65-F5344CB8AC3E}">
        <p14:creationId xmlns:p14="http://schemas.microsoft.com/office/powerpoint/2010/main" val="3381403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8</a:t>
            </a:fld>
            <a:endParaRPr lang="zh-CN" altLang="en-US"/>
          </a:p>
        </p:txBody>
      </p:sp>
    </p:spTree>
    <p:extLst>
      <p:ext uri="{BB962C8B-B14F-4D97-AF65-F5344CB8AC3E}">
        <p14:creationId xmlns:p14="http://schemas.microsoft.com/office/powerpoint/2010/main" val="296959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9</a:t>
            </a:fld>
            <a:endParaRPr lang="zh-CN" altLang="en-US"/>
          </a:p>
        </p:txBody>
      </p:sp>
    </p:spTree>
    <p:extLst>
      <p:ext uri="{BB962C8B-B14F-4D97-AF65-F5344CB8AC3E}">
        <p14:creationId xmlns:p14="http://schemas.microsoft.com/office/powerpoint/2010/main" val="281937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10</a:t>
            </a:fld>
            <a:endParaRPr lang="zh-CN" altLang="en-US"/>
          </a:p>
        </p:txBody>
      </p:sp>
    </p:spTree>
    <p:extLst>
      <p:ext uri="{BB962C8B-B14F-4D97-AF65-F5344CB8AC3E}">
        <p14:creationId xmlns:p14="http://schemas.microsoft.com/office/powerpoint/2010/main" val="187354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6638-AC06-484B-B43A-ED490F2E2583}" type="slidenum">
              <a:rPr lang="zh-CN" altLang="en-US" smtClean="0"/>
              <a:t>11</a:t>
            </a:fld>
            <a:endParaRPr lang="zh-CN" altLang="en-US"/>
          </a:p>
        </p:txBody>
      </p:sp>
    </p:spTree>
    <p:extLst>
      <p:ext uri="{BB962C8B-B14F-4D97-AF65-F5344CB8AC3E}">
        <p14:creationId xmlns:p14="http://schemas.microsoft.com/office/powerpoint/2010/main" val="75134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9144000" cy="4448175"/>
          </a:xfrm>
          <a:solidFill>
            <a:schemeClr val="bg1">
              <a:lumMod val="95000"/>
            </a:schemeClr>
          </a:solidFill>
        </p:spPr>
        <p:txBody>
          <a:bodyPr>
            <a:normAutofit/>
          </a:bodyPr>
          <a:lstStyle>
            <a:lvl1pPr marL="0" indent="0" algn="ctr">
              <a:buNone/>
              <a:defRPr sz="135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p:nvSpPr>
        <p:spPr>
          <a:xfrm>
            <a:off x="0" y="4448176"/>
            <a:ext cx="9144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278606" y="4551364"/>
            <a:ext cx="8640366" cy="1176337"/>
          </a:xfrm>
        </p:spPr>
        <p:txBody>
          <a:bodyPr anchor="ctr"/>
          <a:lstStyle>
            <a:lvl1pPr algn="ctr">
              <a:defRPr sz="45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278606" y="5830888"/>
            <a:ext cx="8640366" cy="550862"/>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61720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278607" y="476251"/>
            <a:ext cx="3874293" cy="2557463"/>
          </a:xfrm>
        </p:spPr>
        <p:txBody>
          <a:bodyPr anchor="ctr">
            <a:noAutofit/>
          </a:bodyPr>
          <a:lstStyle>
            <a:lvl1pPr>
              <a:defRPr sz="40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4572001" y="476251"/>
            <a:ext cx="4346972" cy="2557463"/>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278607" y="3233942"/>
            <a:ext cx="8640365" cy="2966833"/>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p:nvSpPr>
        <p:spPr>
          <a:xfrm>
            <a:off x="0" y="476251"/>
            <a:ext cx="123825"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53169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a:extLst>
              <a:ext uri="{FF2B5EF4-FFF2-40B4-BE49-F238E27FC236}">
                <a16:creationId xmlns:a16="http://schemas.microsoft.com/office/drawing/2014/main" id="{0E4979D5-6F1E-40A2-9A8E-8C5AE1AA3B62}"/>
              </a:ext>
            </a:extLst>
          </p:cNvPr>
          <p:cNvSpPr/>
          <p:nvPr/>
        </p:nvSpPr>
        <p:spPr>
          <a:xfrm>
            <a:off x="0" y="0"/>
            <a:ext cx="385354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4964398" y="1296176"/>
            <a:ext cx="3954573" cy="1551573"/>
          </a:xfrm>
        </p:spPr>
        <p:txBody>
          <a:bodyPr anchor="b">
            <a:no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4964399" y="3073968"/>
            <a:ext cx="3954573" cy="2557463"/>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838201" y="1016000"/>
            <a:ext cx="3853544" cy="4978400"/>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p:nvSpPr>
        <p:spPr>
          <a:xfrm>
            <a:off x="0" y="5994400"/>
            <a:ext cx="3069772"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a:extLst>
              <a:ext uri="{FF2B5EF4-FFF2-40B4-BE49-F238E27FC236}">
                <a16:creationId xmlns:a16="http://schemas.microsoft.com/office/drawing/2014/main" id="{7E110354-15BA-4B22-B7CF-3D5BFA5C722D}"/>
              </a:ext>
            </a:extLst>
          </p:cNvPr>
          <p:cNvSpPr/>
          <p:nvPr/>
        </p:nvSpPr>
        <p:spPr>
          <a:xfrm>
            <a:off x="1621973" y="873210"/>
            <a:ext cx="3069772"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9733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278606" y="1783831"/>
            <a:ext cx="2333966" cy="3290338"/>
          </a:xfrm>
        </p:spPr>
        <p:txBody>
          <a:bodyPr anchor="ctr">
            <a:no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617028" y="1783832"/>
            <a:ext cx="3301944" cy="3290338"/>
          </a:xfrm>
        </p:spPr>
        <p:txBody>
          <a:bodyPr anchor="ct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2754086" y="0"/>
            <a:ext cx="2721428" cy="6858000"/>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p:nvSpPr>
        <p:spPr>
          <a:xfrm>
            <a:off x="278606" y="5297714"/>
            <a:ext cx="2333966"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11">
            <a:extLst>
              <a:ext uri="{FF2B5EF4-FFF2-40B4-BE49-F238E27FC236}">
                <a16:creationId xmlns:a16="http://schemas.microsoft.com/office/drawing/2014/main" id="{DC770C08-8FFF-4293-8E7D-DBFEE4E3E443}"/>
              </a:ext>
            </a:extLst>
          </p:cNvPr>
          <p:cNvSpPr/>
          <p:nvPr/>
        </p:nvSpPr>
        <p:spPr>
          <a:xfrm>
            <a:off x="5617028" y="0"/>
            <a:ext cx="3301945"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860807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a:extLst>
              <a:ext uri="{FF2B5EF4-FFF2-40B4-BE49-F238E27FC236}">
                <a16:creationId xmlns:a16="http://schemas.microsoft.com/office/drawing/2014/main" id="{4F93C6CC-9D8D-4981-8106-72C617756BD8}"/>
              </a:ext>
            </a:extLst>
          </p:cNvPr>
          <p:cNvSpPr/>
          <p:nvPr/>
        </p:nvSpPr>
        <p:spPr>
          <a:xfrm>
            <a:off x="0" y="1389744"/>
            <a:ext cx="9144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623888" y="2331585"/>
            <a:ext cx="7886700" cy="1500187"/>
          </a:xfrm>
        </p:spPr>
        <p:txBody>
          <a:bodyPr anchor="ctr"/>
          <a:lstStyle>
            <a:lvl1pPr>
              <a:defRPr sz="45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623888" y="3968071"/>
            <a:ext cx="7886700" cy="805542"/>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9" name="Rectangle 8">
            <a:extLst>
              <a:ext uri="{FF2B5EF4-FFF2-40B4-BE49-F238E27FC236}">
                <a16:creationId xmlns:a16="http://schemas.microsoft.com/office/drawing/2014/main" id="{919AEFA0-9379-4E32-9D66-976465036916}"/>
              </a:ext>
            </a:extLst>
          </p:cNvPr>
          <p:cNvSpPr/>
          <p:nvPr/>
        </p:nvSpPr>
        <p:spPr>
          <a:xfrm>
            <a:off x="278607" y="580572"/>
            <a:ext cx="118007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a:extLst>
              <a:ext uri="{FF2B5EF4-FFF2-40B4-BE49-F238E27FC236}">
                <a16:creationId xmlns:a16="http://schemas.microsoft.com/office/drawing/2014/main" id="{64FFB43B-30D9-4055-B912-4E3C85B03657}"/>
              </a:ext>
            </a:extLst>
          </p:cNvPr>
          <p:cNvSpPr/>
          <p:nvPr/>
        </p:nvSpPr>
        <p:spPr>
          <a:xfrm>
            <a:off x="5323115" y="5105274"/>
            <a:ext cx="3595858"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544256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Rectangle 7">
            <a:extLst>
              <a:ext uri="{FF2B5EF4-FFF2-40B4-BE49-F238E27FC236}">
                <a16:creationId xmlns:a16="http://schemas.microsoft.com/office/drawing/2014/main" id="{4F93C6CC-9D8D-4981-8106-72C617756BD8}"/>
              </a:ext>
            </a:extLst>
          </p:cNvPr>
          <p:cNvSpPr/>
          <p:nvPr/>
        </p:nvSpPr>
        <p:spPr>
          <a:xfrm>
            <a:off x="0" y="1"/>
            <a:ext cx="457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278607" y="260351"/>
            <a:ext cx="8640366" cy="6009821"/>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81062" y="3957832"/>
            <a:ext cx="7215188" cy="1500187"/>
          </a:xfrm>
        </p:spPr>
        <p:txBody>
          <a:bodyPr anchor="ctr"/>
          <a:lstStyle>
            <a:lvl1pPr>
              <a:defRPr sz="45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2" name="Freeform: Shape 11">
            <a:extLst>
              <a:ext uri="{FF2B5EF4-FFF2-40B4-BE49-F238E27FC236}">
                <a16:creationId xmlns:a16="http://schemas.microsoft.com/office/drawing/2014/main" id="{43296215-27AE-462B-9127-E1C932633896}"/>
              </a:ext>
            </a:extLst>
          </p:cNvPr>
          <p:cNvSpPr/>
          <p:nvPr/>
        </p:nvSpPr>
        <p:spPr>
          <a:xfrm>
            <a:off x="820103" y="3843394"/>
            <a:ext cx="129159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77201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4050506" y="260351"/>
            <a:ext cx="4874627"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35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278607" y="1596928"/>
            <a:ext cx="3607594" cy="3267268"/>
          </a:xfrm>
        </p:spPr>
        <p:txBody>
          <a:bodyPr anchor="ctr"/>
          <a:lstStyle>
            <a:lvl1pPr>
              <a:defRPr sz="45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6" name="Rectangle 15">
            <a:extLst>
              <a:ext uri="{FF2B5EF4-FFF2-40B4-BE49-F238E27FC236}">
                <a16:creationId xmlns:a16="http://schemas.microsoft.com/office/drawing/2014/main" id="{A73E3CFC-9652-4E07-82D7-0EC3304CAA1F}"/>
              </a:ext>
            </a:extLst>
          </p:cNvPr>
          <p:cNvSpPr/>
          <p:nvPr/>
        </p:nvSpPr>
        <p:spPr>
          <a:xfrm>
            <a:off x="2950123" y="4952673"/>
            <a:ext cx="936077"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7" name="Rectangle 16">
            <a:extLst>
              <a:ext uri="{FF2B5EF4-FFF2-40B4-BE49-F238E27FC236}">
                <a16:creationId xmlns:a16="http://schemas.microsoft.com/office/drawing/2014/main" id="{76B43515-5C7A-4125-B76D-8A24D2BBE5EC}"/>
              </a:ext>
            </a:extLst>
          </p:cNvPr>
          <p:cNvSpPr/>
          <p:nvPr/>
        </p:nvSpPr>
        <p:spPr>
          <a:xfrm>
            <a:off x="278606" y="1011911"/>
            <a:ext cx="372405"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8" name="Rectangle 17">
            <a:extLst>
              <a:ext uri="{FF2B5EF4-FFF2-40B4-BE49-F238E27FC236}">
                <a16:creationId xmlns:a16="http://schemas.microsoft.com/office/drawing/2014/main" id="{0C9A713B-4176-4C86-9E87-4ADBD6F444FB}"/>
              </a:ext>
            </a:extLst>
          </p:cNvPr>
          <p:cNvSpPr/>
          <p:nvPr/>
        </p:nvSpPr>
        <p:spPr>
          <a:xfrm>
            <a:off x="465440" y="671713"/>
            <a:ext cx="185571"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51212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278606" y="3917950"/>
            <a:ext cx="5186363" cy="2268337"/>
          </a:xfrm>
        </p:spPr>
        <p:txBody>
          <a:bodyPr anchor="ctr"/>
          <a:lstStyle>
            <a:lvl1pPr>
              <a:defRPr sz="45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6" name="Rectangle 15">
            <a:extLst>
              <a:ext uri="{FF2B5EF4-FFF2-40B4-BE49-F238E27FC236}">
                <a16:creationId xmlns:a16="http://schemas.microsoft.com/office/drawing/2014/main" id="{A73E3CFC-9652-4E07-82D7-0EC3304CAA1F}"/>
              </a:ext>
            </a:extLst>
          </p:cNvPr>
          <p:cNvSpPr/>
          <p:nvPr/>
        </p:nvSpPr>
        <p:spPr>
          <a:xfrm>
            <a:off x="3916634" y="2327275"/>
            <a:ext cx="1632347"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6" name="Rectangle 25">
            <a:extLst>
              <a:ext uri="{FF2B5EF4-FFF2-40B4-BE49-F238E27FC236}">
                <a16:creationId xmlns:a16="http://schemas.microsoft.com/office/drawing/2014/main" id="{DFA0623C-0B34-4074-8AA0-6428A5AF07A3}"/>
              </a:ext>
            </a:extLst>
          </p:cNvPr>
          <p:cNvSpPr/>
          <p:nvPr/>
        </p:nvSpPr>
        <p:spPr>
          <a:xfrm>
            <a:off x="5601629" y="3917949"/>
            <a:ext cx="1632347"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278606" y="260351"/>
            <a:ext cx="8640367"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35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45701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657225" y="4406207"/>
            <a:ext cx="7829550" cy="1175444"/>
          </a:xfrm>
        </p:spPr>
        <p:txBody>
          <a:bodyPr anchor="ctr"/>
          <a:lstStyle>
            <a:lvl1pPr algn="ctr">
              <a:defRPr sz="45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6" name="Rectangle 15">
            <a:extLst>
              <a:ext uri="{FF2B5EF4-FFF2-40B4-BE49-F238E27FC236}">
                <a16:creationId xmlns:a16="http://schemas.microsoft.com/office/drawing/2014/main" id="{A73E3CFC-9652-4E07-82D7-0EC3304CAA1F}"/>
              </a:ext>
            </a:extLst>
          </p:cNvPr>
          <p:cNvSpPr/>
          <p:nvPr/>
        </p:nvSpPr>
        <p:spPr>
          <a:xfrm>
            <a:off x="1" y="1"/>
            <a:ext cx="9143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278607" y="260351"/>
            <a:ext cx="8640366" cy="3657599"/>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p:nvSpPr>
        <p:spPr>
          <a:xfrm>
            <a:off x="4346971" y="3914082"/>
            <a:ext cx="450056"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1297308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p:nvSpPr>
        <p:spPr>
          <a:xfrm>
            <a:off x="278606" y="1526383"/>
            <a:ext cx="2696766"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a:extLst>
              <a:ext uri="{FF2B5EF4-FFF2-40B4-BE49-F238E27FC236}">
                <a16:creationId xmlns:a16="http://schemas.microsoft.com/office/drawing/2014/main" id="{A5A73287-EED0-4EEC-8007-E2C13366027B}"/>
              </a:ext>
            </a:extLst>
          </p:cNvPr>
          <p:cNvSpPr/>
          <p:nvPr/>
        </p:nvSpPr>
        <p:spPr>
          <a:xfrm>
            <a:off x="6168629" y="1526383"/>
            <a:ext cx="2696766"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435769" y="1724025"/>
            <a:ext cx="2357438" cy="4191000"/>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38462" y="1712119"/>
            <a:ext cx="2357100" cy="4191000"/>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2975373" y="1233488"/>
            <a:ext cx="3193256" cy="5148262"/>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098495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p:nvSpPr>
        <p:spPr>
          <a:xfrm>
            <a:off x="4650582" y="1233488"/>
            <a:ext cx="4214813"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4787291" y="1357414"/>
            <a:ext cx="3941395" cy="2404860"/>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278607" y="1233488"/>
            <a:ext cx="4318397" cy="2415600"/>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4650581" y="3967164"/>
            <a:ext cx="4214813" cy="241458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p:nvSpPr>
        <p:spPr>
          <a:xfrm>
            <a:off x="278607" y="3643800"/>
            <a:ext cx="4318397"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466805" y="3848474"/>
            <a:ext cx="3942000" cy="2404800"/>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825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a:extLst>
              <a:ext uri="{FF2B5EF4-FFF2-40B4-BE49-F238E27FC236}">
                <a16:creationId xmlns:a16="http://schemas.microsoft.com/office/drawing/2014/main" id="{21508BC1-7ABB-42C8-B268-3C6F4FD455DE}"/>
              </a:ext>
            </a:extLst>
          </p:cNvPr>
          <p:cNvSpPr/>
          <p:nvPr/>
        </p:nvSpPr>
        <p:spPr>
          <a:xfrm>
            <a:off x="150019" y="-1"/>
            <a:ext cx="8993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428625" y="1"/>
            <a:ext cx="4525566" cy="6857999"/>
          </a:xfrm>
          <a:solidFill>
            <a:schemeClr val="bg1">
              <a:lumMod val="95000"/>
            </a:schemeClr>
          </a:solidFill>
        </p:spPr>
        <p:txBody>
          <a:bodyPr>
            <a:normAutofit/>
          </a:bodyPr>
          <a:lstStyle>
            <a:lvl1pPr marL="0" indent="0" algn="ctr">
              <a:buNone/>
              <a:defRPr sz="135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p:nvSpPr>
        <p:spPr>
          <a:xfrm>
            <a:off x="1" y="1"/>
            <a:ext cx="2786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5179219" y="1512890"/>
            <a:ext cx="3739754" cy="3262311"/>
          </a:xfrm>
        </p:spPr>
        <p:txBody>
          <a:bodyPr anchor="b"/>
          <a:lstStyle>
            <a:lvl1pPr algn="l">
              <a:defRPr sz="45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5179219" y="4927601"/>
            <a:ext cx="3739754" cy="976311"/>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996463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278606" y="1233489"/>
            <a:ext cx="8640366" cy="2381361"/>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p:nvSpPr>
        <p:spPr>
          <a:xfrm>
            <a:off x="278606" y="3643800"/>
            <a:ext cx="8640366"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4787291" y="3808206"/>
            <a:ext cx="3941395" cy="2404860"/>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466805" y="3808236"/>
            <a:ext cx="3942000" cy="2404800"/>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p:nvCxnSpPr>
        <p:spPr>
          <a:xfrm>
            <a:off x="4598789" y="3774713"/>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274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2" name="Rectangle 21">
            <a:extLst>
              <a:ext uri="{FF2B5EF4-FFF2-40B4-BE49-F238E27FC236}">
                <a16:creationId xmlns:a16="http://schemas.microsoft.com/office/drawing/2014/main" id="{115DEB4D-1697-4E72-B2BF-F5EA1EF3B009}"/>
              </a:ext>
            </a:extLst>
          </p:cNvPr>
          <p:cNvSpPr/>
          <p:nvPr/>
        </p:nvSpPr>
        <p:spPr>
          <a:xfrm>
            <a:off x="5372100" y="3052634"/>
            <a:ext cx="1026400"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278607" y="1334424"/>
            <a:ext cx="3336131" cy="1520824"/>
          </a:xfrm>
        </p:spPr>
        <p:txBody>
          <a:bodyPr anchor="b">
            <a:noAutofit/>
          </a:bodyPr>
          <a:lstStyle>
            <a:lvl1pPr>
              <a:defRPr sz="27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2707173" y="3118776"/>
            <a:ext cx="2195483" cy="3081999"/>
          </a:xfrm>
        </p:spPr>
        <p:txBody>
          <a:bodyPr>
            <a:normAutofit/>
          </a:bodyPr>
          <a:lstStyle>
            <a:lvl1pPr>
              <a:defRPr sz="1350">
                <a:solidFill>
                  <a:schemeClr val="tx1"/>
                </a:solidFill>
              </a:defRPr>
            </a:lvl1pPr>
            <a:lvl2pPr>
              <a:defRPr sz="1200">
                <a:solidFill>
                  <a:schemeClr val="tx1"/>
                </a:solidFill>
              </a:defRPr>
            </a:lvl2pPr>
            <a:lvl3pPr>
              <a:defRPr sz="1050">
                <a:solidFill>
                  <a:schemeClr val="tx1"/>
                </a:solidFill>
              </a:defRPr>
            </a:lvl3pPr>
            <a:lvl4pPr>
              <a:defRPr sz="900">
                <a:solidFill>
                  <a:schemeClr val="tx1"/>
                </a:solidFill>
              </a:defRPr>
            </a:lvl4pPr>
            <a:lvl5pPr>
              <a:defRPr sz="9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278606" y="3118776"/>
            <a:ext cx="2195100" cy="3081922"/>
          </a:xfrm>
        </p:spPr>
        <p:txBody>
          <a:bodyPr>
            <a:normAutofit/>
          </a:bodyPr>
          <a:lstStyle>
            <a:lvl1pPr>
              <a:defRPr sz="1350">
                <a:solidFill>
                  <a:schemeClr val="tx1"/>
                </a:solidFill>
              </a:defRPr>
            </a:lvl1pPr>
            <a:lvl2pPr>
              <a:defRPr sz="1200">
                <a:solidFill>
                  <a:schemeClr val="tx1"/>
                </a:solidFill>
              </a:defRPr>
            </a:lvl2pPr>
            <a:lvl3pPr>
              <a:defRPr sz="1050">
                <a:solidFill>
                  <a:schemeClr val="tx1"/>
                </a:solidFill>
              </a:defRPr>
            </a:lvl3pPr>
            <a:lvl4pPr>
              <a:defRPr sz="900">
                <a:solidFill>
                  <a:schemeClr val="tx1"/>
                </a:solidFill>
              </a:defRPr>
            </a:lvl4pPr>
            <a:lvl5pPr>
              <a:defRPr sz="9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3681312" y="-4277"/>
            <a:ext cx="5462689"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35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p:nvSpPr>
        <p:spPr>
          <a:xfrm>
            <a:off x="4657725" y="2027725"/>
            <a:ext cx="804965"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1" name="Rectangle 20">
            <a:extLst>
              <a:ext uri="{FF2B5EF4-FFF2-40B4-BE49-F238E27FC236}">
                <a16:creationId xmlns:a16="http://schemas.microsoft.com/office/drawing/2014/main" id="{B569B8CC-B741-4501-A871-F6CC58941F5C}"/>
              </a:ext>
            </a:extLst>
          </p:cNvPr>
          <p:cNvSpPr/>
          <p:nvPr/>
        </p:nvSpPr>
        <p:spPr>
          <a:xfrm>
            <a:off x="6495948" y="4055448"/>
            <a:ext cx="804965"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p:nvCxnSpPr>
        <p:spPr>
          <a:xfrm>
            <a:off x="2589014"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p:nvSpPr>
        <p:spPr>
          <a:xfrm>
            <a:off x="0" y="1405863"/>
            <a:ext cx="225028"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2816193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278606" y="260350"/>
            <a:ext cx="8640366" cy="6121400"/>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p:nvSpPr>
        <p:spPr>
          <a:xfrm>
            <a:off x="1184056" y="2299953"/>
            <a:ext cx="3315007"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D1D54A23-014A-49B4-9E28-7641C8A4F0C1}"/>
              </a:ext>
            </a:extLst>
          </p:cNvPr>
          <p:cNvSpPr/>
          <p:nvPr/>
        </p:nvSpPr>
        <p:spPr>
          <a:xfrm>
            <a:off x="4638366" y="2299953"/>
            <a:ext cx="3315007"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190628" y="1233488"/>
            <a:ext cx="6762745" cy="761076"/>
          </a:xfrm>
        </p:spPr>
        <p:txBody>
          <a:bodyPr anchor="ctr">
            <a:noAutofit/>
          </a:bodyPr>
          <a:lstStyle>
            <a:lvl1pPr algn="ctr">
              <a:defRPr sz="27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4746068" y="2424864"/>
            <a:ext cx="3099600" cy="2833200"/>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292115" y="2424865"/>
            <a:ext cx="3098888" cy="2832101"/>
          </a:xfrm>
        </p:spPr>
        <p:txBody>
          <a:bodyPr>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813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Rectangle 4">
            <a:extLst>
              <a:ext uri="{FF2B5EF4-FFF2-40B4-BE49-F238E27FC236}">
                <a16:creationId xmlns:a16="http://schemas.microsoft.com/office/drawing/2014/main" id="{113E1565-5B33-4914-9800-50B8400266FF}"/>
              </a:ext>
            </a:extLst>
          </p:cNvPr>
          <p:cNvSpPr/>
          <p:nvPr/>
        </p:nvSpPr>
        <p:spPr>
          <a:xfrm>
            <a:off x="1" y="0"/>
            <a:ext cx="914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251817" y="260350"/>
            <a:ext cx="8640366" cy="6300788"/>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797085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2"/>
            <a:ext cx="9143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35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9801124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278607" y="260350"/>
            <a:ext cx="3369469" cy="6300788"/>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3736182" y="260350"/>
            <a:ext cx="2055019" cy="6300788"/>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5879307" y="260350"/>
            <a:ext cx="3039666" cy="3803650"/>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5879307" y="4165600"/>
            <a:ext cx="3039666" cy="2395538"/>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381952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9144001" cy="4391024"/>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p:nvGrpSpPr>
        <p:grpSpPr>
          <a:xfrm>
            <a:off x="278606" y="260350"/>
            <a:ext cx="483394"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
        <p:nvSpPr>
          <p:cNvPr id="10" name="Rectangle 9">
            <a:extLst>
              <a:ext uri="{FF2B5EF4-FFF2-40B4-BE49-F238E27FC236}">
                <a16:creationId xmlns:a16="http://schemas.microsoft.com/office/drawing/2014/main" id="{38B3D026-83A3-4D78-8B11-A20A6F47170C}"/>
              </a:ext>
            </a:extLst>
          </p:cNvPr>
          <p:cNvSpPr/>
          <p:nvPr/>
        </p:nvSpPr>
        <p:spPr>
          <a:xfrm>
            <a:off x="8096251" y="5642462"/>
            <a:ext cx="104775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1668503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Rectangle 10">
            <a:extLst>
              <a:ext uri="{FF2B5EF4-FFF2-40B4-BE49-F238E27FC236}">
                <a16:creationId xmlns:a16="http://schemas.microsoft.com/office/drawing/2014/main" id="{9171FC10-F7C3-4841-A705-B83FDE093009}"/>
              </a:ext>
            </a:extLst>
          </p:cNvPr>
          <p:cNvSpPr/>
          <p:nvPr/>
        </p:nvSpPr>
        <p:spPr>
          <a:xfrm>
            <a:off x="7048501" y="0"/>
            <a:ext cx="20954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1" y="260350"/>
            <a:ext cx="8918972" cy="6300788"/>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4265780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278607" y="260352"/>
            <a:ext cx="8640365"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278606" y="1233488"/>
            <a:ext cx="1849500" cy="496728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p:nvSpPr>
        <p:spPr>
          <a:xfrm>
            <a:off x="2169214" y="1233489"/>
            <a:ext cx="2407754"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2253334" y="1330963"/>
            <a:ext cx="2239514" cy="1076636"/>
          </a:xfrm>
        </p:spPr>
        <p:txBody>
          <a:bodyPr anchor="ctr"/>
          <a:lstStyle>
            <a:lvl1pPr marL="0" indent="0">
              <a:buNone/>
              <a:defRPr sz="1800" b="1">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p:nvSpPr>
        <p:spPr>
          <a:xfrm>
            <a:off x="2169214" y="2542917"/>
            <a:ext cx="2407754"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2253334" y="2623930"/>
            <a:ext cx="2239514" cy="3448880"/>
          </a:xfrm>
        </p:spPr>
        <p:txBody>
          <a:bodyPr>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4613804" y="1233487"/>
            <a:ext cx="1848680" cy="496728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p:nvSpPr>
        <p:spPr>
          <a:xfrm>
            <a:off x="6504849" y="1233489"/>
            <a:ext cx="2407754"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p:nvSpPr>
        <p:spPr>
          <a:xfrm>
            <a:off x="6504848" y="2542917"/>
            <a:ext cx="2407754"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589574" y="1333189"/>
            <a:ext cx="2238300" cy="1074410"/>
          </a:xfrm>
        </p:spPr>
        <p:txBody>
          <a:bodyPr anchor="ctr"/>
          <a:lstStyle>
            <a:lvl1pPr marL="0" indent="0">
              <a:buNone/>
              <a:defRPr sz="1800" b="1">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589574" y="2623931"/>
            <a:ext cx="2238300" cy="3448881"/>
          </a:xfrm>
        </p:spPr>
        <p:txBody>
          <a:bodyPr>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195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278607" y="260352"/>
            <a:ext cx="8640365"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5297871" y="1233488"/>
            <a:ext cx="3621101" cy="496728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p:nvSpPr>
        <p:spPr>
          <a:xfrm>
            <a:off x="278608" y="1233489"/>
            <a:ext cx="2407754"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62728" y="1330963"/>
            <a:ext cx="2239514" cy="1076636"/>
          </a:xfrm>
        </p:spPr>
        <p:txBody>
          <a:bodyPr anchor="ctr"/>
          <a:lstStyle>
            <a:lvl1pPr marL="0" indent="0">
              <a:buNone/>
              <a:defRPr sz="1800" b="1">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p:nvSpPr>
        <p:spPr>
          <a:xfrm>
            <a:off x="278607" y="2542917"/>
            <a:ext cx="2407754"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62728" y="2623930"/>
            <a:ext cx="2239514" cy="3448880"/>
          </a:xfrm>
        </p:spPr>
        <p:txBody>
          <a:bodyPr>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p:nvSpPr>
        <p:spPr>
          <a:xfrm>
            <a:off x="2788240" y="1233489"/>
            <a:ext cx="2407754"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p:nvSpPr>
        <p:spPr>
          <a:xfrm>
            <a:off x="2788239" y="2542917"/>
            <a:ext cx="2407754"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2872965" y="1333189"/>
            <a:ext cx="2238300" cy="1074410"/>
          </a:xfrm>
        </p:spPr>
        <p:txBody>
          <a:bodyPr anchor="ctr"/>
          <a:lstStyle>
            <a:lvl1pPr marL="0" indent="0">
              <a:buNone/>
              <a:defRPr sz="1800" b="1">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2872965" y="2623931"/>
            <a:ext cx="2238300" cy="3448881"/>
          </a:xfrm>
        </p:spPr>
        <p:txBody>
          <a:bodyPr>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84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9144000" cy="6857999"/>
          </a:xfrm>
          <a:solidFill>
            <a:schemeClr val="bg1">
              <a:lumMod val="95000"/>
            </a:schemeClr>
          </a:solidFill>
        </p:spPr>
        <p:txBody>
          <a:bodyPr>
            <a:normAutofit/>
          </a:bodyPr>
          <a:lstStyle>
            <a:lvl1pPr marL="0" indent="0" algn="ctr">
              <a:buNone/>
              <a:defRPr sz="135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2577458" y="1779590"/>
            <a:ext cx="3989086" cy="2182811"/>
          </a:xfrm>
        </p:spPr>
        <p:txBody>
          <a:bodyPr anchor="b">
            <a:normAutofit/>
          </a:bodyPr>
          <a:lstStyle>
            <a:lvl1pPr algn="ctr">
              <a:defRPr sz="405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2577458" y="4079084"/>
            <a:ext cx="3989086" cy="976311"/>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4561356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278607" y="260352"/>
            <a:ext cx="8640365"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278607" y="1233488"/>
            <a:ext cx="8640365" cy="496728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4696349" y="2910544"/>
            <a:ext cx="3793500" cy="518457"/>
          </a:xfrm>
        </p:spPr>
        <p:txBody>
          <a:bodyPr anchor="ctr">
            <a:normAutofit/>
          </a:bodyPr>
          <a:lstStyle>
            <a:lvl1pPr marL="0" indent="0">
              <a:buNone/>
              <a:defRPr sz="1500" b="1">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4696349" y="3523421"/>
            <a:ext cx="3793500" cy="2181641"/>
          </a:xfrm>
        </p:spPr>
        <p:txBody>
          <a:bodyPr>
            <a:normAutofit/>
          </a:bodyPr>
          <a:lstStyle>
            <a:lvl1pPr>
              <a:defRPr sz="1200">
                <a:solidFill>
                  <a:schemeClr val="bg1"/>
                </a:solidFill>
              </a:defRPr>
            </a:lvl1pPr>
            <a:lvl2pPr>
              <a:defRPr sz="1050">
                <a:solidFill>
                  <a:schemeClr val="bg1"/>
                </a:solidFill>
              </a:defRPr>
            </a:lvl2pPr>
            <a:lvl3pPr>
              <a:defRPr sz="900">
                <a:solidFill>
                  <a:schemeClr val="bg1"/>
                </a:solidFill>
              </a:defRPr>
            </a:lvl3pPr>
            <a:lvl4pPr>
              <a:defRPr sz="825">
                <a:solidFill>
                  <a:schemeClr val="bg1"/>
                </a:solidFill>
              </a:defRPr>
            </a:lvl4pPr>
            <a:lvl5pPr>
              <a:defRPr sz="825">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671357" y="2910544"/>
            <a:ext cx="3793798" cy="518457"/>
          </a:xfrm>
        </p:spPr>
        <p:txBody>
          <a:bodyPr anchor="ctr"/>
          <a:lstStyle>
            <a:lvl1pPr marL="0" indent="0">
              <a:buNone/>
              <a:defRPr sz="1500" b="1">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671357" y="3523421"/>
            <a:ext cx="3793798" cy="2181641"/>
          </a:xfrm>
        </p:spPr>
        <p:txBody>
          <a:bodyPr>
            <a:normAutofit/>
          </a:bodyPr>
          <a:lstStyle>
            <a:lvl1pPr>
              <a:defRPr sz="1200">
                <a:solidFill>
                  <a:schemeClr val="bg1"/>
                </a:solidFill>
              </a:defRPr>
            </a:lvl1pPr>
            <a:lvl2pPr>
              <a:defRPr sz="1050">
                <a:solidFill>
                  <a:schemeClr val="bg1"/>
                </a:solidFill>
              </a:defRPr>
            </a:lvl2pPr>
            <a:lvl3pPr>
              <a:defRPr sz="900">
                <a:solidFill>
                  <a:schemeClr val="bg1"/>
                </a:solidFill>
              </a:defRPr>
            </a:lvl3pPr>
            <a:lvl4pPr>
              <a:defRPr sz="825">
                <a:solidFill>
                  <a:schemeClr val="bg1"/>
                </a:solidFill>
              </a:defRPr>
            </a:lvl4pPr>
            <a:lvl5pPr>
              <a:defRPr sz="825">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3887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p:nvSpPr>
        <p:spPr>
          <a:xfrm>
            <a:off x="0" y="0"/>
            <a:ext cx="9144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278607" y="260352"/>
            <a:ext cx="8640365"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4696348" y="3634444"/>
            <a:ext cx="4222624" cy="518457"/>
          </a:xfrm>
        </p:spPr>
        <p:txBody>
          <a:bodyPr anchor="ctr">
            <a:normAutofit/>
          </a:bodyPr>
          <a:lstStyle>
            <a:lvl1pPr marL="0" indent="0">
              <a:buNone/>
              <a:defRPr sz="1500" b="1">
                <a:solidFill>
                  <a:schemeClr val="tx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4696348" y="4247321"/>
            <a:ext cx="4222624" cy="1953455"/>
          </a:xfrm>
        </p:spPr>
        <p:txBody>
          <a:bodyPr>
            <a:normAutofit/>
          </a:bodyPr>
          <a:lstStyle>
            <a:lvl1pPr>
              <a:defRPr sz="1350">
                <a:solidFill>
                  <a:schemeClr val="tx1"/>
                </a:solidFill>
              </a:defRPr>
            </a:lvl1pPr>
            <a:lvl2pPr>
              <a:defRPr sz="1200">
                <a:solidFill>
                  <a:schemeClr val="tx1"/>
                </a:solidFill>
              </a:defRPr>
            </a:lvl2pPr>
            <a:lvl3pPr>
              <a:defRPr sz="1050">
                <a:solidFill>
                  <a:schemeClr val="tx1"/>
                </a:solidFill>
              </a:defRPr>
            </a:lvl3pPr>
            <a:lvl4pPr>
              <a:defRPr sz="900">
                <a:solidFill>
                  <a:schemeClr val="tx1"/>
                </a:solidFill>
              </a:defRPr>
            </a:lvl4pPr>
            <a:lvl5pP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278607" y="3634444"/>
            <a:ext cx="4186548" cy="518457"/>
          </a:xfrm>
        </p:spPr>
        <p:txBody>
          <a:bodyPr anchor="ctr"/>
          <a:lstStyle>
            <a:lvl1pPr marL="0" indent="0">
              <a:buNone/>
              <a:defRPr sz="1500" b="1">
                <a:solidFill>
                  <a:schemeClr val="tx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278607" y="4247321"/>
            <a:ext cx="4186548" cy="1953455"/>
          </a:xfrm>
        </p:spPr>
        <p:txBody>
          <a:bodyPr>
            <a:normAutofit/>
          </a:bodyPr>
          <a:lstStyle>
            <a:lvl1pPr>
              <a:defRPr sz="1350">
                <a:solidFill>
                  <a:schemeClr val="tx1"/>
                </a:solidFill>
              </a:defRPr>
            </a:lvl1pPr>
            <a:lvl2pPr>
              <a:defRPr sz="1200">
                <a:solidFill>
                  <a:schemeClr val="tx1"/>
                </a:solidFill>
              </a:defRPr>
            </a:lvl2pPr>
            <a:lvl3pPr>
              <a:defRPr sz="1050">
                <a:solidFill>
                  <a:schemeClr val="tx1"/>
                </a:solidFill>
              </a:defRPr>
            </a:lvl3pPr>
            <a:lvl4pPr>
              <a:defRPr sz="900">
                <a:solidFill>
                  <a:schemeClr val="tx1"/>
                </a:solidFill>
              </a:defRPr>
            </a:lvl4pPr>
            <a:lvl5pP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278607" y="1593852"/>
            <a:ext cx="4186548" cy="1929569"/>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4711304" y="1593851"/>
            <a:ext cx="4186548" cy="1929569"/>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51068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p:nvSpPr>
        <p:spPr>
          <a:xfrm>
            <a:off x="4830959" y="3761721"/>
            <a:ext cx="40851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6">
            <a:extLst>
              <a:ext uri="{FF2B5EF4-FFF2-40B4-BE49-F238E27FC236}">
                <a16:creationId xmlns:a16="http://schemas.microsoft.com/office/drawing/2014/main" id="{4DB43705-0B3F-4F77-A8BB-08EC09D36A56}"/>
              </a:ext>
            </a:extLst>
          </p:cNvPr>
          <p:cNvSpPr/>
          <p:nvPr/>
        </p:nvSpPr>
        <p:spPr>
          <a:xfrm>
            <a:off x="278606" y="1271589"/>
            <a:ext cx="4083844"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278607" y="260352"/>
            <a:ext cx="8640365"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4957627" y="3956707"/>
            <a:ext cx="3831766" cy="518457"/>
          </a:xfrm>
        </p:spPr>
        <p:txBody>
          <a:bodyPr anchor="ctr">
            <a:normAutofit/>
          </a:bodyPr>
          <a:lstStyle>
            <a:lvl1pPr marL="0" indent="0">
              <a:buNone/>
              <a:defRPr sz="1500" b="1">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4957627" y="4569584"/>
            <a:ext cx="3831766" cy="1412117"/>
          </a:xfrm>
        </p:spPr>
        <p:txBody>
          <a:bodyPr>
            <a:normAutofit/>
          </a:bodyPr>
          <a:lstStyle>
            <a:lvl1pPr>
              <a:defRPr sz="1200">
                <a:solidFill>
                  <a:schemeClr val="bg1"/>
                </a:solidFill>
              </a:defRPr>
            </a:lvl1pPr>
            <a:lvl2pPr>
              <a:defRPr sz="1050">
                <a:solidFill>
                  <a:schemeClr val="bg1"/>
                </a:solidFill>
              </a:defRPr>
            </a:lvl2pPr>
            <a:lvl3pPr>
              <a:defRPr sz="900">
                <a:solidFill>
                  <a:schemeClr val="bg1"/>
                </a:solidFill>
              </a:defRPr>
            </a:lvl3pPr>
            <a:lvl4pPr>
              <a:defRPr sz="825">
                <a:solidFill>
                  <a:schemeClr val="bg1"/>
                </a:solidFill>
              </a:defRPr>
            </a:lvl4pPr>
            <a:lvl5pPr>
              <a:defRPr sz="825">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04877" y="1462744"/>
            <a:ext cx="3831300" cy="518457"/>
          </a:xfrm>
        </p:spPr>
        <p:txBody>
          <a:bodyPr anchor="ctr"/>
          <a:lstStyle>
            <a:lvl1pPr marL="0" indent="0">
              <a:buNone/>
              <a:defRPr sz="1500" b="1">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04877" y="2075621"/>
            <a:ext cx="3831300" cy="1391480"/>
          </a:xfrm>
        </p:spPr>
        <p:txBody>
          <a:bodyPr>
            <a:normAutofit/>
          </a:bodyPr>
          <a:lstStyle>
            <a:lvl1pPr>
              <a:defRPr sz="1200">
                <a:solidFill>
                  <a:schemeClr val="bg1"/>
                </a:solidFill>
              </a:defRPr>
            </a:lvl1pPr>
            <a:lvl2pPr>
              <a:defRPr sz="1050">
                <a:solidFill>
                  <a:schemeClr val="bg1"/>
                </a:solidFill>
              </a:defRPr>
            </a:lvl2pPr>
            <a:lvl3pPr>
              <a:defRPr sz="900">
                <a:solidFill>
                  <a:schemeClr val="bg1"/>
                </a:solidFill>
              </a:defRPr>
            </a:lvl3pPr>
            <a:lvl4pPr>
              <a:defRPr sz="825">
                <a:solidFill>
                  <a:schemeClr val="bg1"/>
                </a:solidFill>
              </a:defRPr>
            </a:lvl4pPr>
            <a:lvl5pPr>
              <a:defRPr sz="825">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4410076" y="1271589"/>
            <a:ext cx="4509000" cy="2400955"/>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278606" y="3758269"/>
            <a:ext cx="4508850" cy="2400955"/>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816779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278607" y="1233488"/>
            <a:ext cx="4179094" cy="3973512"/>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4739878" y="2227263"/>
            <a:ext cx="4179094" cy="3973512"/>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p:nvSpPr>
        <p:spPr>
          <a:xfrm>
            <a:off x="278607" y="5271761"/>
            <a:ext cx="4179094"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a:extLst>
              <a:ext uri="{FF2B5EF4-FFF2-40B4-BE49-F238E27FC236}">
                <a16:creationId xmlns:a16="http://schemas.microsoft.com/office/drawing/2014/main" id="{9161B260-71A2-402A-A38D-FE2C484B7F99}"/>
              </a:ext>
            </a:extLst>
          </p:cNvPr>
          <p:cNvSpPr/>
          <p:nvPr/>
        </p:nvSpPr>
        <p:spPr>
          <a:xfrm>
            <a:off x="4739877" y="1233489"/>
            <a:ext cx="4179094"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401240" y="5380667"/>
            <a:ext cx="3933825" cy="711200"/>
          </a:xfrm>
        </p:spPr>
        <p:txBody>
          <a:bodyPr anchor="ctr">
            <a:noAutofit/>
          </a:bodyPr>
          <a:lstStyle>
            <a:lvl1pPr marL="0" indent="0" algn="ctr">
              <a:buNone/>
              <a:defRPr sz="1800" b="1">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4862511" y="1342395"/>
            <a:ext cx="3933825" cy="711200"/>
          </a:xfrm>
        </p:spPr>
        <p:txBody>
          <a:bodyPr anchor="ctr">
            <a:noAutofit/>
          </a:bodyPr>
          <a:lstStyle>
            <a:lvl1pPr marL="0" indent="0" algn="ctr">
              <a:buNone/>
              <a:defRPr sz="1800" b="1">
                <a:solidFill>
                  <a:schemeClr val="bg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dirty="0"/>
              <a:t>Add your text here</a:t>
            </a:r>
          </a:p>
        </p:txBody>
      </p:sp>
    </p:spTree>
    <p:extLst>
      <p:ext uri="{BB962C8B-B14F-4D97-AF65-F5344CB8AC3E}">
        <p14:creationId xmlns:p14="http://schemas.microsoft.com/office/powerpoint/2010/main" val="1274508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485774" y="4517395"/>
            <a:ext cx="4029072" cy="711200"/>
          </a:xfrm>
        </p:spPr>
        <p:txBody>
          <a:bodyPr anchor="ctr">
            <a:noAutofit/>
          </a:bodyPr>
          <a:lstStyle>
            <a:lvl1pPr marL="0" indent="0" algn="ctr">
              <a:buNone/>
              <a:defRPr sz="1800" b="1">
                <a:solidFill>
                  <a:schemeClr val="tx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4691062" y="1642105"/>
            <a:ext cx="4029072" cy="711200"/>
          </a:xfrm>
        </p:spPr>
        <p:txBody>
          <a:bodyPr anchor="ctr">
            <a:noAutofit/>
          </a:bodyPr>
          <a:lstStyle>
            <a:lvl1pPr marL="0" indent="0" algn="ctr">
              <a:buNone/>
              <a:defRPr sz="1800" b="1">
                <a:solidFill>
                  <a:schemeClr val="tx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p:nvSpPr>
        <p:spPr>
          <a:xfrm>
            <a:off x="0" y="0"/>
            <a:ext cx="139064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a:extLst>
              <a:ext uri="{FF2B5EF4-FFF2-40B4-BE49-F238E27FC236}">
                <a16:creationId xmlns:a16="http://schemas.microsoft.com/office/drawing/2014/main" id="{AF9F3577-4130-4F32-9302-DA8838D30560}"/>
              </a:ext>
            </a:extLst>
          </p:cNvPr>
          <p:cNvSpPr/>
          <p:nvPr/>
        </p:nvSpPr>
        <p:spPr>
          <a:xfrm>
            <a:off x="7753351" y="5122548"/>
            <a:ext cx="139064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485775" y="571501"/>
            <a:ext cx="4029073" cy="383984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4691061" y="2429506"/>
            <a:ext cx="4029073" cy="3856995"/>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9057162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2" name="Rectangle 11">
            <a:extLst>
              <a:ext uri="{FF2B5EF4-FFF2-40B4-BE49-F238E27FC236}">
                <a16:creationId xmlns:a16="http://schemas.microsoft.com/office/drawing/2014/main" id="{6F023CF6-0A85-4867-A5CF-F75DDBC4C20A}"/>
              </a:ext>
            </a:extLst>
          </p:cNvPr>
          <p:cNvSpPr/>
          <p:nvPr/>
        </p:nvSpPr>
        <p:spPr>
          <a:xfrm>
            <a:off x="0" y="1932304"/>
            <a:ext cx="9144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485775" y="1470978"/>
            <a:ext cx="4029073" cy="383984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4691061" y="1462404"/>
            <a:ext cx="4029073" cy="3856995"/>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485774" y="5451475"/>
            <a:ext cx="4029072" cy="711200"/>
          </a:xfrm>
        </p:spPr>
        <p:txBody>
          <a:bodyPr anchor="ctr">
            <a:noAutofit/>
          </a:bodyPr>
          <a:lstStyle>
            <a:lvl1pPr marL="0" indent="0" algn="ctr">
              <a:buNone/>
              <a:defRPr sz="1800" b="1">
                <a:solidFill>
                  <a:schemeClr val="tx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4691061" y="591502"/>
            <a:ext cx="4029072" cy="711200"/>
          </a:xfrm>
        </p:spPr>
        <p:txBody>
          <a:bodyPr anchor="ctr">
            <a:noAutofit/>
          </a:bodyPr>
          <a:lstStyle>
            <a:lvl1pPr marL="0" indent="0" algn="ctr">
              <a:buNone/>
              <a:defRPr sz="1800" b="1">
                <a:solidFill>
                  <a:schemeClr val="tx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p:nvGrpSpPr>
        <p:grpSpPr>
          <a:xfrm>
            <a:off x="4040981" y="422433"/>
            <a:ext cx="483394"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grpSp>
        <p:nvGrpSpPr>
          <p:cNvPr id="17" name="Group 16">
            <a:extLst>
              <a:ext uri="{FF2B5EF4-FFF2-40B4-BE49-F238E27FC236}">
                <a16:creationId xmlns:a16="http://schemas.microsoft.com/office/drawing/2014/main" id="{FA147081-5AFB-463F-B27C-7A0C4CA0573B}"/>
              </a:ext>
            </a:extLst>
          </p:cNvPr>
          <p:cNvGrpSpPr/>
          <p:nvPr/>
        </p:nvGrpSpPr>
        <p:grpSpPr>
          <a:xfrm flipH="1">
            <a:off x="4686301" y="5451475"/>
            <a:ext cx="483394"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spTree>
    <p:extLst>
      <p:ext uri="{BB962C8B-B14F-4D97-AF65-F5344CB8AC3E}">
        <p14:creationId xmlns:p14="http://schemas.microsoft.com/office/powerpoint/2010/main" val="32951863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4514400" cy="6858000"/>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4629151" y="0"/>
            <a:ext cx="4514849" cy="6858000"/>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44013" y="5008563"/>
            <a:ext cx="3682800" cy="711200"/>
          </a:xfrm>
        </p:spPr>
        <p:txBody>
          <a:bodyPr anchor="ctr">
            <a:noAutofit/>
          </a:bodyPr>
          <a:lstStyle>
            <a:lvl1pPr marL="0" indent="0" algn="ctr">
              <a:buNone/>
              <a:defRPr sz="1800" b="1">
                <a:solidFill>
                  <a:schemeClr val="tx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4976695" y="5008563"/>
            <a:ext cx="3681531" cy="711200"/>
          </a:xfrm>
        </p:spPr>
        <p:txBody>
          <a:bodyPr anchor="ctr">
            <a:noAutofit/>
          </a:bodyPr>
          <a:lstStyle>
            <a:lvl1pPr marL="0" indent="0" algn="ctr">
              <a:buNone/>
              <a:defRPr sz="1800" b="1">
                <a:solidFill>
                  <a:schemeClr val="tx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dirty="0"/>
              <a:t>Add your text here</a:t>
            </a:r>
          </a:p>
        </p:txBody>
      </p:sp>
    </p:spTree>
    <p:extLst>
      <p:ext uri="{BB962C8B-B14F-4D97-AF65-F5344CB8AC3E}">
        <p14:creationId xmlns:p14="http://schemas.microsoft.com/office/powerpoint/2010/main" val="5349725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11">
            <a:extLst>
              <a:ext uri="{FF2B5EF4-FFF2-40B4-BE49-F238E27FC236}">
                <a16:creationId xmlns:a16="http://schemas.microsoft.com/office/drawing/2014/main" id="{6F023CF6-0A85-4867-A5CF-F75DDBC4C20A}"/>
              </a:ext>
            </a:extLst>
          </p:cNvPr>
          <p:cNvSpPr/>
          <p:nvPr/>
        </p:nvSpPr>
        <p:spPr>
          <a:xfrm>
            <a:off x="0" y="1"/>
            <a:ext cx="4029072"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278606" y="260351"/>
            <a:ext cx="4213615" cy="630078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p:nvSpPr>
        <p:spPr>
          <a:xfrm>
            <a:off x="5114930" y="-18257"/>
            <a:ext cx="4029072"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4710110" y="260351"/>
            <a:ext cx="4214700" cy="6300787"/>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44013" y="5008563"/>
            <a:ext cx="3682800" cy="711200"/>
          </a:xfrm>
        </p:spPr>
        <p:txBody>
          <a:bodyPr anchor="ctr">
            <a:noAutofit/>
          </a:bodyPr>
          <a:lstStyle>
            <a:lvl1pPr marL="0" indent="0" algn="ctr">
              <a:buNone/>
              <a:defRPr sz="1800" b="1">
                <a:solidFill>
                  <a:schemeClr val="tx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4976695" y="5008563"/>
            <a:ext cx="3681531" cy="711200"/>
          </a:xfrm>
        </p:spPr>
        <p:txBody>
          <a:bodyPr anchor="ctr">
            <a:noAutofit/>
          </a:bodyPr>
          <a:lstStyle>
            <a:lvl1pPr marL="0" indent="0" algn="ctr">
              <a:buNone/>
              <a:defRPr sz="1800" b="1">
                <a:solidFill>
                  <a:schemeClr val="tx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stStyle>
          <a:p>
            <a:pPr lvl="0"/>
            <a:r>
              <a:rPr lang="en-US" dirty="0"/>
              <a:t>Add your text here</a:t>
            </a:r>
          </a:p>
        </p:txBody>
      </p:sp>
    </p:spTree>
    <p:extLst>
      <p:ext uri="{BB962C8B-B14F-4D97-AF65-F5344CB8AC3E}">
        <p14:creationId xmlns:p14="http://schemas.microsoft.com/office/powerpoint/2010/main" val="22143493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24" name="Rectangle 23">
            <a:extLst>
              <a:ext uri="{FF2B5EF4-FFF2-40B4-BE49-F238E27FC236}">
                <a16:creationId xmlns:a16="http://schemas.microsoft.com/office/drawing/2014/main" id="{E2950CCA-59F9-4C47-A5BA-294E9EDCBABE}"/>
              </a:ext>
            </a:extLst>
          </p:cNvPr>
          <p:cNvSpPr/>
          <p:nvPr/>
        </p:nvSpPr>
        <p:spPr>
          <a:xfrm>
            <a:off x="278606" y="1233488"/>
            <a:ext cx="2082266"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Rectangle 24">
            <a:extLst>
              <a:ext uri="{FF2B5EF4-FFF2-40B4-BE49-F238E27FC236}">
                <a16:creationId xmlns:a16="http://schemas.microsoft.com/office/drawing/2014/main" id="{EB5BF167-B9E6-4F02-9FA8-3CA79D552F0E}"/>
              </a:ext>
            </a:extLst>
          </p:cNvPr>
          <p:cNvSpPr/>
          <p:nvPr/>
        </p:nvSpPr>
        <p:spPr>
          <a:xfrm>
            <a:off x="2464639" y="1233488"/>
            <a:ext cx="2082266"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ectangle 25">
            <a:extLst>
              <a:ext uri="{FF2B5EF4-FFF2-40B4-BE49-F238E27FC236}">
                <a16:creationId xmlns:a16="http://schemas.microsoft.com/office/drawing/2014/main" id="{B48694DE-D82B-49DB-8A45-D1DD4C9BCEF1}"/>
              </a:ext>
            </a:extLst>
          </p:cNvPr>
          <p:cNvSpPr/>
          <p:nvPr/>
        </p:nvSpPr>
        <p:spPr>
          <a:xfrm>
            <a:off x="4650673" y="1233488"/>
            <a:ext cx="2082266"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Rectangle 26">
            <a:extLst>
              <a:ext uri="{FF2B5EF4-FFF2-40B4-BE49-F238E27FC236}">
                <a16:creationId xmlns:a16="http://schemas.microsoft.com/office/drawing/2014/main" id="{407C1370-8D38-4641-8D37-30A1218A4372}"/>
              </a:ext>
            </a:extLst>
          </p:cNvPr>
          <p:cNvSpPr/>
          <p:nvPr/>
        </p:nvSpPr>
        <p:spPr>
          <a:xfrm>
            <a:off x="6836706" y="1246189"/>
            <a:ext cx="2082266"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29" name="Straight Connector 28">
            <a:extLst>
              <a:ext uri="{FF2B5EF4-FFF2-40B4-BE49-F238E27FC236}">
                <a16:creationId xmlns:a16="http://schemas.microsoft.com/office/drawing/2014/main" id="{CE3EDDE5-9B23-44D7-8546-0B2365B42B16}"/>
              </a:ext>
            </a:extLst>
          </p:cNvPr>
          <p:cNvCxnSpPr/>
          <p:nvPr/>
        </p:nvCxnSpPr>
        <p:spPr>
          <a:xfrm>
            <a:off x="443439" y="3721100"/>
            <a:ext cx="1752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p:nvCxnSpPr>
        <p:spPr>
          <a:xfrm>
            <a:off x="2629472" y="3721100"/>
            <a:ext cx="1752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p:nvCxnSpPr>
        <p:spPr>
          <a:xfrm>
            <a:off x="4815506" y="3721100"/>
            <a:ext cx="1752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p:nvCxnSpPr>
        <p:spPr>
          <a:xfrm>
            <a:off x="7001539" y="3721100"/>
            <a:ext cx="1752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657225" y="1739900"/>
            <a:ext cx="1266825"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2872360" y="4263232"/>
            <a:ext cx="1266825"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5058393" y="1739900"/>
            <a:ext cx="1266825"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7244426" y="4263232"/>
            <a:ext cx="1266825"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442912" y="3949700"/>
            <a:ext cx="1752600" cy="1854200"/>
          </a:xfrm>
        </p:spPr>
        <p:txBody>
          <a:bodyP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2629472" y="1595835"/>
            <a:ext cx="1752600" cy="1854200"/>
          </a:xfrm>
        </p:spPr>
        <p:txBody>
          <a:bodyPr anchor="b">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4815506" y="3949700"/>
            <a:ext cx="1752600" cy="1854200"/>
          </a:xfrm>
        </p:spPr>
        <p:txBody>
          <a:bodyP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7001539" y="1595835"/>
            <a:ext cx="1752600" cy="1854200"/>
          </a:xfrm>
        </p:spPr>
        <p:txBody>
          <a:bodyPr anchor="b">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Tree>
    <p:extLst>
      <p:ext uri="{BB962C8B-B14F-4D97-AF65-F5344CB8AC3E}">
        <p14:creationId xmlns:p14="http://schemas.microsoft.com/office/powerpoint/2010/main" val="6981782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7" y="260351"/>
            <a:ext cx="4626355"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p:nvSpPr>
        <p:spPr>
          <a:xfrm>
            <a:off x="5076826" y="0"/>
            <a:ext cx="203331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F44232AA-36A1-4A85-8868-9D12848EB106}"/>
              </a:ext>
            </a:extLst>
          </p:cNvPr>
          <p:cNvSpPr/>
          <p:nvPr/>
        </p:nvSpPr>
        <p:spPr>
          <a:xfrm>
            <a:off x="7110688" y="2286000"/>
            <a:ext cx="203331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0B045D93-056D-486E-A634-890ECB9AF9C2}"/>
              </a:ext>
            </a:extLst>
          </p:cNvPr>
          <p:cNvSpPr/>
          <p:nvPr/>
        </p:nvSpPr>
        <p:spPr>
          <a:xfrm>
            <a:off x="5076825" y="4572000"/>
            <a:ext cx="203331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Rectangle 27">
            <a:extLst>
              <a:ext uri="{FF2B5EF4-FFF2-40B4-BE49-F238E27FC236}">
                <a16:creationId xmlns:a16="http://schemas.microsoft.com/office/drawing/2014/main" id="{567CD5E4-19A9-4EFD-BBF1-2B1FBC9BB9BD}"/>
              </a:ext>
            </a:extLst>
          </p:cNvPr>
          <p:cNvSpPr/>
          <p:nvPr/>
        </p:nvSpPr>
        <p:spPr>
          <a:xfrm>
            <a:off x="7110688" y="0"/>
            <a:ext cx="203331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Rectangle 32">
            <a:extLst>
              <a:ext uri="{FF2B5EF4-FFF2-40B4-BE49-F238E27FC236}">
                <a16:creationId xmlns:a16="http://schemas.microsoft.com/office/drawing/2014/main" id="{AA533582-AC3E-4F3B-9602-085EB97AD294}"/>
              </a:ext>
            </a:extLst>
          </p:cNvPr>
          <p:cNvSpPr/>
          <p:nvPr/>
        </p:nvSpPr>
        <p:spPr>
          <a:xfrm>
            <a:off x="5076273" y="2286000"/>
            <a:ext cx="203331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Rectangle 36">
            <a:extLst>
              <a:ext uri="{FF2B5EF4-FFF2-40B4-BE49-F238E27FC236}">
                <a16:creationId xmlns:a16="http://schemas.microsoft.com/office/drawing/2014/main" id="{CF0B1BD9-4AC2-4549-9001-383664C7F224}"/>
              </a:ext>
            </a:extLst>
          </p:cNvPr>
          <p:cNvSpPr/>
          <p:nvPr/>
        </p:nvSpPr>
        <p:spPr>
          <a:xfrm>
            <a:off x="7110688" y="4572000"/>
            <a:ext cx="203331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Isosceles Triangle 3">
            <a:extLst>
              <a:ext uri="{FF2B5EF4-FFF2-40B4-BE49-F238E27FC236}">
                <a16:creationId xmlns:a16="http://schemas.microsoft.com/office/drawing/2014/main" id="{32B2DC05-AAD7-458D-B737-BE8CCA1FFA99}"/>
              </a:ext>
            </a:extLst>
          </p:cNvPr>
          <p:cNvSpPr/>
          <p:nvPr/>
        </p:nvSpPr>
        <p:spPr>
          <a:xfrm rot="5400000">
            <a:off x="7029968" y="1073530"/>
            <a:ext cx="298174" cy="13894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Isosceles Triangle 38">
            <a:extLst>
              <a:ext uri="{FF2B5EF4-FFF2-40B4-BE49-F238E27FC236}">
                <a16:creationId xmlns:a16="http://schemas.microsoft.com/office/drawing/2014/main" id="{E423C01B-EB10-48EF-8F1C-C2A7E1923E3E}"/>
              </a:ext>
            </a:extLst>
          </p:cNvPr>
          <p:cNvSpPr/>
          <p:nvPr/>
        </p:nvSpPr>
        <p:spPr>
          <a:xfrm rot="16200000">
            <a:off x="6891303" y="3359530"/>
            <a:ext cx="298174" cy="1389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4" name="Isosceles Triangle 43">
            <a:extLst>
              <a:ext uri="{FF2B5EF4-FFF2-40B4-BE49-F238E27FC236}">
                <a16:creationId xmlns:a16="http://schemas.microsoft.com/office/drawing/2014/main" id="{BB0D5D5D-BB46-489A-A006-03E52FDA0AB6}"/>
              </a:ext>
            </a:extLst>
          </p:cNvPr>
          <p:cNvSpPr/>
          <p:nvPr/>
        </p:nvSpPr>
        <p:spPr>
          <a:xfrm rot="5400000">
            <a:off x="7029968" y="5645530"/>
            <a:ext cx="298174" cy="138941"/>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7600191" y="561678"/>
            <a:ext cx="1054307" cy="1162644"/>
          </a:xfrm>
        </p:spPr>
        <p:txBody>
          <a:bodyPr>
            <a:normAutofit/>
          </a:bodyPr>
          <a:lstStyle>
            <a:lvl1pPr marL="0" indent="0" algn="ctr">
              <a:buNone/>
              <a:defRPr sz="15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5565775" y="2847678"/>
            <a:ext cx="1054307" cy="1162644"/>
          </a:xfrm>
        </p:spPr>
        <p:txBody>
          <a:bodyPr>
            <a:normAutofit/>
          </a:bodyPr>
          <a:lstStyle>
            <a:lvl1pPr marL="0" indent="0" algn="ctr">
              <a:buNone/>
              <a:defRPr sz="15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7600191" y="5133678"/>
            <a:ext cx="1054307" cy="1162644"/>
          </a:xfrm>
        </p:spPr>
        <p:txBody>
          <a:bodyPr>
            <a:normAutofit/>
          </a:bodyPr>
          <a:lstStyle>
            <a:lvl1pPr marL="0" indent="0" algn="ctr">
              <a:buNone/>
              <a:defRPr sz="15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278607" y="1233488"/>
            <a:ext cx="4626355" cy="5624512"/>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5217182" y="215900"/>
            <a:ext cx="1752600" cy="1854200"/>
          </a:xfrm>
        </p:spPr>
        <p:txBody>
          <a:bodyPr anchor="ct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7251044" y="2501900"/>
            <a:ext cx="1752600" cy="1854200"/>
          </a:xfrm>
        </p:spPr>
        <p:txBody>
          <a:bodyPr anchor="ct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5217181" y="4787900"/>
            <a:ext cx="1752600" cy="1854200"/>
          </a:xfrm>
        </p:spPr>
        <p:txBody>
          <a:bodyPr anchor="ct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Tree>
    <p:extLst>
      <p:ext uri="{BB962C8B-B14F-4D97-AF65-F5344CB8AC3E}">
        <p14:creationId xmlns:p14="http://schemas.microsoft.com/office/powerpoint/2010/main" val="157024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a:extLst>
              <a:ext uri="{FF2B5EF4-FFF2-40B4-BE49-F238E27FC236}">
                <a16:creationId xmlns:a16="http://schemas.microsoft.com/office/drawing/2014/main" id="{D1A59197-7C21-44E6-8A97-DE0ABD1E6909}"/>
              </a:ext>
            </a:extLst>
          </p:cNvPr>
          <p:cNvSpPr/>
          <p:nvPr/>
        </p:nvSpPr>
        <p:spPr>
          <a:xfrm>
            <a:off x="0" y="0"/>
            <a:ext cx="48101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3762375" y="472282"/>
            <a:ext cx="5381625" cy="5913439"/>
          </a:xfrm>
          <a:solidFill>
            <a:schemeClr val="bg1">
              <a:lumMod val="95000"/>
            </a:schemeClr>
          </a:solidFill>
        </p:spPr>
        <p:txBody>
          <a:bodyPr>
            <a:normAutofit/>
          </a:bodyPr>
          <a:lstStyle>
            <a:lvl1pPr marL="0" indent="0" algn="ctr">
              <a:buNone/>
              <a:defRPr sz="135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278607" y="1779590"/>
            <a:ext cx="3312318" cy="2182811"/>
          </a:xfrm>
        </p:spPr>
        <p:txBody>
          <a:bodyPr anchor="b">
            <a:normAutofit/>
          </a:bodyPr>
          <a:lstStyle>
            <a:lvl1pPr algn="l">
              <a:defRPr sz="40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278607" y="4079084"/>
            <a:ext cx="3312318" cy="976311"/>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p:nvSpPr>
        <p:spPr>
          <a:xfrm>
            <a:off x="3765947" y="368300"/>
            <a:ext cx="236982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2588752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278607" y="1233488"/>
            <a:ext cx="8640365" cy="3049754"/>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100033" y="2999731"/>
            <a:ext cx="1054307" cy="1162644"/>
          </a:xfrm>
        </p:spPr>
        <p:txBody>
          <a:bodyPr>
            <a:normAutofit/>
          </a:bodyPr>
          <a:lstStyle>
            <a:lvl1pPr marL="0" indent="0" algn="ctr">
              <a:buNone/>
              <a:defRPr sz="15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3081101" y="2999731"/>
            <a:ext cx="1054307" cy="1162644"/>
          </a:xfrm>
        </p:spPr>
        <p:txBody>
          <a:bodyPr>
            <a:normAutofit/>
          </a:bodyPr>
          <a:lstStyle>
            <a:lvl1pPr marL="0" indent="0" algn="ctr">
              <a:buNone/>
              <a:defRPr sz="15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5062168" y="2999731"/>
            <a:ext cx="1054307" cy="1162644"/>
          </a:xfrm>
        </p:spPr>
        <p:txBody>
          <a:bodyPr>
            <a:normAutofit/>
          </a:bodyPr>
          <a:lstStyle>
            <a:lvl1pPr marL="0" indent="0" algn="ctr">
              <a:buNone/>
              <a:defRPr sz="15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7076316" y="2999731"/>
            <a:ext cx="1054307" cy="1162644"/>
          </a:xfrm>
        </p:spPr>
        <p:txBody>
          <a:bodyPr>
            <a:normAutofit/>
          </a:bodyPr>
          <a:lstStyle>
            <a:lvl1pPr marL="0" indent="0" algn="ctr">
              <a:buNone/>
              <a:defRPr sz="15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p:nvSpPr>
        <p:spPr>
          <a:xfrm>
            <a:off x="734940" y="4514248"/>
            <a:ext cx="1784494"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a:extLst>
              <a:ext uri="{FF2B5EF4-FFF2-40B4-BE49-F238E27FC236}">
                <a16:creationId xmlns:a16="http://schemas.microsoft.com/office/drawing/2014/main" id="{8E3D72D1-545E-4FA9-B18F-DBE257DA9472}"/>
              </a:ext>
            </a:extLst>
          </p:cNvPr>
          <p:cNvSpPr/>
          <p:nvPr/>
        </p:nvSpPr>
        <p:spPr>
          <a:xfrm>
            <a:off x="2716008" y="4514248"/>
            <a:ext cx="1784494"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Rectangle 34">
            <a:extLst>
              <a:ext uri="{FF2B5EF4-FFF2-40B4-BE49-F238E27FC236}">
                <a16:creationId xmlns:a16="http://schemas.microsoft.com/office/drawing/2014/main" id="{A1FF2C74-7F94-4D15-9530-4844CA0ABABA}"/>
              </a:ext>
            </a:extLst>
          </p:cNvPr>
          <p:cNvSpPr/>
          <p:nvPr/>
        </p:nvSpPr>
        <p:spPr>
          <a:xfrm>
            <a:off x="4697075" y="4514248"/>
            <a:ext cx="1784494"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6" name="Rectangle 35">
            <a:extLst>
              <a:ext uri="{FF2B5EF4-FFF2-40B4-BE49-F238E27FC236}">
                <a16:creationId xmlns:a16="http://schemas.microsoft.com/office/drawing/2014/main" id="{D65048BF-5755-467D-94DA-799CD1A9ED70}"/>
              </a:ext>
            </a:extLst>
          </p:cNvPr>
          <p:cNvSpPr/>
          <p:nvPr/>
        </p:nvSpPr>
        <p:spPr>
          <a:xfrm>
            <a:off x="6678141" y="4514248"/>
            <a:ext cx="1784494"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818599" y="4598182"/>
            <a:ext cx="1617176" cy="1330436"/>
          </a:xfrm>
        </p:spPr>
        <p:txBody>
          <a:bodyP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2799666" y="4598182"/>
            <a:ext cx="1617176" cy="1330436"/>
          </a:xfrm>
        </p:spPr>
        <p:txBody>
          <a:bodyP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4780733" y="4598182"/>
            <a:ext cx="1617176" cy="1330436"/>
          </a:xfrm>
        </p:spPr>
        <p:txBody>
          <a:bodyP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6761800" y="4598182"/>
            <a:ext cx="1617176" cy="1330436"/>
          </a:xfrm>
        </p:spPr>
        <p:txBody>
          <a:bodyPr>
            <a:noAutofit/>
          </a:bodyPr>
          <a:lstStyle>
            <a:lvl1pPr marL="0" indent="0" algn="ctr">
              <a:buNone/>
              <a:defRPr sz="1350">
                <a:solidFill>
                  <a:schemeClr val="bg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p:nvCxnSpPr>
        <p:spPr>
          <a:xfrm>
            <a:off x="734940" y="4357837"/>
            <a:ext cx="178449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p:nvCxnSpPr>
        <p:spPr>
          <a:xfrm>
            <a:off x="2716008" y="4357837"/>
            <a:ext cx="17844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p:nvCxnSpPr>
        <p:spPr>
          <a:xfrm>
            <a:off x="4697076" y="4357837"/>
            <a:ext cx="178449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p:nvCxnSpPr>
        <p:spPr>
          <a:xfrm>
            <a:off x="6678143" y="4357837"/>
            <a:ext cx="1784494"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351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278607" y="1233488"/>
            <a:ext cx="3105668" cy="5148262"/>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8" name="Rectangle 17">
            <a:extLst>
              <a:ext uri="{FF2B5EF4-FFF2-40B4-BE49-F238E27FC236}">
                <a16:creationId xmlns:a16="http://schemas.microsoft.com/office/drawing/2014/main" id="{1DD2DC66-11E4-4714-A8DE-E8AC34D49655}"/>
              </a:ext>
            </a:extLst>
          </p:cNvPr>
          <p:cNvSpPr/>
          <p:nvPr/>
        </p:nvSpPr>
        <p:spPr>
          <a:xfrm>
            <a:off x="3461443" y="1233489"/>
            <a:ext cx="1778964"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5" name="Group 4">
            <a:extLst>
              <a:ext uri="{FF2B5EF4-FFF2-40B4-BE49-F238E27FC236}">
                <a16:creationId xmlns:a16="http://schemas.microsoft.com/office/drawing/2014/main" id="{B6748F93-9B1D-4874-A164-A654BF7D6C8C}"/>
              </a:ext>
            </a:extLst>
          </p:cNvPr>
          <p:cNvGrpSpPr/>
          <p:nvPr/>
        </p:nvGrpSpPr>
        <p:grpSpPr>
          <a:xfrm>
            <a:off x="3631580" y="2462886"/>
            <a:ext cx="1438689"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p:nvGrpSpPr>
        <p:grpSpPr>
          <a:xfrm>
            <a:off x="5317575" y="2462886"/>
            <a:ext cx="3601397"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5374881" y="1463643"/>
            <a:ext cx="3544091" cy="758822"/>
          </a:xfrm>
        </p:spPr>
        <p:txBody>
          <a:bodyPr anchor="ctr">
            <a:noAutofit/>
          </a:bodyPr>
          <a:lstStyle>
            <a:lvl1pPr marL="0" indent="0" algn="l">
              <a:buNone/>
              <a:defRPr sz="1350">
                <a:solidFill>
                  <a:schemeClr val="tx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5374881" y="2741755"/>
            <a:ext cx="3544091" cy="758822"/>
          </a:xfrm>
        </p:spPr>
        <p:txBody>
          <a:bodyPr anchor="ctr">
            <a:noAutofit/>
          </a:bodyPr>
          <a:lstStyle>
            <a:lvl1pPr marL="0" indent="0" algn="l">
              <a:buNone/>
              <a:defRPr sz="1350">
                <a:solidFill>
                  <a:schemeClr val="tx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5374881" y="4069997"/>
            <a:ext cx="3544091" cy="758822"/>
          </a:xfrm>
        </p:spPr>
        <p:txBody>
          <a:bodyPr anchor="ctr">
            <a:noAutofit/>
          </a:bodyPr>
          <a:lstStyle>
            <a:lvl1pPr marL="0" indent="0" algn="l">
              <a:buNone/>
              <a:defRPr sz="1350">
                <a:solidFill>
                  <a:schemeClr val="tx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5374881" y="5394355"/>
            <a:ext cx="3544091" cy="758822"/>
          </a:xfrm>
        </p:spPr>
        <p:txBody>
          <a:bodyPr anchor="ctr">
            <a:noAutofit/>
          </a:bodyPr>
          <a:lstStyle>
            <a:lvl1pPr marL="0" indent="0" algn="l">
              <a:buNone/>
              <a:defRPr sz="1350">
                <a:solidFill>
                  <a:schemeClr val="tx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3920679" y="1437539"/>
            <a:ext cx="860494" cy="811033"/>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3920679" y="2715651"/>
            <a:ext cx="860494" cy="811033"/>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3920679" y="4043893"/>
            <a:ext cx="860494" cy="811033"/>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3920679" y="5368251"/>
            <a:ext cx="860494" cy="811033"/>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42699388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p:nvSpPr>
        <p:spPr>
          <a:xfrm>
            <a:off x="278606" y="1233489"/>
            <a:ext cx="17199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AF541B1-4F4B-40BC-BF0B-B80864399D0C}"/>
              </a:ext>
            </a:extLst>
          </p:cNvPr>
          <p:cNvSpPr/>
          <p:nvPr/>
        </p:nvSpPr>
        <p:spPr>
          <a:xfrm>
            <a:off x="278606" y="3773173"/>
            <a:ext cx="17199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ectangle 25">
            <a:extLst>
              <a:ext uri="{FF2B5EF4-FFF2-40B4-BE49-F238E27FC236}">
                <a16:creationId xmlns:a16="http://schemas.microsoft.com/office/drawing/2014/main" id="{DB837A4A-8DA3-4F45-9468-2C7DE5B35803}"/>
              </a:ext>
            </a:extLst>
          </p:cNvPr>
          <p:cNvSpPr/>
          <p:nvPr/>
        </p:nvSpPr>
        <p:spPr>
          <a:xfrm>
            <a:off x="4627977" y="1233488"/>
            <a:ext cx="1720678"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Rectangle 26">
            <a:extLst>
              <a:ext uri="{FF2B5EF4-FFF2-40B4-BE49-F238E27FC236}">
                <a16:creationId xmlns:a16="http://schemas.microsoft.com/office/drawing/2014/main" id="{39CA034F-F360-4CF5-B944-C16768254C5A}"/>
              </a:ext>
            </a:extLst>
          </p:cNvPr>
          <p:cNvSpPr/>
          <p:nvPr/>
        </p:nvSpPr>
        <p:spPr>
          <a:xfrm>
            <a:off x="4627977" y="3773172"/>
            <a:ext cx="1720678"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1605" y="1713955"/>
            <a:ext cx="1353903" cy="1466666"/>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p:nvSpPr>
        <p:spPr>
          <a:xfrm>
            <a:off x="2047921" y="1233489"/>
            <a:ext cx="2506686"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a:extLst>
              <a:ext uri="{FF2B5EF4-FFF2-40B4-BE49-F238E27FC236}">
                <a16:creationId xmlns:a16="http://schemas.microsoft.com/office/drawing/2014/main" id="{AF02D09E-3C25-405E-BF24-A884A07C224A}"/>
              </a:ext>
            </a:extLst>
          </p:cNvPr>
          <p:cNvSpPr/>
          <p:nvPr/>
        </p:nvSpPr>
        <p:spPr>
          <a:xfrm>
            <a:off x="2047921" y="3773172"/>
            <a:ext cx="2506686"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175184" y="1460126"/>
            <a:ext cx="2252160" cy="1974324"/>
          </a:xfrm>
        </p:spPr>
        <p:txBody>
          <a:bodyPr anchor="ctr">
            <a:noAutofit/>
          </a:bodyPr>
          <a:lstStyle>
            <a:lvl1pPr marL="0" indent="0" algn="l">
              <a:buNone/>
              <a:defRPr sz="1350">
                <a:solidFill>
                  <a:schemeClr val="tx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175184" y="3999809"/>
            <a:ext cx="2252160" cy="1974324"/>
          </a:xfrm>
        </p:spPr>
        <p:txBody>
          <a:bodyPr anchor="ctr">
            <a:noAutofit/>
          </a:bodyPr>
          <a:lstStyle>
            <a:lvl1pPr marL="0" indent="0" algn="l">
              <a:buNone/>
              <a:defRPr sz="1350">
                <a:solidFill>
                  <a:schemeClr val="tx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p:nvSpPr>
        <p:spPr>
          <a:xfrm>
            <a:off x="6412286" y="1233489"/>
            <a:ext cx="2506686"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Rectangle 46">
            <a:extLst>
              <a:ext uri="{FF2B5EF4-FFF2-40B4-BE49-F238E27FC236}">
                <a16:creationId xmlns:a16="http://schemas.microsoft.com/office/drawing/2014/main" id="{19CCCFCB-4EAD-47A3-8F4A-307EE022DD53}"/>
              </a:ext>
            </a:extLst>
          </p:cNvPr>
          <p:cNvSpPr/>
          <p:nvPr/>
        </p:nvSpPr>
        <p:spPr>
          <a:xfrm>
            <a:off x="6412286" y="3773172"/>
            <a:ext cx="2506686"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6539549" y="1460126"/>
            <a:ext cx="2252160" cy="1974324"/>
          </a:xfrm>
        </p:spPr>
        <p:txBody>
          <a:bodyPr anchor="ctr">
            <a:noAutofit/>
          </a:bodyPr>
          <a:lstStyle>
            <a:lvl1pPr marL="0" indent="0" algn="l">
              <a:buNone/>
              <a:defRPr sz="1350">
                <a:solidFill>
                  <a:schemeClr val="tx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6539549" y="3999809"/>
            <a:ext cx="2252160" cy="1974324"/>
          </a:xfrm>
        </p:spPr>
        <p:txBody>
          <a:bodyPr anchor="ctr">
            <a:noAutofit/>
          </a:bodyPr>
          <a:lstStyle>
            <a:lvl1pPr marL="0" indent="0" algn="l">
              <a:buNone/>
              <a:defRPr sz="1350">
                <a:solidFill>
                  <a:schemeClr val="tx1"/>
                </a:solidFill>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461605" y="4253638"/>
            <a:ext cx="1353903" cy="1466666"/>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4811363" y="4253638"/>
            <a:ext cx="1353903" cy="1466666"/>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4811363" y="1713954"/>
            <a:ext cx="1353903" cy="1466666"/>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9458403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p:nvSpPr>
        <p:spPr>
          <a:xfrm>
            <a:off x="278606" y="1660869"/>
            <a:ext cx="201496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Rectangle 20">
            <a:extLst>
              <a:ext uri="{FF2B5EF4-FFF2-40B4-BE49-F238E27FC236}">
                <a16:creationId xmlns:a16="http://schemas.microsoft.com/office/drawing/2014/main" id="{8CD9ECBB-3A0A-409C-B1C0-C8F4C3087894}"/>
              </a:ext>
            </a:extLst>
          </p:cNvPr>
          <p:cNvSpPr/>
          <p:nvPr/>
        </p:nvSpPr>
        <p:spPr>
          <a:xfrm>
            <a:off x="2487075" y="1660869"/>
            <a:ext cx="201496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6FB4FA2C-0414-484D-95CD-C5E17E33E238}"/>
              </a:ext>
            </a:extLst>
          </p:cNvPr>
          <p:cNvSpPr/>
          <p:nvPr/>
        </p:nvSpPr>
        <p:spPr>
          <a:xfrm>
            <a:off x="4695543" y="1660869"/>
            <a:ext cx="2014960"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Rectangle 24">
            <a:extLst>
              <a:ext uri="{FF2B5EF4-FFF2-40B4-BE49-F238E27FC236}">
                <a16:creationId xmlns:a16="http://schemas.microsoft.com/office/drawing/2014/main" id="{8D0DE753-6478-4950-8F99-15952FCB6521}"/>
              </a:ext>
            </a:extLst>
          </p:cNvPr>
          <p:cNvSpPr/>
          <p:nvPr/>
        </p:nvSpPr>
        <p:spPr>
          <a:xfrm>
            <a:off x="6904011" y="1660869"/>
            <a:ext cx="2014960"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350565" y="1761485"/>
            <a:ext cx="1871041" cy="2226366"/>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2559034" y="1761485"/>
            <a:ext cx="1871041" cy="2226366"/>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4767502" y="1761485"/>
            <a:ext cx="1871041" cy="2226366"/>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6975971" y="1761485"/>
            <a:ext cx="1871041" cy="2226366"/>
          </a:xfrm>
        </p:spPr>
        <p:txBody>
          <a:bodyPr>
            <a:normAutofit/>
          </a:bodyPr>
          <a:lstStyle>
            <a:lvl1pPr marL="0" indent="0" algn="ctr">
              <a:buNone/>
              <a:defRPr sz="12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278606" y="4302783"/>
            <a:ext cx="2014960" cy="666781"/>
          </a:xfrm>
        </p:spPr>
        <p:txBody>
          <a:bodyPr anchor="t">
            <a:noAutofit/>
          </a:bodyPr>
          <a:lstStyle>
            <a:lvl1pPr marL="0" indent="0" algn="ctr">
              <a:buNone/>
              <a:defRPr sz="1500" b="1">
                <a:solidFill>
                  <a:schemeClr val="accent1"/>
                </a:solidFill>
                <a:latin typeface="+mj-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278606" y="5058157"/>
            <a:ext cx="2014960" cy="666781"/>
          </a:xfrm>
        </p:spPr>
        <p:txBody>
          <a:bodyPr anchor="t">
            <a:noAutofit/>
          </a:bodyPr>
          <a:lstStyle>
            <a:lvl1pPr marL="0" indent="0" algn="ctr">
              <a:buNone/>
              <a:defRPr sz="1200" b="0">
                <a:solidFill>
                  <a:schemeClr val="tx1"/>
                </a:solidFill>
                <a:latin typeface="+mn-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2487075" y="4302783"/>
            <a:ext cx="2014960" cy="666781"/>
          </a:xfrm>
        </p:spPr>
        <p:txBody>
          <a:bodyPr anchor="t">
            <a:noAutofit/>
          </a:bodyPr>
          <a:lstStyle>
            <a:lvl1pPr marL="0" indent="0" algn="ctr">
              <a:buNone/>
              <a:defRPr sz="1500" b="1">
                <a:solidFill>
                  <a:schemeClr val="accent2"/>
                </a:solidFill>
                <a:latin typeface="+mj-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2487075" y="5058157"/>
            <a:ext cx="2014960" cy="666781"/>
          </a:xfrm>
        </p:spPr>
        <p:txBody>
          <a:bodyPr anchor="t">
            <a:noAutofit/>
          </a:bodyPr>
          <a:lstStyle>
            <a:lvl1pPr marL="0" indent="0" algn="ctr">
              <a:buNone/>
              <a:defRPr sz="1200" b="0">
                <a:solidFill>
                  <a:schemeClr val="tx1"/>
                </a:solidFill>
                <a:latin typeface="+mn-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4695543" y="4302783"/>
            <a:ext cx="2014960" cy="666781"/>
          </a:xfrm>
        </p:spPr>
        <p:txBody>
          <a:bodyPr anchor="t">
            <a:noAutofit/>
          </a:bodyPr>
          <a:lstStyle>
            <a:lvl1pPr marL="0" indent="0" algn="ctr">
              <a:buNone/>
              <a:defRPr sz="1500" b="1">
                <a:solidFill>
                  <a:schemeClr val="accent4"/>
                </a:solidFill>
                <a:latin typeface="+mj-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4695543" y="5058157"/>
            <a:ext cx="2014960" cy="666781"/>
          </a:xfrm>
        </p:spPr>
        <p:txBody>
          <a:bodyPr anchor="t">
            <a:noAutofit/>
          </a:bodyPr>
          <a:lstStyle>
            <a:lvl1pPr marL="0" indent="0" algn="ctr">
              <a:buNone/>
              <a:defRPr sz="1200" b="0">
                <a:solidFill>
                  <a:schemeClr val="tx1"/>
                </a:solidFill>
                <a:latin typeface="+mn-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6904013" y="4302783"/>
            <a:ext cx="2014960" cy="666781"/>
          </a:xfrm>
        </p:spPr>
        <p:txBody>
          <a:bodyPr anchor="t">
            <a:noAutofit/>
          </a:bodyPr>
          <a:lstStyle>
            <a:lvl1pPr marL="0" indent="0" algn="ctr">
              <a:buNone/>
              <a:defRPr sz="1500" b="1">
                <a:solidFill>
                  <a:schemeClr val="accent6"/>
                </a:solidFill>
                <a:latin typeface="+mj-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6904013" y="5058157"/>
            <a:ext cx="2014960" cy="666781"/>
          </a:xfrm>
        </p:spPr>
        <p:txBody>
          <a:bodyPr anchor="t">
            <a:noAutofit/>
          </a:bodyPr>
          <a:lstStyle>
            <a:lvl1pPr marL="0" indent="0" algn="ctr">
              <a:buNone/>
              <a:defRPr sz="1200" b="0">
                <a:solidFill>
                  <a:schemeClr val="tx1"/>
                </a:solidFill>
                <a:latin typeface="+mn-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Tree>
    <p:extLst>
      <p:ext uri="{BB962C8B-B14F-4D97-AF65-F5344CB8AC3E}">
        <p14:creationId xmlns:p14="http://schemas.microsoft.com/office/powerpoint/2010/main" val="2669891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p:nvSpPr>
        <p:spPr>
          <a:xfrm>
            <a:off x="350565" y="3895002"/>
            <a:ext cx="187104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ectangle 25">
            <a:extLst>
              <a:ext uri="{FF2B5EF4-FFF2-40B4-BE49-F238E27FC236}">
                <a16:creationId xmlns:a16="http://schemas.microsoft.com/office/drawing/2014/main" id="{FAD85DF7-0BE8-4B88-98A1-F5062CDAA964}"/>
              </a:ext>
            </a:extLst>
          </p:cNvPr>
          <p:cNvSpPr/>
          <p:nvPr/>
        </p:nvSpPr>
        <p:spPr>
          <a:xfrm>
            <a:off x="2559033" y="3895002"/>
            <a:ext cx="187104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Rectangle 26">
            <a:extLst>
              <a:ext uri="{FF2B5EF4-FFF2-40B4-BE49-F238E27FC236}">
                <a16:creationId xmlns:a16="http://schemas.microsoft.com/office/drawing/2014/main" id="{DF69394C-95D0-4D10-A34D-A35EF27D2806}"/>
              </a:ext>
            </a:extLst>
          </p:cNvPr>
          <p:cNvSpPr/>
          <p:nvPr/>
        </p:nvSpPr>
        <p:spPr>
          <a:xfrm>
            <a:off x="4767501" y="3895002"/>
            <a:ext cx="187104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2" name="Rectangle 31">
            <a:extLst>
              <a:ext uri="{FF2B5EF4-FFF2-40B4-BE49-F238E27FC236}">
                <a16:creationId xmlns:a16="http://schemas.microsoft.com/office/drawing/2014/main" id="{86DBF753-694A-4503-A33B-73C09E8EE3A5}"/>
              </a:ext>
            </a:extLst>
          </p:cNvPr>
          <p:cNvSpPr/>
          <p:nvPr/>
        </p:nvSpPr>
        <p:spPr>
          <a:xfrm>
            <a:off x="6975971" y="3895002"/>
            <a:ext cx="187104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350565" y="1522949"/>
            <a:ext cx="1871041" cy="2226366"/>
          </a:xfrm>
        </p:spPr>
        <p:txBody>
          <a:bodyPr>
            <a:normAutofit/>
          </a:bodyPr>
          <a:lstStyle>
            <a:lvl1pPr marL="0" indent="0" algn="ctr">
              <a:buNone/>
              <a:defRPr sz="12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2559034" y="1522949"/>
            <a:ext cx="1871041" cy="2226366"/>
          </a:xfrm>
        </p:spPr>
        <p:txBody>
          <a:bodyPr>
            <a:normAutofit/>
          </a:bodyPr>
          <a:lstStyle>
            <a:lvl1pPr marL="0" indent="0" algn="ctr">
              <a:buNone/>
              <a:defRPr sz="12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4767502" y="1522949"/>
            <a:ext cx="1871041" cy="2226366"/>
          </a:xfrm>
        </p:spPr>
        <p:txBody>
          <a:bodyPr>
            <a:normAutofit/>
          </a:bodyPr>
          <a:lstStyle>
            <a:lvl1pPr marL="0" indent="0" algn="ctr">
              <a:buNone/>
              <a:defRPr sz="12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6975971" y="1522949"/>
            <a:ext cx="1871041" cy="2226366"/>
          </a:xfrm>
        </p:spPr>
        <p:txBody>
          <a:bodyPr>
            <a:normAutofit/>
          </a:bodyPr>
          <a:lstStyle>
            <a:lvl1pPr marL="0" indent="0" algn="ctr">
              <a:buNone/>
              <a:defRPr sz="12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453458" y="4123881"/>
            <a:ext cx="1665256" cy="666781"/>
          </a:xfrm>
        </p:spPr>
        <p:txBody>
          <a:bodyPr anchor="t">
            <a:noAutofit/>
          </a:bodyPr>
          <a:lstStyle>
            <a:lvl1pPr marL="0" indent="0" algn="ctr">
              <a:buNone/>
              <a:defRPr sz="1500" b="1">
                <a:solidFill>
                  <a:schemeClr val="bg1"/>
                </a:solidFill>
                <a:latin typeface="+mj-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453458" y="4879255"/>
            <a:ext cx="1665256" cy="666781"/>
          </a:xfrm>
        </p:spPr>
        <p:txBody>
          <a:bodyPr anchor="t">
            <a:noAutofit/>
          </a:bodyPr>
          <a:lstStyle>
            <a:lvl1pPr marL="0" indent="0" algn="ctr">
              <a:buNone/>
              <a:defRPr sz="1200" b="0">
                <a:solidFill>
                  <a:schemeClr val="bg1"/>
                </a:solidFill>
                <a:latin typeface="+mn-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2661927" y="4123881"/>
            <a:ext cx="1665256" cy="666781"/>
          </a:xfrm>
        </p:spPr>
        <p:txBody>
          <a:bodyPr anchor="t">
            <a:noAutofit/>
          </a:bodyPr>
          <a:lstStyle>
            <a:lvl1pPr marL="0" indent="0" algn="ctr">
              <a:buNone/>
              <a:defRPr sz="1500" b="1">
                <a:solidFill>
                  <a:schemeClr val="bg1"/>
                </a:solidFill>
                <a:latin typeface="+mj-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2661927" y="4879255"/>
            <a:ext cx="1665256" cy="666781"/>
          </a:xfrm>
        </p:spPr>
        <p:txBody>
          <a:bodyPr anchor="t">
            <a:noAutofit/>
          </a:bodyPr>
          <a:lstStyle>
            <a:lvl1pPr marL="0" indent="0" algn="ctr">
              <a:buNone/>
              <a:defRPr sz="1200" b="0">
                <a:solidFill>
                  <a:schemeClr val="bg1"/>
                </a:solidFill>
                <a:latin typeface="+mn-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4870395" y="4123881"/>
            <a:ext cx="1665256" cy="666781"/>
          </a:xfrm>
        </p:spPr>
        <p:txBody>
          <a:bodyPr anchor="t">
            <a:noAutofit/>
          </a:bodyPr>
          <a:lstStyle>
            <a:lvl1pPr marL="0" indent="0" algn="ctr">
              <a:buNone/>
              <a:defRPr sz="1500" b="1">
                <a:solidFill>
                  <a:schemeClr val="bg1"/>
                </a:solidFill>
                <a:latin typeface="+mj-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4870395" y="4879255"/>
            <a:ext cx="1665256" cy="666781"/>
          </a:xfrm>
        </p:spPr>
        <p:txBody>
          <a:bodyPr anchor="t">
            <a:noAutofit/>
          </a:bodyPr>
          <a:lstStyle>
            <a:lvl1pPr marL="0" indent="0" algn="ctr">
              <a:buNone/>
              <a:defRPr sz="1200" b="0">
                <a:solidFill>
                  <a:schemeClr val="bg1"/>
                </a:solidFill>
                <a:latin typeface="+mn-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7078865" y="4123881"/>
            <a:ext cx="1665256" cy="666781"/>
          </a:xfrm>
        </p:spPr>
        <p:txBody>
          <a:bodyPr anchor="t">
            <a:noAutofit/>
          </a:bodyPr>
          <a:lstStyle>
            <a:lvl1pPr marL="0" indent="0" algn="ctr">
              <a:buNone/>
              <a:defRPr sz="1500" b="1">
                <a:solidFill>
                  <a:schemeClr val="bg1"/>
                </a:solidFill>
                <a:latin typeface="+mj-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7078865" y="4879255"/>
            <a:ext cx="1665256" cy="666781"/>
          </a:xfrm>
        </p:spPr>
        <p:txBody>
          <a:bodyPr anchor="t">
            <a:noAutofit/>
          </a:bodyPr>
          <a:lstStyle>
            <a:lvl1pPr marL="0" indent="0" algn="ctr">
              <a:buNone/>
              <a:defRPr sz="1200" b="0">
                <a:solidFill>
                  <a:schemeClr val="bg1"/>
                </a:solidFill>
                <a:latin typeface="+mn-lt"/>
              </a:defRPr>
            </a:lvl1pPr>
            <a:lvl2pPr marL="342900" indent="0">
              <a:buNone/>
              <a:defRPr sz="1200">
                <a:solidFill>
                  <a:schemeClr val="bg1"/>
                </a:solidFill>
              </a:defRPr>
            </a:lvl2pPr>
            <a:lvl3pPr marL="685800" indent="0">
              <a:buNone/>
              <a:defRPr sz="105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Add your text here</a:t>
            </a:r>
          </a:p>
        </p:txBody>
      </p:sp>
    </p:spTree>
    <p:extLst>
      <p:ext uri="{BB962C8B-B14F-4D97-AF65-F5344CB8AC3E}">
        <p14:creationId xmlns:p14="http://schemas.microsoft.com/office/powerpoint/2010/main" val="6493125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675460" y="1233488"/>
            <a:ext cx="5243513" cy="4967287"/>
          </a:xfrm>
        </p:spPr>
        <p:txBody>
          <a:bodyPr>
            <a:normAutofit/>
          </a:bodyPr>
          <a:lstStyle>
            <a:lvl1pPr marL="0" indent="0" algn="ctr">
              <a:buNone/>
              <a:defRPr sz="15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p:nvSpPr>
        <p:spPr>
          <a:xfrm>
            <a:off x="278606" y="1233488"/>
            <a:ext cx="3314390"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409575" y="1450975"/>
            <a:ext cx="3049191" cy="4552950"/>
          </a:xfrm>
        </p:spPr>
        <p:txBody>
          <a:bodyPr>
            <a:normAutofit/>
          </a:bodyP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76715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278606" y="1233488"/>
            <a:ext cx="8640366" cy="4967287"/>
          </a:xfrm>
        </p:spPr>
        <p:txBody>
          <a:bodyPr>
            <a:normAutofit/>
          </a:bodyPr>
          <a:lstStyle>
            <a:lvl1pPr marL="0" indent="0" algn="ctr">
              <a:buNone/>
              <a:defRPr sz="1500"/>
            </a:lvl1pPr>
          </a:lstStyle>
          <a:p>
            <a:r>
              <a:rPr lang="en-US"/>
              <a:t>Click icon to add chart</a:t>
            </a:r>
            <a:endParaRPr lang="en-US" dirty="0"/>
          </a:p>
        </p:txBody>
      </p:sp>
    </p:spTree>
    <p:extLst>
      <p:ext uri="{BB962C8B-B14F-4D97-AF65-F5344CB8AC3E}">
        <p14:creationId xmlns:p14="http://schemas.microsoft.com/office/powerpoint/2010/main" val="14915388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278607" y="1233488"/>
            <a:ext cx="5587966" cy="4967287"/>
          </a:xfrm>
        </p:spPr>
        <p:txBody>
          <a:bodyPr>
            <a:normAutofit/>
          </a:bodyPr>
          <a:lstStyle>
            <a:lvl1pPr marL="0" indent="0" algn="ctr">
              <a:buNone/>
              <a:defRPr sz="15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5955506" y="1233488"/>
            <a:ext cx="2963466" cy="4967287"/>
          </a:xfrm>
        </p:spPr>
        <p:txBody>
          <a:bodyPr>
            <a:normAutofit/>
          </a:bodyPr>
          <a:lstStyle>
            <a:lvl1pPr marL="0" indent="0" algn="ctr">
              <a:buNone/>
              <a:defRPr sz="1500"/>
            </a:lvl1pPr>
          </a:lstStyle>
          <a:p>
            <a:r>
              <a:rPr lang="en-US"/>
              <a:t>Click icon to add picture</a:t>
            </a:r>
            <a:endParaRPr lang="en-US" dirty="0"/>
          </a:p>
        </p:txBody>
      </p:sp>
    </p:spTree>
    <p:extLst>
      <p:ext uri="{BB962C8B-B14F-4D97-AF65-F5344CB8AC3E}">
        <p14:creationId xmlns:p14="http://schemas.microsoft.com/office/powerpoint/2010/main" val="33437928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286061" y="1233488"/>
            <a:ext cx="4134368" cy="4967287"/>
          </a:xfrm>
        </p:spPr>
        <p:txBody>
          <a:bodyPr>
            <a:normAutofit/>
          </a:bodyPr>
          <a:lstStyle>
            <a:lvl1pPr marL="0" indent="0" algn="ctr">
              <a:buNone/>
              <a:defRPr sz="15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4784605" y="1233488"/>
            <a:ext cx="4134368" cy="4967287"/>
          </a:xfrm>
        </p:spPr>
        <p:txBody>
          <a:bodyPr>
            <a:normAutofit/>
          </a:bodyPr>
          <a:lstStyle>
            <a:lvl1pPr marL="0" indent="0" algn="ctr">
              <a:buNone/>
              <a:defRPr sz="15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p:nvCxnSpPr>
        <p:spPr>
          <a:xfrm>
            <a:off x="4594363"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0325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278606" y="260351"/>
            <a:ext cx="8640366"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8639175" y="6581978"/>
            <a:ext cx="279797" cy="206104"/>
          </a:xfrm>
        </p:spPr>
        <p:txBody>
          <a:bodyPr/>
          <a:lstStyle/>
          <a:p>
            <a:pPr marL="25400">
              <a:lnSpc>
                <a:spcPct val="100000"/>
              </a:lnSpc>
              <a:spcBef>
                <a:spcPts val="190"/>
              </a:spcBef>
            </a:pPr>
            <a:fld id="{81D60167-4931-47E6-BA6A-407CBD079E47}" type="slidenum">
              <a:rPr lang="en-HK" spc="-5" smtClean="0"/>
              <a:t>‹#›</a:t>
            </a:fld>
            <a:endParaRPr lang="en-HK" spc="-5" dirty="0"/>
          </a:p>
        </p:txBody>
      </p:sp>
      <p:cxnSp>
        <p:nvCxnSpPr>
          <p:cNvPr id="24" name="Straight Connector 23">
            <a:extLst>
              <a:ext uri="{FF2B5EF4-FFF2-40B4-BE49-F238E27FC236}">
                <a16:creationId xmlns:a16="http://schemas.microsoft.com/office/drawing/2014/main" id="{0C61EA57-B8EA-4589-A9DD-E25F300D5AFD}"/>
              </a:ext>
            </a:extLst>
          </p:cNvPr>
          <p:cNvCxnSpPr/>
          <p:nvPr/>
        </p:nvCxnSpPr>
        <p:spPr>
          <a:xfrm>
            <a:off x="3592996" y="6917634"/>
            <a:ext cx="143868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2966" y="1362697"/>
            <a:ext cx="4164185" cy="2294899"/>
          </a:xfrm>
        </p:spPr>
        <p:txBody>
          <a:bodyPr>
            <a:normAutofit/>
          </a:bodyPr>
          <a:lstStyle>
            <a:lvl1pPr marL="0" indent="0" algn="ctr">
              <a:buNone/>
              <a:defRPr sz="15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375511" y="3781219"/>
            <a:ext cx="4164185" cy="2294899"/>
          </a:xfrm>
        </p:spPr>
        <p:txBody>
          <a:bodyPr>
            <a:normAutofit/>
          </a:bodyPr>
          <a:lstStyle>
            <a:lvl1pPr marL="0" indent="0" algn="ctr">
              <a:buNone/>
              <a:defRPr sz="15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4656482" y="1367562"/>
            <a:ext cx="4164185" cy="2294899"/>
          </a:xfrm>
        </p:spPr>
        <p:txBody>
          <a:bodyPr>
            <a:normAutofit/>
          </a:bodyPr>
          <a:lstStyle>
            <a:lvl1pPr marL="0" indent="0" algn="ctr">
              <a:buNone/>
              <a:defRPr sz="15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4649027" y="3786084"/>
            <a:ext cx="4164185" cy="2294899"/>
          </a:xfrm>
        </p:spPr>
        <p:txBody>
          <a:bodyPr>
            <a:normAutofit/>
          </a:bodyPr>
          <a:lstStyle>
            <a:lvl1pPr marL="0" indent="0" algn="ctr">
              <a:buNone/>
              <a:defRPr sz="1500"/>
            </a:lvl1pPr>
          </a:lstStyle>
          <a:p>
            <a:r>
              <a:rPr lang="en-US"/>
              <a:t>Click icon to add chart</a:t>
            </a:r>
            <a:endParaRPr lang="en-US" dirty="0"/>
          </a:p>
        </p:txBody>
      </p:sp>
    </p:spTree>
    <p:extLst>
      <p:ext uri="{BB962C8B-B14F-4D97-AF65-F5344CB8AC3E}">
        <p14:creationId xmlns:p14="http://schemas.microsoft.com/office/powerpoint/2010/main" val="143017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1517DDCC-4521-4225-8F36-D4B39128409A}"/>
              </a:ext>
            </a:extLst>
          </p:cNvPr>
          <p:cNvSpPr/>
          <p:nvPr/>
        </p:nvSpPr>
        <p:spPr>
          <a:xfrm>
            <a:off x="6743700" y="3965574"/>
            <a:ext cx="24003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a:extLst>
              <a:ext uri="{FF2B5EF4-FFF2-40B4-BE49-F238E27FC236}">
                <a16:creationId xmlns:a16="http://schemas.microsoft.com/office/drawing/2014/main" id="{B16570C8-2343-4B74-AF97-DC7CE5D92865}"/>
              </a:ext>
            </a:extLst>
          </p:cNvPr>
          <p:cNvSpPr/>
          <p:nvPr/>
        </p:nvSpPr>
        <p:spPr>
          <a:xfrm>
            <a:off x="0" y="0"/>
            <a:ext cx="24003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278608" y="278606"/>
            <a:ext cx="8640365" cy="3150394"/>
          </a:xfrm>
          <a:solidFill>
            <a:schemeClr val="bg1">
              <a:lumMod val="95000"/>
            </a:schemeClr>
          </a:solidFill>
        </p:spPr>
        <p:txBody>
          <a:bodyPr>
            <a:normAutofit/>
          </a:bodyPr>
          <a:lstStyle>
            <a:lvl1pPr marL="0" indent="0" algn="ctr">
              <a:buNone/>
              <a:defRPr sz="135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p:nvSpPr>
        <p:spPr>
          <a:xfrm>
            <a:off x="278608" y="3429001"/>
            <a:ext cx="8640365"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1132880" y="3886201"/>
            <a:ext cx="6931818" cy="1104900"/>
          </a:xfrm>
        </p:spPr>
        <p:txBody>
          <a:bodyPr anchor="ctr">
            <a:normAutofit/>
          </a:bodyPr>
          <a:lstStyle>
            <a:lvl1pPr algn="ctr">
              <a:defRPr sz="405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1132880" y="5130801"/>
            <a:ext cx="6931818" cy="533400"/>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605605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9144000" cy="6857999"/>
          </a:xfrm>
          <a:solidFill>
            <a:schemeClr val="bg1">
              <a:lumMod val="95000"/>
            </a:schemeClr>
          </a:solidFill>
        </p:spPr>
        <p:txBody>
          <a:bodyPr>
            <a:normAutofit/>
          </a:bodyPr>
          <a:lstStyle>
            <a:lvl1pPr marL="0" indent="0" algn="ctr">
              <a:buNone/>
              <a:defRPr sz="135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295401" y="2337596"/>
            <a:ext cx="6553200" cy="2182811"/>
          </a:xfrm>
        </p:spPr>
        <p:txBody>
          <a:bodyPr anchor="ctr">
            <a:normAutofit/>
          </a:bodyPr>
          <a:lstStyle>
            <a:lvl1pPr algn="ctr">
              <a:defRPr sz="8625">
                <a:solidFill>
                  <a:schemeClr val="tx1"/>
                </a:solidFill>
              </a:defRPr>
            </a:lvl1pPr>
          </a:lstStyle>
          <a:p>
            <a:r>
              <a:rPr lang="en-US" dirty="0"/>
              <a:t>Thank You</a:t>
            </a:r>
          </a:p>
        </p:txBody>
      </p:sp>
    </p:spTree>
    <p:extLst>
      <p:ext uri="{BB962C8B-B14F-4D97-AF65-F5344CB8AC3E}">
        <p14:creationId xmlns:p14="http://schemas.microsoft.com/office/powerpoint/2010/main" val="3724139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Tree>
    <p:extLst>
      <p:ext uri="{BB962C8B-B14F-4D97-AF65-F5344CB8AC3E}">
        <p14:creationId xmlns:p14="http://schemas.microsoft.com/office/powerpoint/2010/main" val="24148301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Tree>
    <p:extLst>
      <p:ext uri="{BB962C8B-B14F-4D97-AF65-F5344CB8AC3E}">
        <p14:creationId xmlns:p14="http://schemas.microsoft.com/office/powerpoint/2010/main" val="5731980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cSld name="5_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Lucida Sans Unicode"/>
                <a:cs typeface="Lucida Sans Unicode"/>
              </a:defRPr>
            </a:lvl1pPr>
          </a:lstStyle>
          <a:p>
            <a:pPr marL="12700">
              <a:lnSpc>
                <a:spcPct val="100000"/>
              </a:lnSpc>
              <a:spcBef>
                <a:spcPts val="190"/>
              </a:spcBef>
            </a:pPr>
            <a:r>
              <a:rPr spc="-10" dirty="0"/>
              <a:t>13/3/2017</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9/23/2022</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Lucida Sans Unicode"/>
                <a:cs typeface="Lucida Sans Unicode"/>
              </a:defRPr>
            </a:lvl1pPr>
          </a:lstStyle>
          <a:p>
            <a:pPr marL="25400">
              <a:lnSpc>
                <a:spcPct val="100000"/>
              </a:lnSpc>
              <a:spcBef>
                <a:spcPts val="190"/>
              </a:spcBef>
            </a:pPr>
            <a:fld id="{81D60167-4931-47E6-BA6A-407CBD079E47}" type="slidenum">
              <a:rPr spc="-5" dirty="0"/>
              <a:t>‹#›</a:t>
            </a:fld>
            <a:endParaRPr spc="-5" dirty="0"/>
          </a:p>
        </p:txBody>
      </p:sp>
    </p:spTree>
    <p:extLst>
      <p:ext uri="{BB962C8B-B14F-4D97-AF65-F5344CB8AC3E}">
        <p14:creationId xmlns:p14="http://schemas.microsoft.com/office/powerpoint/2010/main" val="196909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Tree>
    <p:extLst>
      <p:ext uri="{BB962C8B-B14F-4D97-AF65-F5344CB8AC3E}">
        <p14:creationId xmlns:p14="http://schemas.microsoft.com/office/powerpoint/2010/main" val="368178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a:extLst>
              <a:ext uri="{FF2B5EF4-FFF2-40B4-BE49-F238E27FC236}">
                <a16:creationId xmlns:a16="http://schemas.microsoft.com/office/drawing/2014/main" id="{35768407-2D97-4F4F-8CB8-4D3668680B64}"/>
              </a:ext>
            </a:extLst>
          </p:cNvPr>
          <p:cNvSpPr/>
          <p:nvPr/>
        </p:nvSpPr>
        <p:spPr>
          <a:xfrm>
            <a:off x="278607" y="1460501"/>
            <a:ext cx="4293394"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933450" y="260352"/>
            <a:ext cx="7277100" cy="973137"/>
          </a:xfrm>
        </p:spPr>
        <p:txBody>
          <a:bodyPr>
            <a:normAutofit/>
          </a:bodyPr>
          <a:lstStyle>
            <a:lvl1pPr algn="ctr">
              <a:defRPr sz="3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409575" y="1638300"/>
            <a:ext cx="4010025" cy="4381501"/>
          </a:xfrm>
        </p:spPr>
        <p:txBody>
          <a:bodyPr>
            <a:normAutofit/>
          </a:bodyP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4572001" y="1460501"/>
            <a:ext cx="4346972" cy="4740274"/>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02198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278607" y="260351"/>
            <a:ext cx="4121945" cy="2138362"/>
          </a:xfrm>
        </p:spPr>
        <p:txBody>
          <a:bodyPr anchor="b">
            <a:noAutofit/>
          </a:bodyPr>
          <a:lstStyle>
            <a:lvl1pPr>
              <a:defRPr sz="405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278606" y="2603501"/>
            <a:ext cx="4121945"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6893418" y="637283"/>
            <a:ext cx="20196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35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4873818" y="3430043"/>
            <a:ext cx="20196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35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p:nvSpPr>
        <p:spPr>
          <a:xfrm>
            <a:off x="6967141" y="3527226"/>
            <a:ext cx="936077"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Rectangle 9">
            <a:extLst>
              <a:ext uri="{FF2B5EF4-FFF2-40B4-BE49-F238E27FC236}">
                <a16:creationId xmlns:a16="http://schemas.microsoft.com/office/drawing/2014/main" id="{F7BD4601-EF26-4D7C-8CB6-95488F17575B}"/>
              </a:ext>
            </a:extLst>
          </p:cNvPr>
          <p:cNvSpPr/>
          <p:nvPr/>
        </p:nvSpPr>
        <p:spPr>
          <a:xfrm>
            <a:off x="6466340" y="2848323"/>
            <a:ext cx="372405"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Rectangle 10">
            <a:extLst>
              <a:ext uri="{FF2B5EF4-FFF2-40B4-BE49-F238E27FC236}">
                <a16:creationId xmlns:a16="http://schemas.microsoft.com/office/drawing/2014/main" id="{91949C41-2679-4E9D-A28C-F0C979F5702B}"/>
              </a:ext>
            </a:extLst>
          </p:cNvPr>
          <p:cNvSpPr/>
          <p:nvPr/>
        </p:nvSpPr>
        <p:spPr>
          <a:xfrm>
            <a:off x="6653174" y="2508125"/>
            <a:ext cx="185571"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2" name="Rectangle 11">
            <a:extLst>
              <a:ext uri="{FF2B5EF4-FFF2-40B4-BE49-F238E27FC236}">
                <a16:creationId xmlns:a16="http://schemas.microsoft.com/office/drawing/2014/main" id="{3454B05D-55FD-4118-B899-4095FF50870D}"/>
              </a:ext>
            </a:extLst>
          </p:cNvPr>
          <p:cNvSpPr/>
          <p:nvPr/>
        </p:nvSpPr>
        <p:spPr>
          <a:xfrm>
            <a:off x="0" y="933451"/>
            <a:ext cx="225028"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105559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p:nvSpPr>
        <p:spPr>
          <a:xfrm>
            <a:off x="0" y="0"/>
            <a:ext cx="9144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278607" y="1016001"/>
            <a:ext cx="2997993" cy="2501899"/>
          </a:xfrm>
        </p:spPr>
        <p:txBody>
          <a:bodyPr anchor="b">
            <a:noAutofit/>
          </a:bodyPr>
          <a:lstStyle>
            <a:lvl1pPr>
              <a:defRPr sz="40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278607" y="3619501"/>
            <a:ext cx="2997994" cy="2557463"/>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pPr marL="25400">
              <a:lnSpc>
                <a:spcPct val="100000"/>
              </a:lnSpc>
              <a:spcBef>
                <a:spcPts val="190"/>
              </a:spcBef>
            </a:pPr>
            <a:fld id="{81D60167-4931-47E6-BA6A-407CBD079E47}" type="slidenum">
              <a:rPr lang="en-HK" spc="-5" smtClean="0"/>
              <a:t>‹#›</a:t>
            </a:fld>
            <a:endParaRPr lang="en-HK" spc="-5"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6651" y="619125"/>
            <a:ext cx="2590800" cy="5581650"/>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6324601" y="260352"/>
            <a:ext cx="2590800" cy="5581649"/>
          </a:xfrm>
          <a:solidFill>
            <a:schemeClr val="bg1">
              <a:lumMod val="95000"/>
            </a:schemeClr>
          </a:solidFill>
        </p:spPr>
        <p:txBody>
          <a:bodyPr vert="horz" lIns="91440" tIns="45720" rIns="91440" bIns="45720" rtlCol="0">
            <a:normAutofit/>
          </a:bodyPr>
          <a:lstStyle>
            <a:lvl1pPr>
              <a:defRPr lang="en-US" sz="135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p:nvSpPr>
        <p:spPr>
          <a:xfrm>
            <a:off x="6324601" y="5842001"/>
            <a:ext cx="259437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a:extLst>
              <a:ext uri="{FF2B5EF4-FFF2-40B4-BE49-F238E27FC236}">
                <a16:creationId xmlns:a16="http://schemas.microsoft.com/office/drawing/2014/main" id="{5AE48EF9-5BAF-4BD7-A6BE-866C0307B69F}"/>
              </a:ext>
            </a:extLst>
          </p:cNvPr>
          <p:cNvSpPr/>
          <p:nvPr/>
        </p:nvSpPr>
        <p:spPr>
          <a:xfrm>
            <a:off x="3676651" y="239510"/>
            <a:ext cx="259437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Rectangle 16">
            <a:extLst>
              <a:ext uri="{FF2B5EF4-FFF2-40B4-BE49-F238E27FC236}">
                <a16:creationId xmlns:a16="http://schemas.microsoft.com/office/drawing/2014/main" id="{E8D4A5F4-99AC-4FB3-8A59-AB8D7B4FC7D7}"/>
              </a:ext>
            </a:extLst>
          </p:cNvPr>
          <p:cNvSpPr/>
          <p:nvPr/>
        </p:nvSpPr>
        <p:spPr>
          <a:xfrm>
            <a:off x="0" y="1384300"/>
            <a:ext cx="13335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645394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278607" y="260351"/>
            <a:ext cx="8640365"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278606" y="1233488"/>
            <a:ext cx="8640365"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p:nvSpPr>
        <p:spPr>
          <a:xfrm>
            <a:off x="8422482" y="6512060"/>
            <a:ext cx="721519"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8639175" y="6581978"/>
            <a:ext cx="279797" cy="206104"/>
          </a:xfrm>
          <a:prstGeom prst="rect">
            <a:avLst/>
          </a:prstGeom>
        </p:spPr>
        <p:txBody>
          <a:bodyPr vert="horz" lIns="91440" tIns="45720" rIns="91440" bIns="45720" rtlCol="0" anchor="ctr"/>
          <a:lstStyle>
            <a:lvl1pPr algn="r">
              <a:defRPr sz="900">
                <a:solidFill>
                  <a:schemeClr val="bg1"/>
                </a:solidFill>
              </a:defRPr>
            </a:lvl1pPr>
          </a:lstStyle>
          <a:p>
            <a:pPr marL="25400">
              <a:lnSpc>
                <a:spcPct val="100000"/>
              </a:lnSpc>
              <a:spcBef>
                <a:spcPts val="190"/>
              </a:spcBef>
            </a:pPr>
            <a:fld id="{81D60167-4931-47E6-BA6A-407CBD079E47}" type="slidenum">
              <a:rPr lang="en-HK" spc="-5" smtClean="0"/>
              <a:t>‹#›</a:t>
            </a:fld>
            <a:endParaRPr lang="en-HK" spc="-5" dirty="0"/>
          </a:p>
        </p:txBody>
      </p:sp>
      <p:sp>
        <p:nvSpPr>
          <p:cNvPr id="8" name="Rectangle 7">
            <a:extLst>
              <a:ext uri="{FF2B5EF4-FFF2-40B4-BE49-F238E27FC236}">
                <a16:creationId xmlns:a16="http://schemas.microsoft.com/office/drawing/2014/main" id="{48AB12CC-D752-4664-B92F-BAEFF0416B7E}"/>
              </a:ext>
            </a:extLst>
          </p:cNvPr>
          <p:cNvSpPr/>
          <p:nvPr/>
        </p:nvSpPr>
        <p:spPr>
          <a:xfrm>
            <a:off x="0" y="260350"/>
            <a:ext cx="225028"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671536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 id="2147483709" r:id="rId43"/>
    <p:sldLayoutId id="2147483710" r:id="rId44"/>
    <p:sldLayoutId id="2147483711" r:id="rId45"/>
    <p:sldLayoutId id="2147483712" r:id="rId46"/>
    <p:sldLayoutId id="2147483713" r:id="rId47"/>
    <p:sldLayoutId id="2147483714" r:id="rId48"/>
    <p:sldLayoutId id="2147483715" r:id="rId49"/>
    <p:sldLayoutId id="2147483716" r:id="rId50"/>
    <p:sldLayoutId id="2147483717" r:id="rId51"/>
    <p:sldLayoutId id="2147483718" r:id="rId52"/>
    <p:sldLayoutId id="2147483719" r:id="rId53"/>
  </p:sldLayoutIdLst>
  <p:txStyles>
    <p:titleStyle>
      <a:lvl1pPr algn="l" defTabSz="685800" rtl="0" eaLnBrk="1" latinLnBrk="0" hangingPunct="1">
        <a:lnSpc>
          <a:spcPct val="90000"/>
        </a:lnSpc>
        <a:spcBef>
          <a:spcPct val="0"/>
        </a:spcBef>
        <a:buNone/>
        <a:defRPr sz="27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pple.com/design/human-interface-guidelines/ios/user-interaction/haptic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hyperlink" Target="https://www.youtube.com/watch?v=REA97hRX0WQ" TargetMode="External"/><Relationship Id="rId4" Type="http://schemas.openxmlformats.org/officeDocument/2006/relationships/hyperlink" Target="https://www.youtube.com/watch?v=hB0TGrpSc4o"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d6azZxAHI7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REA97hRX0WQ"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smithsonianmag.com/innovation/heres-what-future-haptic-technology-looks-or-rather-feels-180971097/"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PHvzBRe7hIc"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FGP6ly4us4"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gFGP6ly4us4"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F63C-8699-4B21-898E-4D6D64AA63C0}"/>
              </a:ext>
            </a:extLst>
          </p:cNvPr>
          <p:cNvSpPr>
            <a:spLocks noGrp="1"/>
          </p:cNvSpPr>
          <p:nvPr>
            <p:ph type="title"/>
          </p:nvPr>
        </p:nvSpPr>
        <p:spPr>
          <a:xfrm>
            <a:off x="623888" y="2331585"/>
            <a:ext cx="7886700" cy="1500187"/>
          </a:xfrm>
        </p:spPr>
        <p:txBody>
          <a:bodyPr anchor="ctr">
            <a:normAutofit/>
          </a:bodyPr>
          <a:lstStyle/>
          <a:p>
            <a:r>
              <a:rPr lang="en-HK" dirty="0"/>
              <a:t>Extension of interaction paradigms</a:t>
            </a:r>
          </a:p>
        </p:txBody>
      </p:sp>
      <p:sp>
        <p:nvSpPr>
          <p:cNvPr id="3" name="Subtitle 2">
            <a:extLst>
              <a:ext uri="{FF2B5EF4-FFF2-40B4-BE49-F238E27FC236}">
                <a16:creationId xmlns:a16="http://schemas.microsoft.com/office/drawing/2014/main" id="{53D91658-AA22-4CBF-A1EB-4B96B0E8BAE7}"/>
              </a:ext>
            </a:extLst>
          </p:cNvPr>
          <p:cNvSpPr>
            <a:spLocks noGrp="1"/>
          </p:cNvSpPr>
          <p:nvPr>
            <p:ph type="body" idx="1"/>
          </p:nvPr>
        </p:nvSpPr>
        <p:spPr>
          <a:xfrm>
            <a:off x="623888" y="3968071"/>
            <a:ext cx="7886700" cy="805542"/>
          </a:xfrm>
        </p:spPr>
        <p:txBody>
          <a:bodyPr>
            <a:normAutofit/>
          </a:bodyPr>
          <a:lstStyle/>
          <a:p>
            <a:r>
              <a:rPr lang="en-HK" sz="1200" dirty="0"/>
              <a:t>AIST3510 Tutorial 9</a:t>
            </a:r>
          </a:p>
          <a:p>
            <a:r>
              <a:rPr lang="en-HK" sz="1200" dirty="0"/>
              <a:t>Instructor: Professor Helen Meng, Professor Philip Fu</a:t>
            </a:r>
          </a:p>
          <a:p>
            <a:r>
              <a:rPr lang="en-HK" sz="1200" dirty="0"/>
              <a:t>TA: Ka-</a:t>
            </a:r>
            <a:r>
              <a:rPr lang="en-HK" sz="1200" dirty="0" err="1"/>
              <a:t>Hei</a:t>
            </a:r>
            <a:r>
              <a:rPr lang="en-HK" sz="1200"/>
              <a:t> Hui</a:t>
            </a:r>
            <a:endParaRPr lang="en-HK" sz="1200" dirty="0"/>
          </a:p>
        </p:txBody>
      </p:sp>
      <p:sp>
        <p:nvSpPr>
          <p:cNvPr id="4" name="TextBox 3">
            <a:extLst>
              <a:ext uri="{FF2B5EF4-FFF2-40B4-BE49-F238E27FC236}">
                <a16:creationId xmlns:a16="http://schemas.microsoft.com/office/drawing/2014/main" id="{0F1B5B01-6DCD-47F4-83E4-7E8CB71E68CC}"/>
              </a:ext>
            </a:extLst>
          </p:cNvPr>
          <p:cNvSpPr txBox="1"/>
          <p:nvPr/>
        </p:nvSpPr>
        <p:spPr>
          <a:xfrm>
            <a:off x="9728" y="6553200"/>
            <a:ext cx="7371708" cy="253916"/>
          </a:xfrm>
          <a:prstGeom prst="rect">
            <a:avLst/>
          </a:prstGeom>
          <a:noFill/>
        </p:spPr>
        <p:txBody>
          <a:bodyPr wrap="square" rtlCol="0">
            <a:spAutoFit/>
          </a:bodyPr>
          <a:lstStyle/>
          <a:p>
            <a:r>
              <a:rPr lang="en-HK" sz="1050" dirty="0"/>
              <a:t>Acknowledgement: This slide deck is adapted from the version edited by Mr. </a:t>
            </a:r>
            <a:r>
              <a:rPr lang="en-HK" sz="1050" dirty="0" err="1"/>
              <a:t>Disong</a:t>
            </a:r>
            <a:r>
              <a:rPr lang="en-HK" sz="1050" dirty="0"/>
              <a:t> Wang and other previous instructors and </a:t>
            </a:r>
            <a:r>
              <a:rPr lang="en-HK" sz="1050" dirty="0" err="1"/>
              <a:t>TAs.</a:t>
            </a:r>
            <a:endParaRPr lang="en-HK" sz="1050" dirty="0"/>
          </a:p>
        </p:txBody>
      </p:sp>
    </p:spTree>
    <p:extLst>
      <p:ext uri="{BB962C8B-B14F-4D97-AF65-F5344CB8AC3E}">
        <p14:creationId xmlns:p14="http://schemas.microsoft.com/office/powerpoint/2010/main" val="391370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10</a:t>
            </a:fld>
            <a:endParaRPr spc="-5" dirty="0"/>
          </a:p>
        </p:txBody>
      </p:sp>
      <p:sp>
        <p:nvSpPr>
          <p:cNvPr id="7" name="文本框 6">
            <a:extLst>
              <a:ext uri="{FF2B5EF4-FFF2-40B4-BE49-F238E27FC236}">
                <a16:creationId xmlns:a16="http://schemas.microsoft.com/office/drawing/2014/main" id="{EF3F7D9D-84E2-4E03-A192-E2D58B8536FF}"/>
              </a:ext>
            </a:extLst>
          </p:cNvPr>
          <p:cNvSpPr txBox="1"/>
          <p:nvPr/>
        </p:nvSpPr>
        <p:spPr>
          <a:xfrm>
            <a:off x="645668" y="540212"/>
            <a:ext cx="7583932"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Introduction of display technology</a:t>
            </a:r>
            <a:endParaRPr lang="zh-CN" altLang="en-US" sz="36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AD93DBE-6054-4527-9AAE-5FEC0DFA3FDF}"/>
              </a:ext>
            </a:extLst>
          </p:cNvPr>
          <p:cNvSpPr txBox="1"/>
          <p:nvPr/>
        </p:nvSpPr>
        <p:spPr>
          <a:xfrm>
            <a:off x="645668" y="1295400"/>
            <a:ext cx="8093201" cy="4585871"/>
          </a:xfrm>
          <a:prstGeom prst="rect">
            <a:avLst/>
          </a:prstGeom>
          <a:noFill/>
        </p:spPr>
        <p:txBody>
          <a:bodyPr wrap="square" rtlCol="0">
            <a:spAutoFit/>
          </a:bodyPr>
          <a:lstStyle/>
          <a:p>
            <a:pPr marL="285750" indent="-285750">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 Implication:</a:t>
            </a:r>
          </a:p>
          <a:p>
            <a:pPr marL="914400" lvl="1" indent="-457200" algn="just">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General: anything that is used to show text/images to users, such as</a:t>
            </a:r>
          </a:p>
          <a:p>
            <a:pPr marL="1371600" lvl="2" indent="-457200" algn="just">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Teletype: paper, where the content is printed on it via the teleprinter.</a:t>
            </a:r>
          </a:p>
          <a:p>
            <a:pPr marL="1371600" lvl="2" indent="-457200" algn="just">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Video displays: Blanking and rewriting of words and graphics, display much faster</a:t>
            </a:r>
          </a:p>
          <a:p>
            <a:pPr marL="1371600" lvl="2" indent="-457200" algn="just">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a:t>
            </a:r>
          </a:p>
          <a:p>
            <a:pPr marL="914400" lvl="1" indent="-457200" algn="just">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Specifically, a display is a computer output surface and projecting mechanism that shows text and often graphic images to the computer user, using image projection technology. </a:t>
            </a:r>
            <a:r>
              <a:rPr lang="en-US" altLang="zh-CN" sz="2400" baseline="30000" dirty="0">
                <a:latin typeface="Times New Roman" panose="02020603050405020304" pitchFamily="18" charset="0"/>
                <a:cs typeface="Times New Roman" panose="02020603050405020304" pitchFamily="18" charset="0"/>
              </a:rPr>
              <a:t>[*]</a:t>
            </a:r>
            <a:endParaRPr lang="zh-CN" altLang="en-US" sz="2800" baseline="30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564DB585-BB27-426E-9E11-5CA2FE0B2433}"/>
              </a:ext>
            </a:extLst>
          </p:cNvPr>
          <p:cNvSpPr txBox="1"/>
          <p:nvPr/>
        </p:nvSpPr>
        <p:spPr>
          <a:xfrm>
            <a:off x="645668" y="6385074"/>
            <a:ext cx="5181600" cy="369332"/>
          </a:xfrm>
          <a:prstGeom prst="rect">
            <a:avLst/>
          </a:prstGeom>
          <a:noFill/>
        </p:spPr>
        <p:txBody>
          <a:bodyPr wrap="square" rtlCol="0">
            <a:spAutoFit/>
          </a:bodyPr>
          <a:lstStyle/>
          <a:p>
            <a:r>
              <a:rPr lang="en-US" altLang="zh-CN" dirty="0"/>
              <a:t>[*] https://whatis.techtarget.com/definition/display</a:t>
            </a:r>
            <a:endParaRPr lang="zh-CN" altLang="en-US" dirty="0"/>
          </a:p>
        </p:txBody>
      </p:sp>
    </p:spTree>
    <p:extLst>
      <p:ext uri="{BB962C8B-B14F-4D97-AF65-F5344CB8AC3E}">
        <p14:creationId xmlns:p14="http://schemas.microsoft.com/office/powerpoint/2010/main" val="56358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F3F7D9D-84E2-4E03-A192-E2D58B8536FF}"/>
              </a:ext>
            </a:extLst>
          </p:cNvPr>
          <p:cNvSpPr txBox="1"/>
          <p:nvPr/>
        </p:nvSpPr>
        <p:spPr>
          <a:xfrm>
            <a:off x="278607" y="260351"/>
            <a:ext cx="8640365" cy="758824"/>
          </a:xfrm>
          <a:prstGeom prst="rect">
            <a:avLst/>
          </a:prstGeom>
        </p:spPr>
        <p:txBody>
          <a:bodyPr vert="horz" lIns="91440" tIns="45720" rIns="91440" bIns="45720" rtlCol="0" anchor="ctr">
            <a:normAutofit/>
          </a:bodyPr>
          <a:lstStyle/>
          <a:p>
            <a:pPr defTabSz="685800">
              <a:lnSpc>
                <a:spcPct val="90000"/>
              </a:lnSpc>
              <a:spcBef>
                <a:spcPct val="0"/>
              </a:spcBef>
              <a:spcAft>
                <a:spcPts val="600"/>
              </a:spcAft>
            </a:pPr>
            <a:r>
              <a:rPr lang="en-US" altLang="zh-CN" sz="2700" b="1" kern="1200" dirty="0">
                <a:latin typeface="+mj-lt"/>
                <a:ea typeface="+mj-ea"/>
                <a:cs typeface="+mj-cs"/>
              </a:rPr>
              <a:t>Development of display technology</a:t>
            </a:r>
          </a:p>
        </p:txBody>
      </p:sp>
      <p:pic>
        <p:nvPicPr>
          <p:cNvPr id="2050" name="Picture 2">
            <a:extLst>
              <a:ext uri="{FF2B5EF4-FFF2-40B4-BE49-F238E27FC236}">
                <a16:creationId xmlns:a16="http://schemas.microsoft.com/office/drawing/2014/main" id="{71C90FE6-D56F-4FDA-B6A1-438B26C308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972" b="32266"/>
          <a:stretch/>
        </p:blipFill>
        <p:spPr bwMode="auto">
          <a:xfrm>
            <a:off x="4787291" y="1357414"/>
            <a:ext cx="3941395" cy="2404860"/>
          </a:xfrm>
          <a:prstGeom prst="rect">
            <a:avLst/>
          </a:prstGeom>
          <a:solidFill>
            <a:srgbClr val="FFFFFF"/>
          </a:solidFill>
        </p:spPr>
      </p:pic>
      <p:pic>
        <p:nvPicPr>
          <p:cNvPr id="2056" name="Picture 8">
            <a:extLst>
              <a:ext uri="{FF2B5EF4-FFF2-40B4-BE49-F238E27FC236}">
                <a16:creationId xmlns:a16="http://schemas.microsoft.com/office/drawing/2014/main" id="{846409D8-C755-4F2C-B0AA-2347F463F12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56"/>
          <a:stretch/>
        </p:blipFill>
        <p:spPr bwMode="auto">
          <a:xfrm>
            <a:off x="278607" y="1233488"/>
            <a:ext cx="4318397" cy="2415600"/>
          </a:xfrm>
          <a:prstGeom prst="rect">
            <a:avLst/>
          </a:prstGeom>
          <a:solidFill>
            <a:srgbClr val="FFFFFF"/>
          </a:solidFill>
        </p:spPr>
      </p:pic>
      <p:pic>
        <p:nvPicPr>
          <p:cNvPr id="2052" name="Picture 4">
            <a:extLst>
              <a:ext uri="{FF2B5EF4-FFF2-40B4-BE49-F238E27FC236}">
                <a16:creationId xmlns:a16="http://schemas.microsoft.com/office/drawing/2014/main" id="{99589BDD-E9CC-4F57-A220-8C62638EBE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763" r="-1" b="10648"/>
          <a:stretch/>
        </p:blipFill>
        <p:spPr bwMode="auto">
          <a:xfrm>
            <a:off x="4650581" y="3967164"/>
            <a:ext cx="4214813" cy="2414587"/>
          </a:xfrm>
          <a:prstGeom prst="rect">
            <a:avLst/>
          </a:prstGeom>
          <a:solidFill>
            <a:srgbClr val="FFFFFF"/>
          </a:solidFill>
        </p:spPr>
      </p:pic>
      <p:sp>
        <p:nvSpPr>
          <p:cNvPr id="77" name="Content Placeholder 5">
            <a:extLst>
              <a:ext uri="{FF2B5EF4-FFF2-40B4-BE49-F238E27FC236}">
                <a16:creationId xmlns:a16="http://schemas.microsoft.com/office/drawing/2014/main" id="{3FE16122-1B52-4BC8-BAFB-3E6E3DC71F36}"/>
              </a:ext>
            </a:extLst>
          </p:cNvPr>
          <p:cNvSpPr>
            <a:spLocks noGrp="1"/>
          </p:cNvSpPr>
          <p:nvPr>
            <p:ph sz="half" idx="1"/>
          </p:nvPr>
        </p:nvSpPr>
        <p:spPr>
          <a:xfrm>
            <a:off x="466805" y="3848474"/>
            <a:ext cx="3942000" cy="2404800"/>
          </a:xfrm>
        </p:spPr>
        <p:txBody>
          <a:bodyPr>
            <a:normAutofit/>
          </a:bodyPr>
          <a:lstStyle/>
          <a:p>
            <a:r>
              <a:rPr lang="en-US" sz="2400" dirty="0"/>
              <a:t>Current generation:</a:t>
            </a:r>
          </a:p>
          <a:p>
            <a:pPr lvl="1"/>
            <a:r>
              <a:rPr lang="en-US" sz="2400" dirty="0"/>
              <a:t>Quantum dot LED</a:t>
            </a:r>
          </a:p>
          <a:p>
            <a:pPr lvl="1"/>
            <a:r>
              <a:rPr lang="en-US" sz="2400" dirty="0"/>
              <a:t>Electronic paper</a:t>
            </a:r>
          </a:p>
          <a:p>
            <a:pPr lvl="1"/>
            <a:r>
              <a:rPr lang="en-US" sz="2400" dirty="0"/>
              <a:t>AMOLED</a:t>
            </a:r>
          </a:p>
          <a:p>
            <a:pPr lvl="1"/>
            <a:r>
              <a:rPr lang="en-US" sz="2400" dirty="0"/>
              <a:t>……</a:t>
            </a:r>
          </a:p>
        </p:txBody>
      </p:sp>
      <p:sp>
        <p:nvSpPr>
          <p:cNvPr id="6" name="object 6" hidden="1"/>
          <p:cNvSpPr txBox="1">
            <a:spLocks noGrp="1"/>
          </p:cNvSpPr>
          <p:nvPr>
            <p:ph type="sldNum" sz="quarter" idx="12"/>
          </p:nvPr>
        </p:nvSpPr>
        <p:spPr>
          <a:xfrm>
            <a:off x="8639175" y="6603597"/>
            <a:ext cx="279797" cy="162865"/>
          </a:xfrm>
          <a:prstGeom prst="rect">
            <a:avLst/>
          </a:prstGeom>
        </p:spPr>
        <p:txBody>
          <a:bodyPr vert="horz" wrap="square" lIns="0" tIns="24130" rIns="0" bIns="0" rtlCol="0">
            <a:spAutoFit/>
          </a:bodyPr>
          <a:lstStyle/>
          <a:p>
            <a:pPr marL="25400">
              <a:spcBef>
                <a:spcPts val="190"/>
              </a:spcBef>
            </a:pPr>
            <a:fld id="{81D60167-4931-47E6-BA6A-407CBD079E47}" type="slidenum">
              <a:rPr spc="-5" dirty="0"/>
              <a:pPr marL="25400">
                <a:spcBef>
                  <a:spcPts val="190"/>
                </a:spcBef>
              </a:pPr>
              <a:t>11</a:t>
            </a:fld>
            <a:endParaRPr lang="en-HK" spc="-5"/>
          </a:p>
        </p:txBody>
      </p:sp>
    </p:spTree>
    <p:extLst>
      <p:ext uri="{BB962C8B-B14F-4D97-AF65-F5344CB8AC3E}">
        <p14:creationId xmlns:p14="http://schemas.microsoft.com/office/powerpoint/2010/main" val="317563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E037-324D-403C-9784-D7DD5D183FE9}"/>
              </a:ext>
            </a:extLst>
          </p:cNvPr>
          <p:cNvSpPr>
            <a:spLocks noGrp="1"/>
          </p:cNvSpPr>
          <p:nvPr>
            <p:ph type="title"/>
          </p:nvPr>
        </p:nvSpPr>
        <p:spPr>
          <a:xfrm>
            <a:off x="278607" y="260351"/>
            <a:ext cx="8640365" cy="758824"/>
          </a:xfrm>
        </p:spPr>
        <p:txBody>
          <a:bodyPr anchor="ctr">
            <a:normAutofit/>
          </a:bodyPr>
          <a:lstStyle/>
          <a:p>
            <a:r>
              <a:rPr lang="en-US" altLang="zh-CN" sz="2700" b="1" kern="1200" dirty="0">
                <a:latin typeface="+mj-lt"/>
                <a:ea typeface="+mj-ea"/>
                <a:cs typeface="+mj-cs"/>
              </a:rPr>
              <a:t>Development</a:t>
            </a:r>
            <a:r>
              <a:rPr lang="en-US" altLang="zh-CN" b="1" kern="1200" dirty="0"/>
              <a:t> of display technology</a:t>
            </a:r>
            <a:endParaRPr lang="en-HK" dirty="0"/>
          </a:p>
        </p:txBody>
      </p:sp>
      <p:pic>
        <p:nvPicPr>
          <p:cNvPr id="3076" name="Picture 4" descr="Developer wearing HoloLens 2 headset modifying hologram">
            <a:extLst>
              <a:ext uri="{FF2B5EF4-FFF2-40B4-BE49-F238E27FC236}">
                <a16:creationId xmlns:a16="http://schemas.microsoft.com/office/drawing/2014/main" id="{1F4FBC60-3384-421A-9A41-A727CD3D22F7}"/>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35027" r="5813"/>
          <a:stretch/>
        </p:blipFill>
        <p:spPr bwMode="auto">
          <a:xfrm>
            <a:off x="278607" y="1233488"/>
            <a:ext cx="4179094" cy="3973512"/>
          </a:xfrm>
          <a:prstGeom prst="rect">
            <a:avLst/>
          </a:prstGeom>
          <a:solidFill>
            <a:srgbClr val="FFFFFF"/>
          </a:solidFill>
        </p:spPr>
      </p:pic>
      <p:pic>
        <p:nvPicPr>
          <p:cNvPr id="3074" name="Picture 2" descr="Two unfolded Galaxy Z Fold2 phones in Mystic Bronze, one laying face up and the other laying facedown. The one seen from the front is on top of the one seen laying facedown and has the butterfly wallpaper onscreen.">
            <a:extLst>
              <a:ext uri="{FF2B5EF4-FFF2-40B4-BE49-F238E27FC236}">
                <a16:creationId xmlns:a16="http://schemas.microsoft.com/office/drawing/2014/main" id="{5B2DCEEC-F204-4B35-8DF5-DBF296FBE927}"/>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l="23733" r="26572" b="1"/>
          <a:stretch/>
        </p:blipFill>
        <p:spPr bwMode="auto">
          <a:xfrm>
            <a:off x="4739878" y="2227263"/>
            <a:ext cx="4179094" cy="3973512"/>
          </a:xfrm>
          <a:prstGeom prst="rect">
            <a:avLst/>
          </a:prstGeom>
          <a:solidFill>
            <a:srgbClr val="FFFFFF"/>
          </a:solidFill>
        </p:spPr>
      </p:pic>
      <p:sp>
        <p:nvSpPr>
          <p:cNvPr id="73" name="Text Placeholder 4">
            <a:extLst>
              <a:ext uri="{FF2B5EF4-FFF2-40B4-BE49-F238E27FC236}">
                <a16:creationId xmlns:a16="http://schemas.microsoft.com/office/drawing/2014/main" id="{C616ED29-0E54-4CD0-A3DB-9A910D83974A}"/>
              </a:ext>
            </a:extLst>
          </p:cNvPr>
          <p:cNvSpPr>
            <a:spLocks noGrp="1"/>
          </p:cNvSpPr>
          <p:nvPr>
            <p:ph type="body" sz="quarter" idx="15"/>
          </p:nvPr>
        </p:nvSpPr>
        <p:spPr>
          <a:xfrm>
            <a:off x="401240" y="5380667"/>
            <a:ext cx="3933825" cy="711200"/>
          </a:xfrm>
        </p:spPr>
        <p:txBody>
          <a:bodyPr/>
          <a:lstStyle/>
          <a:p>
            <a:r>
              <a:rPr lang="en-US" dirty="0"/>
              <a:t>Virtual/Augmented reality headset</a:t>
            </a:r>
          </a:p>
        </p:txBody>
      </p:sp>
      <p:sp>
        <p:nvSpPr>
          <p:cNvPr id="3" name="Content Placeholder 2">
            <a:extLst>
              <a:ext uri="{FF2B5EF4-FFF2-40B4-BE49-F238E27FC236}">
                <a16:creationId xmlns:a16="http://schemas.microsoft.com/office/drawing/2014/main" id="{FE0D4072-AB64-4A35-9A8F-6CE5FECC9C07}"/>
              </a:ext>
            </a:extLst>
          </p:cNvPr>
          <p:cNvSpPr>
            <a:spLocks noGrp="1"/>
          </p:cNvSpPr>
          <p:nvPr>
            <p:ph type="body" sz="quarter" idx="16"/>
          </p:nvPr>
        </p:nvSpPr>
        <p:spPr>
          <a:xfrm>
            <a:off x="4862511" y="1342395"/>
            <a:ext cx="3933825" cy="711200"/>
          </a:xfrm>
        </p:spPr>
        <p:txBody>
          <a:bodyPr anchor="ctr">
            <a:normAutofit/>
          </a:bodyPr>
          <a:lstStyle/>
          <a:p>
            <a:r>
              <a:rPr lang="en-HK"/>
              <a:t>Flexible display</a:t>
            </a:r>
          </a:p>
          <a:p>
            <a:endParaRPr lang="en-HK" dirty="0"/>
          </a:p>
        </p:txBody>
      </p:sp>
      <p:sp>
        <p:nvSpPr>
          <p:cNvPr id="9" name="Rectangle: Rounded Corners 8">
            <a:extLst>
              <a:ext uri="{FF2B5EF4-FFF2-40B4-BE49-F238E27FC236}">
                <a16:creationId xmlns:a16="http://schemas.microsoft.com/office/drawing/2014/main" id="{D7496F7E-5F58-4004-9A16-51D3CD6BBCC3}"/>
              </a:ext>
            </a:extLst>
          </p:cNvPr>
          <p:cNvSpPr/>
          <p:nvPr/>
        </p:nvSpPr>
        <p:spPr>
          <a:xfrm>
            <a:off x="2667000" y="2514600"/>
            <a:ext cx="38100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3200" dirty="0"/>
              <a:t>Applications?</a:t>
            </a:r>
          </a:p>
        </p:txBody>
      </p:sp>
    </p:spTree>
    <p:extLst>
      <p:ext uri="{BB962C8B-B14F-4D97-AF65-F5344CB8AC3E}">
        <p14:creationId xmlns:p14="http://schemas.microsoft.com/office/powerpoint/2010/main" val="27182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13</a:t>
            </a:fld>
            <a:endParaRPr spc="-5" dirty="0"/>
          </a:p>
        </p:txBody>
      </p:sp>
      <p:sp>
        <p:nvSpPr>
          <p:cNvPr id="3" name="object 3"/>
          <p:cNvSpPr txBox="1"/>
          <p:nvPr/>
        </p:nvSpPr>
        <p:spPr>
          <a:xfrm>
            <a:off x="779699" y="1067369"/>
            <a:ext cx="7870825" cy="1667764"/>
          </a:xfrm>
          <a:prstGeom prst="rect">
            <a:avLst/>
          </a:prstGeom>
        </p:spPr>
        <p:txBody>
          <a:bodyPr vert="horz" wrap="square" lIns="0" tIns="13335" rIns="0" bIns="0" rtlCol="0">
            <a:spAutoFit/>
          </a:bodyPr>
          <a:lstStyle/>
          <a:p>
            <a:pPr marL="812165" lvl="2" indent="-342900">
              <a:spcBef>
                <a:spcPts val="300"/>
              </a:spcBef>
              <a:buClr>
                <a:srgbClr val="2CA1BE"/>
              </a:buClr>
              <a:buFont typeface="Arial" panose="020B0604020202020204" pitchFamily="34" charset="0"/>
              <a:buChar char="•"/>
              <a:tabLst>
                <a:tab pos="241935" algn="l"/>
              </a:tabLst>
            </a:pPr>
            <a:r>
              <a:rPr lang="en-HK" sz="2000" dirty="0">
                <a:cs typeface="Times New Roman"/>
              </a:rPr>
              <a:t>Physical size: diagonal length of the display</a:t>
            </a:r>
          </a:p>
          <a:p>
            <a:pPr marL="812165" lvl="2" indent="-342900">
              <a:spcBef>
                <a:spcPts val="300"/>
              </a:spcBef>
              <a:buClr>
                <a:srgbClr val="2CA1BE"/>
              </a:buClr>
              <a:buFont typeface="Arial" panose="020B0604020202020204" pitchFamily="34" charset="0"/>
              <a:buChar char="•"/>
              <a:tabLst>
                <a:tab pos="241935" algn="l"/>
              </a:tabLst>
            </a:pPr>
            <a:r>
              <a:rPr lang="en-HK" sz="2000" dirty="0">
                <a:cs typeface="Times New Roman"/>
              </a:rPr>
              <a:t>Aspect ratio: ratio of the width to the height</a:t>
            </a:r>
          </a:p>
          <a:p>
            <a:pPr marL="812165" lvl="2" indent="-342900">
              <a:spcBef>
                <a:spcPts val="300"/>
              </a:spcBef>
              <a:buClr>
                <a:srgbClr val="2CA1BE"/>
              </a:buClr>
              <a:buFont typeface="Arial" panose="020B0604020202020204" pitchFamily="34" charset="0"/>
              <a:buChar char="•"/>
              <a:tabLst>
                <a:tab pos="241935" algn="l"/>
              </a:tabLst>
            </a:pPr>
            <a:r>
              <a:rPr lang="en-HK" sz="2000" dirty="0">
                <a:cs typeface="Times New Roman"/>
              </a:rPr>
              <a:t>Spatial resolution: number of pixels horizontally and vertically</a:t>
            </a:r>
          </a:p>
          <a:p>
            <a:pPr marL="812165" marR="1286510" lvl="2" indent="-342900">
              <a:spcBef>
                <a:spcPts val="300"/>
              </a:spcBef>
              <a:buClr>
                <a:srgbClr val="2CA1BE"/>
              </a:buClr>
              <a:buFont typeface="Arial" panose="020B0604020202020204" pitchFamily="34" charset="0"/>
              <a:buChar char="•"/>
              <a:tabLst>
                <a:tab pos="241935" algn="l"/>
              </a:tabLst>
            </a:pPr>
            <a:r>
              <a:rPr lang="en-HK" sz="2000" dirty="0">
                <a:cs typeface="Times New Roman"/>
              </a:rPr>
              <a:t>Viewing angle: the widest angle deviation from the  perpendicular direction</a:t>
            </a:r>
          </a:p>
        </p:txBody>
      </p:sp>
      <p:sp>
        <p:nvSpPr>
          <p:cNvPr id="7" name="文本框 6">
            <a:extLst>
              <a:ext uri="{FF2B5EF4-FFF2-40B4-BE49-F238E27FC236}">
                <a16:creationId xmlns:a16="http://schemas.microsoft.com/office/drawing/2014/main" id="{51FED0EF-A338-4505-9B42-B7860F575AAD}"/>
              </a:ext>
            </a:extLst>
          </p:cNvPr>
          <p:cNvSpPr txBox="1"/>
          <p:nvPr/>
        </p:nvSpPr>
        <p:spPr>
          <a:xfrm>
            <a:off x="304800" y="371919"/>
            <a:ext cx="7583932" cy="466281"/>
          </a:xfrm>
          <a:prstGeom prst="rect">
            <a:avLst/>
          </a:prstGeom>
          <a:noFill/>
        </p:spPr>
        <p:txBody>
          <a:bodyPr wrap="square" rtlCol="0">
            <a:spAutoFit/>
          </a:bodyPr>
          <a:lstStyle/>
          <a:p>
            <a:pPr defTabSz="685800">
              <a:lnSpc>
                <a:spcPct val="90000"/>
              </a:lnSpc>
              <a:spcBef>
                <a:spcPct val="0"/>
              </a:spcBef>
            </a:pPr>
            <a:r>
              <a:rPr lang="en-US" altLang="zh-CN" sz="2700" b="1" dirty="0">
                <a:latin typeface="+mj-lt"/>
                <a:ea typeface="+mj-ea"/>
                <a:cs typeface="+mj-cs"/>
              </a:rPr>
              <a:t>Display characteristics</a:t>
            </a:r>
          </a:p>
        </p:txBody>
      </p:sp>
      <p:pic>
        <p:nvPicPr>
          <p:cNvPr id="8" name="Picture 7">
            <a:extLst>
              <a:ext uri="{FF2B5EF4-FFF2-40B4-BE49-F238E27FC236}">
                <a16:creationId xmlns:a16="http://schemas.microsoft.com/office/drawing/2014/main" id="{3472AAE7-6894-4D90-8E28-949E1E1671F2}"/>
              </a:ext>
            </a:extLst>
          </p:cNvPr>
          <p:cNvPicPr>
            <a:picLocks noChangeAspect="1"/>
          </p:cNvPicPr>
          <p:nvPr/>
        </p:nvPicPr>
        <p:blipFill>
          <a:blip r:embed="rId3"/>
          <a:stretch>
            <a:fillRect/>
          </a:stretch>
        </p:blipFill>
        <p:spPr>
          <a:xfrm>
            <a:off x="2057400" y="3017538"/>
            <a:ext cx="5176128" cy="3564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14</a:t>
            </a:fld>
            <a:endParaRPr spc="-5" dirty="0"/>
          </a:p>
        </p:txBody>
      </p:sp>
      <p:sp>
        <p:nvSpPr>
          <p:cNvPr id="3" name="object 3"/>
          <p:cNvSpPr txBox="1"/>
          <p:nvPr/>
        </p:nvSpPr>
        <p:spPr>
          <a:xfrm>
            <a:off x="1441069" y="1752600"/>
            <a:ext cx="5647690" cy="2158923"/>
          </a:xfrm>
          <a:prstGeom prst="rect">
            <a:avLst/>
          </a:prstGeom>
        </p:spPr>
        <p:txBody>
          <a:bodyPr vert="horz" wrap="square" lIns="0" tIns="55244" rIns="0" bIns="0" rtlCol="0">
            <a:spAutoFit/>
          </a:bodyPr>
          <a:lstStyle/>
          <a:p>
            <a:pPr marL="295275">
              <a:lnSpc>
                <a:spcPct val="100000"/>
              </a:lnSpc>
              <a:spcBef>
                <a:spcPts val="434"/>
              </a:spcBef>
              <a:buClr>
                <a:srgbClr val="2CA1BE"/>
              </a:buClr>
              <a:tabLst>
                <a:tab pos="525145" algn="l"/>
              </a:tabLst>
            </a:pPr>
            <a:r>
              <a:rPr lang="en-HK" sz="2000" dirty="0">
                <a:cs typeface="Times New Roman"/>
              </a:rPr>
              <a:t>Intensity:</a:t>
            </a:r>
          </a:p>
          <a:p>
            <a:pPr marL="638175" indent="-342900">
              <a:lnSpc>
                <a:spcPct val="100000"/>
              </a:lnSpc>
              <a:spcBef>
                <a:spcPts val="434"/>
              </a:spcBef>
              <a:buClr>
                <a:srgbClr val="2CA1BE"/>
              </a:buClr>
              <a:buFont typeface="Arial" panose="020B0604020202020204" pitchFamily="34" charset="0"/>
              <a:buChar char="•"/>
              <a:tabLst>
                <a:tab pos="525145" algn="l"/>
              </a:tabLst>
            </a:pPr>
            <a:r>
              <a:rPr lang="en-HK" sz="2000" dirty="0">
                <a:cs typeface="Times New Roman"/>
              </a:rPr>
              <a:t>Brightness vs. black level</a:t>
            </a:r>
          </a:p>
          <a:p>
            <a:pPr marL="1095375" lvl="1" indent="-342900">
              <a:spcBef>
                <a:spcPts val="434"/>
              </a:spcBef>
              <a:buClr>
                <a:srgbClr val="2CA1BE"/>
              </a:buClr>
              <a:buFont typeface="Arial" panose="020B0604020202020204" pitchFamily="34" charset="0"/>
              <a:buChar char="•"/>
              <a:tabLst>
                <a:tab pos="525145" algn="l"/>
              </a:tabLst>
            </a:pPr>
            <a:r>
              <a:rPr sz="2000" dirty="0">
                <a:cs typeface="Times New Roman"/>
              </a:rPr>
              <a:t>Luminance of white pixels vs. black pixels</a:t>
            </a:r>
            <a:endParaRPr lang="en-HK" sz="2000" dirty="0">
              <a:cs typeface="Times New Roman"/>
            </a:endParaRPr>
          </a:p>
          <a:p>
            <a:pPr marL="638175" indent="-342900">
              <a:spcBef>
                <a:spcPts val="434"/>
              </a:spcBef>
              <a:buClr>
                <a:srgbClr val="2CA1BE"/>
              </a:buClr>
              <a:buFont typeface="Arial" panose="020B0604020202020204" pitchFamily="34" charset="0"/>
              <a:buChar char="•"/>
              <a:tabLst>
                <a:tab pos="525145" algn="l"/>
              </a:tabLst>
            </a:pPr>
            <a:r>
              <a:rPr sz="2000" dirty="0">
                <a:cs typeface="Times New Roman"/>
              </a:rPr>
              <a:t>How to improve the effective contrast?</a:t>
            </a:r>
            <a:endParaRPr lang="en-HK" sz="2000" dirty="0">
              <a:cs typeface="Times New Roman"/>
            </a:endParaRPr>
          </a:p>
          <a:p>
            <a:pPr marL="1095375" lvl="1" indent="-342900">
              <a:spcBef>
                <a:spcPts val="434"/>
              </a:spcBef>
              <a:buClr>
                <a:srgbClr val="2CA1BE"/>
              </a:buClr>
              <a:buFont typeface="Arial" panose="020B0604020202020204" pitchFamily="34" charset="0"/>
              <a:buChar char="•"/>
              <a:tabLst>
                <a:tab pos="525145" algn="l"/>
              </a:tabLst>
            </a:pPr>
            <a:r>
              <a:rPr sz="2000" dirty="0">
                <a:cs typeface="Times New Roman"/>
              </a:rPr>
              <a:t>Dark environment: lower black level</a:t>
            </a:r>
            <a:endParaRPr lang="en-HK" sz="2000" dirty="0">
              <a:cs typeface="Times New Roman"/>
            </a:endParaRPr>
          </a:p>
          <a:p>
            <a:pPr marL="1095375" lvl="1" indent="-342900">
              <a:spcBef>
                <a:spcPts val="434"/>
              </a:spcBef>
              <a:buClr>
                <a:srgbClr val="2CA1BE"/>
              </a:buClr>
              <a:buFont typeface="Arial" panose="020B0604020202020204" pitchFamily="34" charset="0"/>
              <a:buChar char="•"/>
              <a:tabLst>
                <a:tab pos="525145" algn="l"/>
              </a:tabLst>
            </a:pPr>
            <a:r>
              <a:rPr sz="2000" dirty="0">
                <a:cs typeface="Times New Roman"/>
              </a:rPr>
              <a:t>Bright environment:</a:t>
            </a:r>
            <a:r>
              <a:rPr lang="en-US" altLang="zh-CN" sz="2000" dirty="0">
                <a:cs typeface="Times New Roman"/>
              </a:rPr>
              <a:t> greater black level</a:t>
            </a:r>
            <a:endParaRPr sz="2000" dirty="0">
              <a:cs typeface="Times New Roman"/>
            </a:endParaRPr>
          </a:p>
        </p:txBody>
      </p:sp>
      <p:sp>
        <p:nvSpPr>
          <p:cNvPr id="7" name="文本框 6">
            <a:extLst>
              <a:ext uri="{FF2B5EF4-FFF2-40B4-BE49-F238E27FC236}">
                <a16:creationId xmlns:a16="http://schemas.microsoft.com/office/drawing/2014/main" id="{E01C0523-5692-40CB-85A8-23F6C3764116}"/>
              </a:ext>
            </a:extLst>
          </p:cNvPr>
          <p:cNvSpPr txBox="1"/>
          <p:nvPr/>
        </p:nvSpPr>
        <p:spPr>
          <a:xfrm>
            <a:off x="304800" y="381000"/>
            <a:ext cx="7583932" cy="466281"/>
          </a:xfrm>
          <a:prstGeom prst="rect">
            <a:avLst/>
          </a:prstGeom>
          <a:noFill/>
        </p:spPr>
        <p:txBody>
          <a:bodyPr wrap="square" rtlCol="0">
            <a:spAutoFit/>
          </a:bodyPr>
          <a:lstStyle/>
          <a:p>
            <a:pPr defTabSz="685800">
              <a:lnSpc>
                <a:spcPct val="90000"/>
              </a:lnSpc>
              <a:spcBef>
                <a:spcPct val="0"/>
              </a:spcBef>
            </a:pPr>
            <a:r>
              <a:rPr lang="en-US" altLang="zh-CN" sz="2700" b="1" dirty="0">
                <a:latin typeface="+mj-lt"/>
                <a:ea typeface="+mj-ea"/>
                <a:cs typeface="+mj-cs"/>
              </a:rPr>
              <a:t>Display characteristics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8738869" y="6485255"/>
            <a:ext cx="210184" cy="220345"/>
          </a:xfrm>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15</a:t>
            </a:fld>
            <a:endParaRPr spc="-5" dirty="0"/>
          </a:p>
        </p:txBody>
      </p:sp>
      <p:sp>
        <p:nvSpPr>
          <p:cNvPr id="3" name="object 3"/>
          <p:cNvSpPr txBox="1"/>
          <p:nvPr/>
        </p:nvSpPr>
        <p:spPr>
          <a:xfrm>
            <a:off x="1066800" y="1524000"/>
            <a:ext cx="6483985" cy="2840521"/>
          </a:xfrm>
          <a:prstGeom prst="rect">
            <a:avLst/>
          </a:prstGeom>
        </p:spPr>
        <p:txBody>
          <a:bodyPr vert="horz" wrap="square" lIns="0" tIns="69850" rIns="0" bIns="0" rtlCol="0">
            <a:spAutoFit/>
          </a:bodyPr>
          <a:lstStyle/>
          <a:p>
            <a:pPr marL="12065">
              <a:lnSpc>
                <a:spcPct val="100000"/>
              </a:lnSpc>
              <a:spcBef>
                <a:spcPts val="434"/>
              </a:spcBef>
              <a:buClr>
                <a:srgbClr val="2CA1BE"/>
              </a:buClr>
              <a:tabLst>
                <a:tab pos="525145" algn="l"/>
              </a:tabLst>
            </a:pPr>
            <a:r>
              <a:rPr lang="en-HK" sz="2000" dirty="0">
                <a:cs typeface="Times New Roman"/>
              </a:rPr>
              <a:t>The most important display characteristics under different  scenarios:</a:t>
            </a:r>
          </a:p>
          <a:p>
            <a:pPr marL="698500" lvl="1" indent="-229235">
              <a:spcBef>
                <a:spcPts val="434"/>
              </a:spcBef>
              <a:buClr>
                <a:srgbClr val="2CA1BE"/>
              </a:buClr>
              <a:buFont typeface="Verdana"/>
              <a:buChar char="◦"/>
              <a:tabLst>
                <a:tab pos="525145" algn="l"/>
              </a:tabLst>
            </a:pPr>
            <a:r>
              <a:rPr sz="2000" b="1" dirty="0">
                <a:cs typeface="Times New Roman"/>
              </a:rPr>
              <a:t>Mobility</a:t>
            </a:r>
          </a:p>
          <a:p>
            <a:pPr marL="935990" lvl="2" indent="-229235">
              <a:spcBef>
                <a:spcPts val="434"/>
              </a:spcBef>
              <a:buClr>
                <a:srgbClr val="2CA1BE"/>
              </a:buClr>
              <a:buFont typeface="Wingdings 2"/>
              <a:buChar char=""/>
              <a:tabLst>
                <a:tab pos="525145" algn="l"/>
              </a:tabLst>
            </a:pPr>
            <a:r>
              <a:rPr sz="2000" dirty="0">
                <a:cs typeface="Times New Roman"/>
              </a:rPr>
              <a:t>Small size, very high pixel density, very high brightness</a:t>
            </a:r>
          </a:p>
          <a:p>
            <a:pPr marL="698500" lvl="1" indent="-229235">
              <a:spcBef>
                <a:spcPts val="434"/>
              </a:spcBef>
              <a:buClr>
                <a:srgbClr val="2CA1BE"/>
              </a:buClr>
              <a:buFont typeface="Verdana"/>
              <a:buChar char="◦"/>
              <a:tabLst>
                <a:tab pos="525145" algn="l"/>
              </a:tabLst>
            </a:pPr>
            <a:r>
              <a:rPr sz="2000" b="1" dirty="0">
                <a:cs typeface="Times New Roman"/>
              </a:rPr>
              <a:t>Office work</a:t>
            </a:r>
          </a:p>
          <a:p>
            <a:pPr marL="935990" lvl="2" indent="-229235">
              <a:spcBef>
                <a:spcPts val="434"/>
              </a:spcBef>
              <a:buClr>
                <a:srgbClr val="2CA1BE"/>
              </a:buClr>
              <a:buFont typeface="Wingdings 2"/>
              <a:buChar char=""/>
              <a:tabLst>
                <a:tab pos="525145" algn="l"/>
              </a:tabLst>
            </a:pPr>
            <a:r>
              <a:rPr sz="2000" dirty="0">
                <a:cs typeface="Times New Roman"/>
              </a:rPr>
              <a:t>Moderate size, smaller aspect ratio, higher brightness</a:t>
            </a:r>
          </a:p>
          <a:p>
            <a:pPr marL="698500" lvl="1" indent="-229235">
              <a:spcBef>
                <a:spcPts val="434"/>
              </a:spcBef>
              <a:buClr>
                <a:srgbClr val="2CA1BE"/>
              </a:buClr>
              <a:buFont typeface="Verdana"/>
              <a:buChar char="◦"/>
              <a:tabLst>
                <a:tab pos="525145" algn="l"/>
              </a:tabLst>
            </a:pPr>
            <a:r>
              <a:rPr sz="2000" b="1" dirty="0">
                <a:cs typeface="Times New Roman"/>
              </a:rPr>
              <a:t>Home entertainment</a:t>
            </a:r>
          </a:p>
          <a:p>
            <a:pPr marL="935990" lvl="2" indent="-229235">
              <a:spcBef>
                <a:spcPts val="434"/>
              </a:spcBef>
              <a:buClr>
                <a:srgbClr val="2CA1BE"/>
              </a:buClr>
              <a:buFont typeface="Wingdings 2"/>
              <a:buChar char=""/>
              <a:tabLst>
                <a:tab pos="525145" algn="l"/>
              </a:tabLst>
            </a:pPr>
            <a:r>
              <a:rPr sz="2000" dirty="0">
                <a:cs typeface="Times New Roman"/>
              </a:rPr>
              <a:t>Large size, larger aspect ratio, larger color </a:t>
            </a:r>
            <a:r>
              <a:rPr lang="en-US" altLang="zh-CN" sz="2000" dirty="0">
                <a:cs typeface="Times New Roman"/>
              </a:rPr>
              <a:t>coverage</a:t>
            </a:r>
            <a:endParaRPr sz="2000" dirty="0">
              <a:cs typeface="Times New Roman"/>
            </a:endParaRPr>
          </a:p>
        </p:txBody>
      </p:sp>
      <p:sp>
        <p:nvSpPr>
          <p:cNvPr id="5" name="Title 4">
            <a:extLst>
              <a:ext uri="{FF2B5EF4-FFF2-40B4-BE49-F238E27FC236}">
                <a16:creationId xmlns:a16="http://schemas.microsoft.com/office/drawing/2014/main" id="{0826D80B-C258-40A7-8470-58925369FC95}"/>
              </a:ext>
            </a:extLst>
          </p:cNvPr>
          <p:cNvSpPr>
            <a:spLocks noGrp="1"/>
          </p:cNvSpPr>
          <p:nvPr>
            <p:ph type="title"/>
          </p:nvPr>
        </p:nvSpPr>
        <p:spPr/>
        <p:txBody>
          <a:bodyPr>
            <a:normAutofit/>
          </a:bodyPr>
          <a:lstStyle/>
          <a:p>
            <a:r>
              <a:rPr lang="en-US" altLang="zh-CN" sz="2700" b="1" dirty="0">
                <a:latin typeface="+mj-lt"/>
                <a:ea typeface="+mj-ea"/>
                <a:cs typeface="+mj-cs"/>
              </a:rPr>
              <a:t>Display characteristics</a:t>
            </a:r>
            <a:endParaRPr lang="en-HK"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16</a:t>
            </a:fld>
            <a:endParaRPr spc="-5" dirty="0"/>
          </a:p>
        </p:txBody>
      </p:sp>
      <p:sp>
        <p:nvSpPr>
          <p:cNvPr id="3" name="object 3"/>
          <p:cNvSpPr txBox="1"/>
          <p:nvPr/>
        </p:nvSpPr>
        <p:spPr>
          <a:xfrm>
            <a:off x="762000" y="1260457"/>
            <a:ext cx="8001000" cy="3121367"/>
          </a:xfrm>
          <a:prstGeom prst="rect">
            <a:avLst/>
          </a:prstGeom>
        </p:spPr>
        <p:txBody>
          <a:bodyPr vert="horz" wrap="square" lIns="0" tIns="50800" rIns="0" bIns="0" rtlCol="0">
            <a:spAutoFit/>
          </a:bodyPr>
          <a:lstStyle/>
          <a:p>
            <a:pPr marL="12065">
              <a:spcBef>
                <a:spcPts val="434"/>
              </a:spcBef>
              <a:buClr>
                <a:srgbClr val="2CA1BE"/>
              </a:buClr>
              <a:tabLst>
                <a:tab pos="525145" algn="l"/>
              </a:tabLst>
            </a:pPr>
            <a:r>
              <a:rPr lang="en-HK" sz="2000" dirty="0">
                <a:cs typeface="Times New Roman"/>
              </a:rPr>
              <a:t>Vibration cues: provide simple tactile feedback</a:t>
            </a:r>
          </a:p>
          <a:p>
            <a:pPr marL="354965" indent="-342900">
              <a:spcBef>
                <a:spcPts val="434"/>
              </a:spcBef>
              <a:buClr>
                <a:srgbClr val="2CA1BE"/>
              </a:buClr>
              <a:buFont typeface="Arial" panose="020B0604020202020204" pitchFamily="34" charset="0"/>
              <a:buChar char="•"/>
              <a:tabLst>
                <a:tab pos="525145" algn="l"/>
              </a:tabLst>
            </a:pPr>
            <a:r>
              <a:rPr lang="en-US" altLang="zh-CN" sz="2000" dirty="0">
                <a:cs typeface="Times New Roman"/>
              </a:rPr>
              <a:t>Gaming interfaces: joysticks, gamepads</a:t>
            </a:r>
          </a:p>
          <a:p>
            <a:pPr marL="354965" indent="-342900">
              <a:spcBef>
                <a:spcPts val="434"/>
              </a:spcBef>
              <a:buClr>
                <a:srgbClr val="2CA1BE"/>
              </a:buClr>
              <a:buFont typeface="Arial" panose="020B0604020202020204" pitchFamily="34" charset="0"/>
              <a:buChar char="•"/>
              <a:tabLst>
                <a:tab pos="525145" algn="l"/>
              </a:tabLst>
            </a:pPr>
            <a:r>
              <a:rPr lang="en-US" sz="2000" dirty="0">
                <a:cs typeface="Times New Roman"/>
              </a:rPr>
              <a:t>Haptic touch feedback</a:t>
            </a:r>
            <a:endParaRPr lang="en-HK" sz="2000" dirty="0">
              <a:cs typeface="Times New Roman"/>
            </a:endParaRPr>
          </a:p>
          <a:p>
            <a:pPr marL="755015" lvl="1" indent="-285750">
              <a:spcBef>
                <a:spcPts val="434"/>
              </a:spcBef>
              <a:buClr>
                <a:srgbClr val="2CA1BE"/>
              </a:buClr>
              <a:buFont typeface="Arial" panose="020B0604020202020204" pitchFamily="34" charset="0"/>
              <a:buChar char="•"/>
              <a:tabLst>
                <a:tab pos="525145" algn="l"/>
              </a:tabLst>
            </a:pPr>
            <a:r>
              <a:rPr lang="en-HK" dirty="0">
                <a:latin typeface="Times New Roman" panose="02020603050405020304" pitchFamily="18" charset="0"/>
                <a:cs typeface="Times New Roman" panose="02020603050405020304" pitchFamily="18" charset="0"/>
                <a:hlinkClick r:id="rId3"/>
              </a:rPr>
              <a:t>Haptics - User Interaction - iOS - Human Interface Guidelines - Apple Developer</a:t>
            </a:r>
            <a:endParaRPr lang="en-HK" b="1" dirty="0">
              <a:latin typeface="Times New Roman" panose="02020603050405020304" pitchFamily="18" charset="0"/>
              <a:cs typeface="Times New Roman" panose="02020603050405020304" pitchFamily="18" charset="0"/>
            </a:endParaRPr>
          </a:p>
          <a:p>
            <a:pPr marL="12065" marR="554355">
              <a:lnSpc>
                <a:spcPct val="100000"/>
              </a:lnSpc>
              <a:spcBef>
                <a:spcPts val="434"/>
              </a:spcBef>
              <a:buClr>
                <a:srgbClr val="2CA1BE"/>
              </a:buClr>
              <a:tabLst>
                <a:tab pos="525145" algn="l"/>
              </a:tabLst>
            </a:pPr>
            <a:r>
              <a:rPr sz="2000" dirty="0">
                <a:cs typeface="Times New Roman"/>
              </a:rPr>
              <a:t>3D haptics: enable tactile sensation of virtual 3D  shapes</a:t>
            </a:r>
            <a:endParaRPr lang="en-HK" sz="2000" dirty="0">
              <a:cs typeface="Times New Roman"/>
            </a:endParaRPr>
          </a:p>
          <a:p>
            <a:pPr marL="297815" marR="554355" indent="-285750">
              <a:lnSpc>
                <a:spcPct val="100000"/>
              </a:lnSpc>
              <a:spcBef>
                <a:spcPts val="434"/>
              </a:spcBef>
              <a:buClr>
                <a:srgbClr val="2CA1BE"/>
              </a:buClr>
              <a:buFont typeface="Arial" panose="020B0604020202020204" pitchFamily="34" charset="0"/>
              <a:buChar char="•"/>
              <a:tabLst>
                <a:tab pos="525145" algn="l"/>
              </a:tabLst>
            </a:pPr>
            <a:r>
              <a:rPr lang="en-US" dirty="0">
                <a:latin typeface="Times New Roman"/>
                <a:cs typeface="Times New Roman"/>
                <a:hlinkClick r:id="rId4"/>
              </a:rPr>
              <a:t>https://www.youtube.com/watch?v=hB0TGrpSc4o</a:t>
            </a:r>
            <a:endParaRPr lang="en-US" dirty="0">
              <a:latin typeface="Times New Roman"/>
              <a:cs typeface="Times New Roman"/>
            </a:endParaRPr>
          </a:p>
          <a:p>
            <a:pPr marL="297815" marR="554355" indent="-285750">
              <a:lnSpc>
                <a:spcPct val="100000"/>
              </a:lnSpc>
              <a:spcBef>
                <a:spcPts val="434"/>
              </a:spcBef>
              <a:buClr>
                <a:srgbClr val="2CA1BE"/>
              </a:buClr>
              <a:buFont typeface="Arial" panose="020B0604020202020204" pitchFamily="34" charset="0"/>
              <a:buChar char="•"/>
              <a:tabLst>
                <a:tab pos="525145" algn="l"/>
              </a:tabLst>
            </a:pPr>
            <a:r>
              <a:rPr lang="fr-FR" altLang="zh-CN" sz="2000" dirty="0" err="1">
                <a:cs typeface="Times New Roman"/>
              </a:rPr>
              <a:t>Sensable</a:t>
            </a:r>
            <a:r>
              <a:rPr lang="fr-FR" altLang="zh-CN" sz="2000" dirty="0">
                <a:cs typeface="Times New Roman"/>
              </a:rPr>
              <a:t> Phantom: </a:t>
            </a:r>
            <a:r>
              <a:rPr lang="fr-FR" altLang="zh-CN" u="heavy" spc="-5" dirty="0">
                <a:solidFill>
                  <a:srgbClr val="FF8118"/>
                </a:solidFill>
                <a:uFill>
                  <a:solidFill>
                    <a:srgbClr val="FF8118"/>
                  </a:solidFill>
                </a:uFill>
                <a:latin typeface="Times New Roman"/>
                <a:cs typeface="Times New Roman"/>
                <a:hlinkClick r:id="rId5"/>
              </a:rPr>
              <a:t>https://www.youtube.com/watch?v=REA97hRX0WQ</a:t>
            </a:r>
            <a:endParaRPr lang="fr-FR" altLang="zh-CN" dirty="0">
              <a:latin typeface="Times New Roman"/>
              <a:cs typeface="Times New Roman"/>
            </a:endParaRPr>
          </a:p>
          <a:p>
            <a:pPr marL="524510" indent="-229235">
              <a:lnSpc>
                <a:spcPct val="100000"/>
              </a:lnSpc>
              <a:spcBef>
                <a:spcPts val="305"/>
              </a:spcBef>
              <a:buClr>
                <a:srgbClr val="2CA1BE"/>
              </a:buClr>
              <a:buFont typeface="Verdana"/>
              <a:buChar char="◦"/>
              <a:tabLst>
                <a:tab pos="525145" algn="l"/>
              </a:tabLst>
            </a:pPr>
            <a:endParaRPr lang="en-US" sz="2300" dirty="0">
              <a:latin typeface="Times New Roman"/>
              <a:cs typeface="Times New Roman"/>
            </a:endParaRPr>
          </a:p>
        </p:txBody>
      </p:sp>
      <p:sp>
        <p:nvSpPr>
          <p:cNvPr id="6" name="矩形 5">
            <a:extLst>
              <a:ext uri="{FF2B5EF4-FFF2-40B4-BE49-F238E27FC236}">
                <a16:creationId xmlns:a16="http://schemas.microsoft.com/office/drawing/2014/main" id="{3E42B599-7F3D-4AAD-A299-4E56F02DD26D}"/>
              </a:ext>
            </a:extLst>
          </p:cNvPr>
          <p:cNvSpPr/>
          <p:nvPr/>
        </p:nvSpPr>
        <p:spPr>
          <a:xfrm>
            <a:off x="304800" y="381000"/>
            <a:ext cx="6629400" cy="466281"/>
          </a:xfrm>
          <a:prstGeom prst="rect">
            <a:avLst/>
          </a:prstGeom>
        </p:spPr>
        <p:txBody>
          <a:bodyPr wrap="square">
            <a:spAutoFit/>
          </a:bodyPr>
          <a:lstStyle/>
          <a:p>
            <a:pPr defTabSz="685800">
              <a:lnSpc>
                <a:spcPct val="90000"/>
              </a:lnSpc>
              <a:spcBef>
                <a:spcPct val="0"/>
              </a:spcBef>
            </a:pPr>
            <a:r>
              <a:rPr lang="en-US" altLang="zh-CN" sz="2700" b="1" dirty="0">
                <a:latin typeface="+mj-lt"/>
                <a:ea typeface="+mj-ea"/>
                <a:cs typeface="+mj-cs"/>
              </a:rPr>
              <a:t>Advanced display technology -- Haptic</a:t>
            </a:r>
            <a:endParaRPr lang="zh-CN" altLang="en-US" sz="2700" b="1" dirty="0">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52400"/>
            <a:ext cx="6984365" cy="759182"/>
          </a:xfrm>
          <a:prstGeom prst="rect">
            <a:avLst/>
          </a:prstGeom>
        </p:spPr>
        <p:txBody>
          <a:bodyPr vert="horz" wrap="square" lIns="0" tIns="50800" rIns="0" bIns="0" rtlCol="0">
            <a:spAutoFit/>
          </a:bodyPr>
          <a:lstStyle/>
          <a:p>
            <a:pPr marL="524510" marR="554355" indent="-229235">
              <a:lnSpc>
                <a:spcPct val="100000"/>
              </a:lnSpc>
              <a:spcBef>
                <a:spcPts val="300"/>
              </a:spcBef>
              <a:buClr>
                <a:srgbClr val="2CA1BE"/>
              </a:buClr>
              <a:buFont typeface="Verdana"/>
              <a:buChar char="◦"/>
              <a:tabLst>
                <a:tab pos="525145" algn="l"/>
              </a:tabLst>
            </a:pPr>
            <a:r>
              <a:rPr sz="2300" spc="-25" dirty="0">
                <a:latin typeface="Times New Roman"/>
                <a:cs typeface="Times New Roman"/>
              </a:rPr>
              <a:t>Tactile </a:t>
            </a:r>
            <a:r>
              <a:rPr sz="2300" spc="-5" dirty="0">
                <a:latin typeface="Times New Roman"/>
                <a:cs typeface="Times New Roman"/>
              </a:rPr>
              <a:t>mouse: </a:t>
            </a:r>
            <a:r>
              <a:rPr sz="2300" u="heavy" spc="-5" dirty="0">
                <a:solidFill>
                  <a:srgbClr val="FF8118"/>
                </a:solidFill>
                <a:uFill>
                  <a:solidFill>
                    <a:srgbClr val="FF8118"/>
                  </a:solidFill>
                </a:uFill>
                <a:latin typeface="Times New Roman"/>
                <a:cs typeface="Times New Roman"/>
              </a:rPr>
              <a:t> </a:t>
            </a:r>
            <a:r>
              <a:rPr sz="2300" u="heavy" spc="-5" dirty="0">
                <a:solidFill>
                  <a:srgbClr val="FF8118"/>
                </a:solidFill>
                <a:uFill>
                  <a:solidFill>
                    <a:srgbClr val="FF8118"/>
                  </a:solidFill>
                </a:uFill>
                <a:latin typeface="Times New Roman"/>
                <a:cs typeface="Times New Roman"/>
                <a:hlinkClick r:id="rId3"/>
              </a:rPr>
              <a:t>https://www.youtube.com/watch?v=d6azZxAHI7s</a:t>
            </a:r>
            <a:endParaRPr sz="2300" dirty="0">
              <a:latin typeface="Times New Roman"/>
              <a:cs typeface="Times New Roman"/>
            </a:endParaRPr>
          </a:p>
        </p:txBody>
      </p:sp>
      <p:sp>
        <p:nvSpPr>
          <p:cNvPr id="7" name="object 7"/>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17</a:t>
            </a:fld>
            <a:endParaRPr spc="-5" dirty="0"/>
          </a:p>
        </p:txBody>
      </p:sp>
    </p:spTree>
    <p:extLst>
      <p:ext uri="{BB962C8B-B14F-4D97-AF65-F5344CB8AC3E}">
        <p14:creationId xmlns:p14="http://schemas.microsoft.com/office/powerpoint/2010/main" val="237476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 y="332814"/>
            <a:ext cx="8303385" cy="1136208"/>
          </a:xfrm>
          <a:prstGeom prst="rect">
            <a:avLst/>
          </a:prstGeom>
        </p:spPr>
        <p:txBody>
          <a:bodyPr vert="horz" wrap="square" lIns="0" tIns="50800" rIns="0" bIns="0" rtlCol="0">
            <a:spAutoFit/>
          </a:bodyPr>
          <a:lstStyle/>
          <a:p>
            <a:pPr marL="524510" indent="-229235">
              <a:lnSpc>
                <a:spcPct val="100000"/>
              </a:lnSpc>
              <a:buClr>
                <a:srgbClr val="2CA1BE"/>
              </a:buClr>
              <a:buFont typeface="Verdana"/>
              <a:buChar char="◦"/>
              <a:tabLst>
                <a:tab pos="525145" algn="l"/>
              </a:tabLst>
            </a:pPr>
            <a:r>
              <a:rPr sz="1600" dirty="0">
                <a:solidFill>
                  <a:srgbClr val="2CA1BE"/>
                </a:solidFill>
                <a:latin typeface="Wingdings 3"/>
                <a:cs typeface="Wingdings 3"/>
              </a:rPr>
              <a:t></a:t>
            </a:r>
            <a:r>
              <a:rPr sz="1600" dirty="0">
                <a:solidFill>
                  <a:srgbClr val="2CA1BE"/>
                </a:solidFill>
                <a:latin typeface="Times New Roman"/>
                <a:cs typeface="Times New Roman"/>
              </a:rPr>
              <a:t>	</a:t>
            </a:r>
            <a:r>
              <a:rPr lang="fr-FR" altLang="zh-CN" sz="2400" dirty="0">
                <a:latin typeface="Times New Roman"/>
                <a:cs typeface="Times New Roman"/>
              </a:rPr>
              <a:t>Sensable</a:t>
            </a:r>
            <a:r>
              <a:rPr lang="fr-FR" altLang="zh-CN" sz="2400" spc="-10" dirty="0">
                <a:latin typeface="Times New Roman"/>
                <a:cs typeface="Times New Roman"/>
              </a:rPr>
              <a:t> </a:t>
            </a:r>
            <a:r>
              <a:rPr lang="fr-FR" altLang="zh-CN" sz="2400" spc="-5" dirty="0">
                <a:latin typeface="Times New Roman"/>
                <a:cs typeface="Times New Roman"/>
              </a:rPr>
              <a:t>Phantom:</a:t>
            </a:r>
            <a:endParaRPr lang="fr-FR" altLang="zh-CN" sz="2400" dirty="0">
              <a:latin typeface="Times New Roman"/>
              <a:cs typeface="Times New Roman"/>
            </a:endParaRPr>
          </a:p>
          <a:p>
            <a:pPr marL="524510">
              <a:lnSpc>
                <a:spcPct val="100000"/>
              </a:lnSpc>
            </a:pPr>
            <a:r>
              <a:rPr lang="fr-FR" altLang="zh-CN" sz="2400" u="heavy" spc="-5" dirty="0">
                <a:solidFill>
                  <a:srgbClr val="FF8118"/>
                </a:solidFill>
                <a:uFill>
                  <a:solidFill>
                    <a:srgbClr val="FF8118"/>
                  </a:solidFill>
                </a:uFill>
                <a:latin typeface="Times New Roman"/>
                <a:cs typeface="Times New Roman"/>
                <a:hlinkClick r:id="rId3"/>
              </a:rPr>
              <a:t>https://www.youtube.com/watch?v=REA97hRX0WQ</a:t>
            </a:r>
            <a:endParaRPr lang="fr-FR" altLang="zh-CN" sz="2400" dirty="0">
              <a:latin typeface="Times New Roman"/>
              <a:cs typeface="Times New Roman"/>
            </a:endParaRPr>
          </a:p>
          <a:p>
            <a:pPr marL="524510" indent="-229235">
              <a:lnSpc>
                <a:spcPct val="100000"/>
              </a:lnSpc>
              <a:spcBef>
                <a:spcPts val="305"/>
              </a:spcBef>
              <a:buClr>
                <a:srgbClr val="2CA1BE"/>
              </a:buClr>
              <a:buFont typeface="Verdana"/>
              <a:buChar char="◦"/>
              <a:tabLst>
                <a:tab pos="525145" algn="l"/>
              </a:tabLst>
            </a:pPr>
            <a:endParaRPr lang="en-US" sz="2000" dirty="0">
              <a:latin typeface="Times New Roman"/>
              <a:cs typeface="Times New Roman"/>
            </a:endParaRPr>
          </a:p>
        </p:txBody>
      </p:sp>
      <p:sp>
        <p:nvSpPr>
          <p:cNvPr id="7" name="object 7"/>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18</a:t>
            </a:fld>
            <a:endParaRPr spc="-5" dirty="0"/>
          </a:p>
        </p:txBody>
      </p:sp>
    </p:spTree>
    <p:extLst>
      <p:ext uri="{BB962C8B-B14F-4D97-AF65-F5344CB8AC3E}">
        <p14:creationId xmlns:p14="http://schemas.microsoft.com/office/powerpoint/2010/main" val="17856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791527" y="2044877"/>
            <a:ext cx="7941945" cy="2738569"/>
          </a:xfrm>
          <a:prstGeom prst="rect">
            <a:avLst/>
          </a:prstGeom>
        </p:spPr>
        <p:txBody>
          <a:bodyPr vert="horz" wrap="square" lIns="0" tIns="55244" rIns="0" bIns="0" rtlCol="0">
            <a:spAutoFit/>
          </a:bodyPr>
          <a:lstStyle/>
          <a:p>
            <a:pPr marL="295275" indent="0" defTabSz="914400">
              <a:lnSpc>
                <a:spcPct val="100000"/>
              </a:lnSpc>
              <a:spcBef>
                <a:spcPts val="434"/>
              </a:spcBef>
              <a:buClr>
                <a:srgbClr val="2CA1BE"/>
              </a:buClr>
              <a:buNone/>
              <a:tabLst>
                <a:tab pos="525145" algn="l"/>
              </a:tabLst>
            </a:pPr>
            <a:r>
              <a:rPr lang="en-HK" sz="2000" b="1" dirty="0">
                <a:cs typeface="Times New Roman"/>
              </a:rPr>
              <a:t>Haptics simulation</a:t>
            </a:r>
          </a:p>
          <a:p>
            <a:pPr marL="524510" indent="-229235" defTabSz="914400">
              <a:lnSpc>
                <a:spcPct val="100000"/>
              </a:lnSpc>
              <a:spcBef>
                <a:spcPts val="434"/>
              </a:spcBef>
              <a:buClr>
                <a:srgbClr val="2CA1BE"/>
              </a:buClr>
              <a:buFont typeface="Verdana"/>
              <a:buChar char="◦"/>
              <a:tabLst>
                <a:tab pos="525145" algn="l"/>
              </a:tabLst>
            </a:pPr>
            <a:r>
              <a:rPr sz="2000" dirty="0">
                <a:cs typeface="Times New Roman"/>
              </a:rPr>
              <a:t>Primary human sense: touch</a:t>
            </a:r>
            <a:endParaRPr lang="en-HK" sz="2000" dirty="0">
              <a:cs typeface="Times New Roman"/>
            </a:endParaRPr>
          </a:p>
          <a:p>
            <a:pPr marL="295275" indent="0" defTabSz="914400">
              <a:lnSpc>
                <a:spcPct val="100000"/>
              </a:lnSpc>
              <a:spcBef>
                <a:spcPts val="434"/>
              </a:spcBef>
              <a:buClr>
                <a:srgbClr val="2CA1BE"/>
              </a:buClr>
              <a:buNone/>
              <a:tabLst>
                <a:tab pos="525145" algn="l"/>
              </a:tabLst>
            </a:pPr>
            <a:r>
              <a:rPr sz="2000" b="1" dirty="0">
                <a:cs typeface="Times New Roman"/>
              </a:rPr>
              <a:t>Motion simulation</a:t>
            </a:r>
          </a:p>
          <a:p>
            <a:pPr marL="524510" indent="-229235" defTabSz="914400">
              <a:lnSpc>
                <a:spcPct val="100000"/>
              </a:lnSpc>
              <a:spcBef>
                <a:spcPts val="434"/>
              </a:spcBef>
              <a:buClr>
                <a:srgbClr val="2CA1BE"/>
              </a:buClr>
              <a:buFont typeface="Verdana"/>
              <a:buChar char="◦"/>
              <a:tabLst>
                <a:tab pos="525145" algn="l"/>
              </a:tabLst>
            </a:pPr>
            <a:r>
              <a:rPr sz="2000" dirty="0">
                <a:cs typeface="Times New Roman"/>
              </a:rPr>
              <a:t>Primary human sense: the sense of balance</a:t>
            </a:r>
          </a:p>
          <a:p>
            <a:pPr marL="524510" indent="-229235" defTabSz="914400">
              <a:lnSpc>
                <a:spcPct val="100000"/>
              </a:lnSpc>
              <a:spcBef>
                <a:spcPts val="434"/>
              </a:spcBef>
              <a:buClr>
                <a:srgbClr val="2CA1BE"/>
              </a:buClr>
              <a:buFont typeface="Verdana"/>
              <a:buChar char="◦"/>
              <a:tabLst>
                <a:tab pos="525145" algn="l"/>
              </a:tabLst>
            </a:pPr>
            <a:r>
              <a:rPr sz="2000" dirty="0">
                <a:cs typeface="Times New Roman"/>
              </a:rPr>
              <a:t>Motion cueing techniques</a:t>
            </a:r>
            <a:endParaRPr lang="en-HK" sz="2000" dirty="0">
              <a:cs typeface="Times New Roman"/>
            </a:endParaRPr>
          </a:p>
          <a:p>
            <a:pPr marL="867410" lvl="1" indent="-229235" defTabSz="914400">
              <a:lnSpc>
                <a:spcPct val="100000"/>
              </a:lnSpc>
              <a:spcBef>
                <a:spcPts val="434"/>
              </a:spcBef>
              <a:buClr>
                <a:srgbClr val="2CA1BE"/>
              </a:buClr>
              <a:buFont typeface="Verdana"/>
              <a:buChar char="◦"/>
              <a:tabLst>
                <a:tab pos="525145" algn="l"/>
              </a:tabLst>
            </a:pPr>
            <a:r>
              <a:rPr sz="1700" dirty="0">
                <a:cs typeface="Times New Roman"/>
              </a:rPr>
              <a:t>Long accelerations: simulated by tilt to align virtual force with real</a:t>
            </a:r>
            <a:r>
              <a:rPr lang="en-HK" sz="1700" dirty="0">
                <a:cs typeface="Times New Roman"/>
              </a:rPr>
              <a:t> </a:t>
            </a:r>
            <a:r>
              <a:rPr sz="1700" dirty="0">
                <a:cs typeface="Times New Roman"/>
              </a:rPr>
              <a:t>gravity</a:t>
            </a:r>
            <a:endParaRPr lang="en-HK" sz="1700" dirty="0">
              <a:cs typeface="Times New Roman"/>
            </a:endParaRPr>
          </a:p>
          <a:p>
            <a:pPr marL="867410" lvl="1" indent="-229235" defTabSz="914400">
              <a:lnSpc>
                <a:spcPct val="100000"/>
              </a:lnSpc>
              <a:spcBef>
                <a:spcPts val="434"/>
              </a:spcBef>
              <a:buClr>
                <a:srgbClr val="2CA1BE"/>
              </a:buClr>
              <a:buFont typeface="Verdana"/>
              <a:buChar char="◦"/>
              <a:tabLst>
                <a:tab pos="525145" algn="l"/>
              </a:tabLst>
            </a:pPr>
            <a:r>
              <a:rPr sz="1700" dirty="0">
                <a:cs typeface="Times New Roman"/>
              </a:rPr>
              <a:t>Short accelerations: simulated by acceleration onset cueing</a:t>
            </a:r>
            <a:endParaRPr lang="en-HK" sz="1700" dirty="0">
              <a:cs typeface="Times New Roman"/>
            </a:endParaRPr>
          </a:p>
          <a:p>
            <a:pPr marL="867410" lvl="1" indent="-229235" defTabSz="914400">
              <a:lnSpc>
                <a:spcPct val="100000"/>
              </a:lnSpc>
              <a:spcBef>
                <a:spcPts val="434"/>
              </a:spcBef>
              <a:buClr>
                <a:srgbClr val="2CA1BE"/>
              </a:buClr>
              <a:buFont typeface="Verdana"/>
              <a:buChar char="◦"/>
              <a:tabLst>
                <a:tab pos="525145" algn="l"/>
              </a:tabLst>
            </a:pPr>
            <a:r>
              <a:rPr lang="en-HK" sz="1700" dirty="0">
                <a:cs typeface="Times New Roman"/>
              </a:rPr>
              <a:t>E.g. flight simulators</a:t>
            </a:r>
            <a:endParaRPr sz="1700" dirty="0">
              <a:cs typeface="Times New Roman"/>
            </a:endParaRPr>
          </a:p>
        </p:txBody>
      </p:sp>
      <p:sp>
        <p:nvSpPr>
          <p:cNvPr id="6" name="object 6"/>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19</a:t>
            </a:fld>
            <a:endParaRPr spc="-5" dirty="0"/>
          </a:p>
        </p:txBody>
      </p:sp>
      <p:sp>
        <p:nvSpPr>
          <p:cNvPr id="5" name="文本框 4">
            <a:extLst>
              <a:ext uri="{FF2B5EF4-FFF2-40B4-BE49-F238E27FC236}">
                <a16:creationId xmlns:a16="http://schemas.microsoft.com/office/drawing/2014/main" id="{F5C3AE3E-2EF2-4840-8B3B-F9B682600076}"/>
              </a:ext>
            </a:extLst>
          </p:cNvPr>
          <p:cNvSpPr txBox="1"/>
          <p:nvPr/>
        </p:nvSpPr>
        <p:spPr>
          <a:xfrm>
            <a:off x="381000" y="5935647"/>
            <a:ext cx="8763000" cy="646331"/>
          </a:xfrm>
          <a:prstGeom prst="rect">
            <a:avLst/>
          </a:prstGeom>
          <a:noFill/>
        </p:spPr>
        <p:txBody>
          <a:bodyPr wrap="square" rtlCol="0">
            <a:spAutoFit/>
          </a:bodyPr>
          <a:lstStyle/>
          <a:p>
            <a:r>
              <a:rPr lang="en-US" altLang="zh-CN" dirty="0"/>
              <a:t>Further reading:</a:t>
            </a:r>
            <a:r>
              <a:rPr lang="zh-CN" altLang="en-US" dirty="0"/>
              <a:t> </a:t>
            </a:r>
            <a:r>
              <a:rPr lang="en-US" altLang="zh-CN" dirty="0">
                <a:hlinkClick r:id="rId3"/>
              </a:rPr>
              <a:t>https://www.smithsonianmag.com/innovation/heres-what-future-haptic-technology-looks-or-rather-feels-180971097/</a:t>
            </a:r>
            <a:endParaRPr lang="en-US" altLang="zh-CN" dirty="0"/>
          </a:p>
        </p:txBody>
      </p:sp>
      <p:sp>
        <p:nvSpPr>
          <p:cNvPr id="8" name="矩形 5">
            <a:extLst>
              <a:ext uri="{FF2B5EF4-FFF2-40B4-BE49-F238E27FC236}">
                <a16:creationId xmlns:a16="http://schemas.microsoft.com/office/drawing/2014/main" id="{D3FD6A6A-D8FC-4929-9459-8786352E9A6B}"/>
              </a:ext>
            </a:extLst>
          </p:cNvPr>
          <p:cNvSpPr/>
          <p:nvPr/>
        </p:nvSpPr>
        <p:spPr>
          <a:xfrm>
            <a:off x="304800" y="381000"/>
            <a:ext cx="6629400" cy="466281"/>
          </a:xfrm>
          <a:prstGeom prst="rect">
            <a:avLst/>
          </a:prstGeom>
        </p:spPr>
        <p:txBody>
          <a:bodyPr wrap="square">
            <a:spAutoFit/>
          </a:bodyPr>
          <a:lstStyle/>
          <a:p>
            <a:pPr defTabSz="685800">
              <a:lnSpc>
                <a:spcPct val="90000"/>
              </a:lnSpc>
              <a:spcBef>
                <a:spcPct val="0"/>
              </a:spcBef>
            </a:pPr>
            <a:r>
              <a:rPr lang="en-US" altLang="zh-CN" sz="2700" b="1" dirty="0">
                <a:latin typeface="+mj-lt"/>
                <a:ea typeface="+mj-ea"/>
                <a:cs typeface="+mj-cs"/>
              </a:rPr>
              <a:t>Advanced display technology -- Haptic</a:t>
            </a:r>
            <a:endParaRPr lang="zh-CN" altLang="en-US" sz="2700" b="1" dirty="0">
              <a:latin typeface="+mj-lt"/>
              <a:ea typeface="+mj-ea"/>
              <a:cs typeface="+mj-cs"/>
            </a:endParaRPr>
          </a:p>
        </p:txBody>
      </p:sp>
      <p:pic>
        <p:nvPicPr>
          <p:cNvPr id="2050" name="Picture 2">
            <a:extLst>
              <a:ext uri="{FF2B5EF4-FFF2-40B4-BE49-F238E27FC236}">
                <a16:creationId xmlns:a16="http://schemas.microsoft.com/office/drawing/2014/main" id="{18DC9168-7B3C-450F-B2CE-6058AC8222D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11502" y="229527"/>
            <a:ext cx="1781175" cy="259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文本框 8">
            <a:extLst>
              <a:ext uri="{FF2B5EF4-FFF2-40B4-BE49-F238E27FC236}">
                <a16:creationId xmlns:a16="http://schemas.microsoft.com/office/drawing/2014/main" id="{020583CE-6AD8-449B-AC14-3C43B4F5A7FB}"/>
              </a:ext>
            </a:extLst>
          </p:cNvPr>
          <p:cNvGraphicFramePr/>
          <p:nvPr>
            <p:extLst>
              <p:ext uri="{D42A27DB-BD31-4B8C-83A1-F6EECF244321}">
                <p14:modId xmlns:p14="http://schemas.microsoft.com/office/powerpoint/2010/main" val="744892514"/>
              </p:ext>
            </p:extLst>
          </p:nvPr>
        </p:nvGraphicFramePr>
        <p:xfrm>
          <a:off x="685800" y="1447800"/>
          <a:ext cx="5715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B8C59A19-896E-4D44-9A6A-EEDA7E670D3C}"/>
              </a:ext>
            </a:extLst>
          </p:cNvPr>
          <p:cNvSpPr txBox="1"/>
          <p:nvPr/>
        </p:nvSpPr>
        <p:spPr>
          <a:xfrm>
            <a:off x="685800" y="381000"/>
            <a:ext cx="2949178" cy="990600"/>
          </a:xfrm>
          <a:prstGeom prst="rect">
            <a:avLst/>
          </a:prstGeom>
        </p:spPr>
        <p:txBody>
          <a:bodyPr vert="horz" lIns="91440" tIns="45720" rIns="91440" bIns="45720" rtlCol="0" anchor="b">
            <a:normAutofit/>
          </a:bodyPr>
          <a:lstStyle/>
          <a:p>
            <a:pPr defTabSz="685800">
              <a:lnSpc>
                <a:spcPct val="90000"/>
              </a:lnSpc>
              <a:spcBef>
                <a:spcPct val="0"/>
              </a:spcBef>
              <a:spcAft>
                <a:spcPts val="600"/>
              </a:spcAft>
            </a:pPr>
            <a:r>
              <a:rPr lang="en-US" altLang="zh-CN" sz="3600" b="1" kern="1200" dirty="0">
                <a:latin typeface="+mj-lt"/>
                <a:ea typeface="+mj-ea"/>
                <a:cs typeface="+mj-cs"/>
              </a:rPr>
              <a:t>Outline</a:t>
            </a:r>
          </a:p>
        </p:txBody>
      </p:sp>
      <p:sp>
        <p:nvSpPr>
          <p:cNvPr id="6" name="object 6" hidden="1"/>
          <p:cNvSpPr txBox="1">
            <a:spLocks noGrp="1"/>
          </p:cNvSpPr>
          <p:nvPr>
            <p:ph type="sldNum" sz="quarter" idx="12"/>
          </p:nvPr>
        </p:nvSpPr>
        <p:spPr>
          <a:xfrm>
            <a:off x="8639175" y="6603597"/>
            <a:ext cx="279797" cy="162865"/>
          </a:xfrm>
          <a:prstGeom prst="rect">
            <a:avLst/>
          </a:prstGeom>
        </p:spPr>
        <p:txBody>
          <a:bodyPr vert="horz" wrap="square" lIns="0" tIns="24130" rIns="0" bIns="0" rtlCol="0">
            <a:spAutoFit/>
          </a:bodyPr>
          <a:lstStyle/>
          <a:p>
            <a:pPr marL="25400">
              <a:spcBef>
                <a:spcPts val="190"/>
              </a:spcBef>
            </a:pPr>
            <a:fld id="{81D60167-4931-47E6-BA6A-407CBD079E47}" type="slidenum">
              <a:rPr lang="en-HK" spc="-5" smtClean="0"/>
              <a:pPr marL="25400">
                <a:spcBef>
                  <a:spcPts val="190"/>
                </a:spcBef>
              </a:pPr>
              <a:t>2</a:t>
            </a:fld>
            <a:endParaRPr lang="en-HK" spc="-5"/>
          </a:p>
        </p:txBody>
      </p:sp>
    </p:spTree>
    <p:extLst>
      <p:ext uri="{BB962C8B-B14F-4D97-AF65-F5344CB8AC3E}">
        <p14:creationId xmlns:p14="http://schemas.microsoft.com/office/powerpoint/2010/main" val="3737247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00970" y="2327702"/>
            <a:ext cx="2533677" cy="491698"/>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9BEFD-61FD-4899-BCD3-475E448CE93B}"/>
              </a:ext>
            </a:extLst>
          </p:cNvPr>
          <p:cNvSpPr>
            <a:spLocks noGrp="1"/>
          </p:cNvSpPr>
          <p:nvPr>
            <p:ph type="title"/>
          </p:nvPr>
        </p:nvSpPr>
        <p:spPr/>
        <p:txBody>
          <a:bodyPr>
            <a:normAutofit/>
          </a:bodyPr>
          <a:lstStyle/>
          <a:p>
            <a:r>
              <a:rPr lang="en-US" altLang="zh-CN" dirty="0"/>
              <a:t>Input interfaces: text -- keyboard</a:t>
            </a:r>
            <a:endParaRPr lang="en-HK" dirty="0"/>
          </a:p>
        </p:txBody>
      </p:sp>
      <p:sp>
        <p:nvSpPr>
          <p:cNvPr id="8" name="object 8"/>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3</a:t>
            </a:fld>
            <a:endParaRPr spc="-5" dirty="0"/>
          </a:p>
        </p:txBody>
      </p:sp>
      <p:sp>
        <p:nvSpPr>
          <p:cNvPr id="3" name="object 3"/>
          <p:cNvSpPr txBox="1"/>
          <p:nvPr/>
        </p:nvSpPr>
        <p:spPr>
          <a:xfrm>
            <a:off x="759152" y="1470943"/>
            <a:ext cx="8019921" cy="1397819"/>
          </a:xfrm>
          <a:prstGeom prst="rect">
            <a:avLst/>
          </a:prstGeom>
        </p:spPr>
        <p:txBody>
          <a:bodyPr vert="horz" wrap="square" lIns="0" tIns="50800" rIns="0" bIns="0" rtlCol="0">
            <a:spAutoFit/>
          </a:bodyPr>
          <a:lstStyle/>
          <a:p>
            <a:pPr marL="354965" indent="-342900">
              <a:lnSpc>
                <a:spcPct val="100000"/>
              </a:lnSpc>
              <a:spcBef>
                <a:spcPts val="400"/>
              </a:spcBef>
              <a:buClr>
                <a:srgbClr val="2CA1BE"/>
              </a:buClr>
              <a:buFont typeface="Arial" panose="020B0604020202020204" pitchFamily="34" charset="0"/>
              <a:buChar char="•"/>
              <a:tabLst>
                <a:tab pos="241935" algn="l"/>
              </a:tabLst>
            </a:pPr>
            <a:r>
              <a:rPr sz="2000" spc="-25" dirty="0">
                <a:cs typeface="Times New Roman"/>
              </a:rPr>
              <a:t>QWERTY </a:t>
            </a:r>
            <a:r>
              <a:rPr sz="2000" dirty="0">
                <a:cs typeface="Times New Roman"/>
              </a:rPr>
              <a:t>keyboard vs.</a:t>
            </a:r>
            <a:r>
              <a:rPr sz="2000" spc="-145" dirty="0">
                <a:cs typeface="Times New Roman"/>
              </a:rPr>
              <a:t> </a:t>
            </a:r>
            <a:r>
              <a:rPr sz="2000" dirty="0">
                <a:cs typeface="Times New Roman"/>
              </a:rPr>
              <a:t>stenotype</a:t>
            </a:r>
          </a:p>
          <a:p>
            <a:pPr marL="354965" indent="-342900">
              <a:lnSpc>
                <a:spcPct val="100000"/>
              </a:lnSpc>
              <a:spcBef>
                <a:spcPts val="300"/>
              </a:spcBef>
              <a:buClr>
                <a:srgbClr val="2CA1BE"/>
              </a:buClr>
              <a:buFont typeface="Arial" panose="020B0604020202020204" pitchFamily="34" charset="0"/>
              <a:buChar char="•"/>
              <a:tabLst>
                <a:tab pos="241935" algn="l"/>
              </a:tabLst>
            </a:pPr>
            <a:r>
              <a:rPr sz="2000" dirty="0">
                <a:cs typeface="Times New Roman"/>
              </a:rPr>
              <a:t>Which </a:t>
            </a:r>
            <a:r>
              <a:rPr sz="2000" spc="-5" dirty="0">
                <a:cs typeface="Times New Roman"/>
              </a:rPr>
              <a:t>is</a:t>
            </a:r>
            <a:r>
              <a:rPr sz="2000" spc="-10" dirty="0">
                <a:cs typeface="Times New Roman"/>
              </a:rPr>
              <a:t> </a:t>
            </a:r>
            <a:r>
              <a:rPr sz="2000" dirty="0">
                <a:cs typeface="Times New Roman"/>
              </a:rPr>
              <a:t>faster?</a:t>
            </a:r>
            <a:endParaRPr lang="en-US" altLang="zh-CN" sz="2000" dirty="0">
              <a:cs typeface="Times New Roman"/>
            </a:endParaRPr>
          </a:p>
          <a:p>
            <a:pPr marL="354965" indent="-342900">
              <a:lnSpc>
                <a:spcPct val="100000"/>
              </a:lnSpc>
              <a:spcBef>
                <a:spcPts val="300"/>
              </a:spcBef>
              <a:buClr>
                <a:srgbClr val="2CA1BE"/>
              </a:buClr>
              <a:buFont typeface="Arial" panose="020B0604020202020204" pitchFamily="34" charset="0"/>
              <a:buChar char="•"/>
              <a:tabLst>
                <a:tab pos="241935" algn="l"/>
              </a:tabLst>
            </a:pPr>
            <a:r>
              <a:rPr lang="en-US" sz="2000" dirty="0">
                <a:cs typeface="Times New Roman"/>
              </a:rPr>
              <a:t>QWERTY keyboard: more keys but simple</a:t>
            </a:r>
          </a:p>
          <a:p>
            <a:pPr marL="354965" indent="-342900">
              <a:lnSpc>
                <a:spcPct val="100000"/>
              </a:lnSpc>
              <a:spcBef>
                <a:spcPts val="300"/>
              </a:spcBef>
              <a:buClr>
                <a:srgbClr val="2CA1BE"/>
              </a:buClr>
              <a:buFont typeface="Arial" panose="020B0604020202020204" pitchFamily="34" charset="0"/>
              <a:buChar char="•"/>
              <a:tabLst>
                <a:tab pos="241935" algn="l"/>
              </a:tabLst>
            </a:pPr>
            <a:r>
              <a:rPr lang="en-US" sz="2000" dirty="0">
                <a:cs typeface="Times New Roman"/>
              </a:rPr>
              <a:t>Stenotype: designed for stenographers, require special training</a:t>
            </a:r>
            <a:endParaRPr sz="2000" dirty="0">
              <a:cs typeface="Times New Roman"/>
            </a:endParaRPr>
          </a:p>
        </p:txBody>
      </p:sp>
      <p:sp>
        <p:nvSpPr>
          <p:cNvPr id="5" name="object 5"/>
          <p:cNvSpPr/>
          <p:nvPr/>
        </p:nvSpPr>
        <p:spPr>
          <a:xfrm>
            <a:off x="183042" y="3581400"/>
            <a:ext cx="5055966" cy="251444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44896" y="3603418"/>
            <a:ext cx="3369563" cy="252679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A5AC-AE7F-4152-9251-85E177C01B73}"/>
              </a:ext>
            </a:extLst>
          </p:cNvPr>
          <p:cNvSpPr>
            <a:spLocks noGrp="1"/>
          </p:cNvSpPr>
          <p:nvPr>
            <p:ph type="title"/>
          </p:nvPr>
        </p:nvSpPr>
        <p:spPr>
          <a:xfrm>
            <a:off x="278607" y="260351"/>
            <a:ext cx="8640365" cy="758824"/>
          </a:xfrm>
        </p:spPr>
        <p:txBody>
          <a:bodyPr anchor="ctr">
            <a:normAutofit/>
          </a:bodyPr>
          <a:lstStyle/>
          <a:p>
            <a:r>
              <a:rPr lang="en-US" altLang="zh-CN" b="1" dirty="0"/>
              <a:t>Input interfaces: text -- handwriting</a:t>
            </a:r>
            <a:endParaRPr lang="en-HK" dirty="0"/>
          </a:p>
        </p:txBody>
      </p:sp>
      <p:pic>
        <p:nvPicPr>
          <p:cNvPr id="1026" name="Picture 2" descr="Shape, arrow&#10;&#10;Description automatically generated">
            <a:extLst>
              <a:ext uri="{FF2B5EF4-FFF2-40B4-BE49-F238E27FC236}">
                <a16:creationId xmlns:a16="http://schemas.microsoft.com/office/drawing/2014/main" id="{10B18D04-9556-41B3-9A26-AB0029EEE3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24445" y="1233488"/>
            <a:ext cx="1887418" cy="39735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aphical user interface, application&#10;&#10;Description automatically generated">
            <a:extLst>
              <a:ext uri="{FF2B5EF4-FFF2-40B4-BE49-F238E27FC236}">
                <a16:creationId xmlns:a16="http://schemas.microsoft.com/office/drawing/2014/main" id="{FFADC09B-563F-4D99-B74C-E59DF7854F5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39878" y="3247604"/>
            <a:ext cx="4179094" cy="1932830"/>
          </a:xfrm>
          <a:prstGeom prst="rect">
            <a:avLst/>
          </a:prstGeom>
          <a:solidFill>
            <a:srgbClr val="FFFFFF"/>
          </a:solidFill>
        </p:spPr>
      </p:pic>
      <p:sp>
        <p:nvSpPr>
          <p:cNvPr id="73" name="Text Placeholder 4">
            <a:extLst>
              <a:ext uri="{FF2B5EF4-FFF2-40B4-BE49-F238E27FC236}">
                <a16:creationId xmlns:a16="http://schemas.microsoft.com/office/drawing/2014/main" id="{4F9E044E-93E6-456C-9132-2415C57BAA38}"/>
              </a:ext>
            </a:extLst>
          </p:cNvPr>
          <p:cNvSpPr>
            <a:spLocks noGrp="1"/>
          </p:cNvSpPr>
          <p:nvPr>
            <p:ph type="body" sz="quarter" idx="15"/>
          </p:nvPr>
        </p:nvSpPr>
        <p:spPr>
          <a:xfrm>
            <a:off x="401240" y="5380667"/>
            <a:ext cx="3933825" cy="711200"/>
          </a:xfrm>
        </p:spPr>
        <p:txBody>
          <a:bodyPr anchor="ctr">
            <a:normAutofit/>
          </a:bodyPr>
          <a:lstStyle/>
          <a:p>
            <a:r>
              <a:rPr lang="en-HK" dirty="0"/>
              <a:t>Graffiti system used by Palm OS and others</a:t>
            </a:r>
          </a:p>
        </p:txBody>
      </p:sp>
      <p:sp>
        <p:nvSpPr>
          <p:cNvPr id="3" name="Content Placeholder 2">
            <a:extLst>
              <a:ext uri="{FF2B5EF4-FFF2-40B4-BE49-F238E27FC236}">
                <a16:creationId xmlns:a16="http://schemas.microsoft.com/office/drawing/2014/main" id="{2BB3367F-2A1D-4E81-9E0F-876F9B6FC99B}"/>
              </a:ext>
            </a:extLst>
          </p:cNvPr>
          <p:cNvSpPr>
            <a:spLocks noGrp="1"/>
          </p:cNvSpPr>
          <p:nvPr>
            <p:ph type="body" sz="quarter" idx="16"/>
          </p:nvPr>
        </p:nvSpPr>
        <p:spPr>
          <a:xfrm>
            <a:off x="4801194" y="1371600"/>
            <a:ext cx="4056461" cy="711200"/>
          </a:xfrm>
        </p:spPr>
        <p:txBody>
          <a:bodyPr anchor="ctr">
            <a:normAutofit/>
          </a:bodyPr>
          <a:lstStyle/>
          <a:p>
            <a:r>
              <a:rPr lang="en-HK" dirty="0"/>
              <a:t>Handwriting Recognition in Windows 10</a:t>
            </a:r>
          </a:p>
        </p:txBody>
      </p:sp>
    </p:spTree>
    <p:extLst>
      <p:ext uri="{BB962C8B-B14F-4D97-AF65-F5344CB8AC3E}">
        <p14:creationId xmlns:p14="http://schemas.microsoft.com/office/powerpoint/2010/main" val="5057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5</a:t>
            </a:fld>
            <a:endParaRPr spc="-5" dirty="0"/>
          </a:p>
        </p:txBody>
      </p:sp>
      <p:sp>
        <p:nvSpPr>
          <p:cNvPr id="3" name="object 3"/>
          <p:cNvSpPr txBox="1"/>
          <p:nvPr/>
        </p:nvSpPr>
        <p:spPr>
          <a:xfrm>
            <a:off x="842390" y="762000"/>
            <a:ext cx="8106663" cy="733534"/>
          </a:xfrm>
          <a:prstGeom prst="rect">
            <a:avLst/>
          </a:prstGeom>
        </p:spPr>
        <p:txBody>
          <a:bodyPr vert="horz" wrap="square" lIns="0" tIns="50800" rIns="0" bIns="0" rtlCol="0">
            <a:spAutoFit/>
          </a:bodyPr>
          <a:lstStyle/>
          <a:p>
            <a:pPr marL="241300" indent="-229235">
              <a:lnSpc>
                <a:spcPct val="100000"/>
              </a:lnSpc>
              <a:spcBef>
                <a:spcPts val="300"/>
              </a:spcBef>
              <a:buClr>
                <a:srgbClr val="2CA1BE"/>
              </a:buClr>
              <a:buFont typeface="Verdana"/>
              <a:buChar char="◦"/>
              <a:tabLst>
                <a:tab pos="241935" algn="l"/>
              </a:tabLst>
            </a:pPr>
            <a:r>
              <a:rPr sz="2000" dirty="0">
                <a:cs typeface="Times New Roman"/>
              </a:rPr>
              <a:t>Surface Pro Handwriting Recognition Demo:</a:t>
            </a:r>
          </a:p>
          <a:p>
            <a:pPr marL="250190">
              <a:lnSpc>
                <a:spcPct val="100000"/>
              </a:lnSpc>
              <a:spcBef>
                <a:spcPts val="405"/>
              </a:spcBef>
            </a:pPr>
            <a:r>
              <a:rPr sz="2000" u="sng" spc="-5" dirty="0">
                <a:solidFill>
                  <a:srgbClr val="FF8118"/>
                </a:solidFill>
                <a:uFill>
                  <a:solidFill>
                    <a:srgbClr val="FF8118"/>
                  </a:solidFill>
                </a:uFill>
                <a:latin typeface="Times New Roman"/>
                <a:cs typeface="Times New Roman"/>
                <a:hlinkClick r:id="rId3"/>
              </a:rPr>
              <a:t>https://www.youtube.com/watch?v=PHvzBRe7hIc</a:t>
            </a:r>
            <a:endParaRPr sz="2000" dirty="0">
              <a:latin typeface="Times New Roman"/>
              <a:cs typeface="Times New Roman"/>
            </a:endParaRPr>
          </a:p>
        </p:txBody>
      </p:sp>
      <p:sp>
        <p:nvSpPr>
          <p:cNvPr id="5" name="Title 4">
            <a:extLst>
              <a:ext uri="{FF2B5EF4-FFF2-40B4-BE49-F238E27FC236}">
                <a16:creationId xmlns:a16="http://schemas.microsoft.com/office/drawing/2014/main" id="{9F15578E-21C4-4F57-AD71-D6218A3C4625}"/>
              </a:ext>
            </a:extLst>
          </p:cNvPr>
          <p:cNvSpPr>
            <a:spLocks noGrp="1"/>
          </p:cNvSpPr>
          <p:nvPr>
            <p:ph type="title"/>
          </p:nvPr>
        </p:nvSpPr>
        <p:spPr/>
        <p:txBody>
          <a:bodyPr/>
          <a:lstStyle/>
          <a:p>
            <a:r>
              <a:rPr lang="en-US" altLang="zh-CN" b="1" dirty="0"/>
              <a:t>Input interfaces: text -- handwriting</a:t>
            </a:r>
            <a:endParaRPr lang="en-HK" dirty="0"/>
          </a:p>
        </p:txBody>
      </p:sp>
    </p:spTree>
    <p:extLst>
      <p:ext uri="{BB962C8B-B14F-4D97-AF65-F5344CB8AC3E}">
        <p14:creationId xmlns:p14="http://schemas.microsoft.com/office/powerpoint/2010/main" val="342456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6</a:t>
            </a:fld>
            <a:endParaRPr spc="-5" dirty="0"/>
          </a:p>
        </p:txBody>
      </p:sp>
      <p:sp>
        <p:nvSpPr>
          <p:cNvPr id="3" name="object 3"/>
          <p:cNvSpPr txBox="1"/>
          <p:nvPr/>
        </p:nvSpPr>
        <p:spPr>
          <a:xfrm>
            <a:off x="929132" y="1897332"/>
            <a:ext cx="5832475" cy="2755241"/>
          </a:xfrm>
          <a:prstGeom prst="rect">
            <a:avLst/>
          </a:prstGeom>
        </p:spPr>
        <p:txBody>
          <a:bodyPr vert="horz" wrap="square" lIns="0" tIns="69215" rIns="0" bIns="0" rtlCol="0">
            <a:spAutoFit/>
          </a:bodyPr>
          <a:lstStyle/>
          <a:p>
            <a:pPr marL="354965" indent="-342900">
              <a:spcBef>
                <a:spcPts val="300"/>
              </a:spcBef>
              <a:buClr>
                <a:srgbClr val="2CA1BE"/>
              </a:buClr>
              <a:buFont typeface="Arial" panose="020B0604020202020204" pitchFamily="34" charset="0"/>
              <a:buChar char="•"/>
              <a:tabLst>
                <a:tab pos="241935" algn="l"/>
              </a:tabLst>
            </a:pPr>
            <a:r>
              <a:rPr sz="2000" dirty="0">
                <a:cs typeface="Times New Roman"/>
              </a:rPr>
              <a:t>Continuous speech recognition</a:t>
            </a:r>
          </a:p>
          <a:p>
            <a:pPr marL="812165" lvl="2" indent="-342900">
              <a:spcBef>
                <a:spcPts val="300"/>
              </a:spcBef>
              <a:buClr>
                <a:srgbClr val="2CA1BE"/>
              </a:buClr>
              <a:buFont typeface="Arial" panose="020B0604020202020204" pitchFamily="34" charset="0"/>
              <a:buChar char="•"/>
              <a:tabLst>
                <a:tab pos="241935" algn="l"/>
              </a:tabLst>
            </a:pPr>
            <a:r>
              <a:rPr sz="2000" dirty="0">
                <a:cs typeface="Times New Roman"/>
              </a:rPr>
              <a:t>General text entry</a:t>
            </a:r>
            <a:endParaRPr lang="en-HK" sz="2000" dirty="0">
              <a:cs typeface="Times New Roman"/>
            </a:endParaRPr>
          </a:p>
          <a:p>
            <a:pPr marL="812165" lvl="2" indent="-342900">
              <a:spcBef>
                <a:spcPts val="300"/>
              </a:spcBef>
              <a:buClr>
                <a:srgbClr val="2CA1BE"/>
              </a:buClr>
              <a:buFont typeface="Arial" panose="020B0604020202020204" pitchFamily="34" charset="0"/>
              <a:buChar char="•"/>
              <a:tabLst>
                <a:tab pos="241935" algn="l"/>
              </a:tabLst>
            </a:pPr>
            <a:r>
              <a:rPr lang="en-HK" sz="2000" dirty="0">
                <a:cs typeface="Times New Roman"/>
              </a:rPr>
              <a:t>E.g. Dictation in iOS</a:t>
            </a:r>
            <a:endParaRPr sz="2000" dirty="0">
              <a:cs typeface="Times New Roman"/>
            </a:endParaRPr>
          </a:p>
          <a:p>
            <a:pPr marL="354965" indent="-342900">
              <a:spcBef>
                <a:spcPts val="300"/>
              </a:spcBef>
              <a:buClr>
                <a:srgbClr val="2CA1BE"/>
              </a:buClr>
              <a:buFont typeface="Arial" panose="020B0604020202020204" pitchFamily="34" charset="0"/>
              <a:buChar char="•"/>
              <a:tabLst>
                <a:tab pos="241935" algn="l"/>
              </a:tabLst>
            </a:pPr>
            <a:r>
              <a:rPr sz="2000" dirty="0">
                <a:cs typeface="Times New Roman"/>
              </a:rPr>
              <a:t>Spoken command recognition</a:t>
            </a:r>
          </a:p>
          <a:p>
            <a:pPr marL="812165" lvl="2" indent="-342900">
              <a:spcBef>
                <a:spcPts val="300"/>
              </a:spcBef>
              <a:buClr>
                <a:srgbClr val="2CA1BE"/>
              </a:buClr>
              <a:buFont typeface="Arial" panose="020B0604020202020204" pitchFamily="34" charset="0"/>
              <a:buChar char="•"/>
              <a:tabLst>
                <a:tab pos="241935" algn="l"/>
              </a:tabLst>
            </a:pPr>
            <a:r>
              <a:rPr sz="2000" dirty="0">
                <a:cs typeface="Times New Roman"/>
              </a:rPr>
              <a:t>Give commands to the system</a:t>
            </a:r>
          </a:p>
          <a:p>
            <a:pPr marL="812165" marR="5080" lvl="2" indent="-342900">
              <a:spcBef>
                <a:spcPts val="300"/>
              </a:spcBef>
              <a:buClr>
                <a:srgbClr val="2CA1BE"/>
              </a:buClr>
              <a:buFont typeface="Arial" panose="020B0604020202020204" pitchFamily="34" charset="0"/>
              <a:buChar char="•"/>
              <a:tabLst>
                <a:tab pos="241935" algn="l"/>
              </a:tabLst>
            </a:pPr>
            <a:r>
              <a:rPr sz="2000" dirty="0">
                <a:cs typeface="Times New Roman"/>
              </a:rPr>
              <a:t>Navigation Commands for Windows 10:  </a:t>
            </a:r>
            <a:r>
              <a:rPr sz="2100" u="sng" spc="-5" dirty="0">
                <a:solidFill>
                  <a:srgbClr val="FF8118"/>
                </a:solidFill>
                <a:uFill>
                  <a:solidFill>
                    <a:srgbClr val="FF8118"/>
                  </a:solidFill>
                </a:uFill>
                <a:latin typeface="Times New Roman"/>
                <a:cs typeface="Times New Roman"/>
                <a:hlinkClick r:id="rId3"/>
              </a:rPr>
              <a:t>https://www.youtube.com/watch?v=gFGP6ly4us4</a:t>
            </a:r>
            <a:endParaRPr sz="2100" dirty="0">
              <a:latin typeface="Times New Roman"/>
              <a:cs typeface="Times New Roman"/>
            </a:endParaRPr>
          </a:p>
        </p:txBody>
      </p:sp>
      <p:sp>
        <p:nvSpPr>
          <p:cNvPr id="5" name="Title 4">
            <a:extLst>
              <a:ext uri="{FF2B5EF4-FFF2-40B4-BE49-F238E27FC236}">
                <a16:creationId xmlns:a16="http://schemas.microsoft.com/office/drawing/2014/main" id="{3B05D28B-3461-4603-A7B3-1111C4611DC4}"/>
              </a:ext>
            </a:extLst>
          </p:cNvPr>
          <p:cNvSpPr>
            <a:spLocks noGrp="1"/>
          </p:cNvSpPr>
          <p:nvPr>
            <p:ph type="title"/>
          </p:nvPr>
        </p:nvSpPr>
        <p:spPr/>
        <p:txBody>
          <a:bodyPr>
            <a:normAutofit/>
          </a:bodyPr>
          <a:lstStyle/>
          <a:p>
            <a:r>
              <a:rPr lang="en-HK" dirty="0"/>
              <a:t>Input interfaces: text -- speech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533400"/>
            <a:ext cx="5832475" cy="716222"/>
          </a:xfrm>
          <a:prstGeom prst="rect">
            <a:avLst/>
          </a:prstGeom>
        </p:spPr>
        <p:txBody>
          <a:bodyPr vert="horz" wrap="square" lIns="0" tIns="69215" rIns="0" bIns="0" rtlCol="0">
            <a:spAutoFit/>
          </a:bodyPr>
          <a:lstStyle/>
          <a:p>
            <a:pPr marL="478790" marR="5080" lvl="1" indent="-228600">
              <a:lnSpc>
                <a:spcPct val="100000"/>
              </a:lnSpc>
              <a:spcBef>
                <a:spcPts val="395"/>
              </a:spcBef>
              <a:buClr>
                <a:srgbClr val="2CA1BE"/>
              </a:buClr>
              <a:buFont typeface="Wingdings 2"/>
              <a:buChar char=""/>
              <a:tabLst>
                <a:tab pos="478790" algn="l"/>
                <a:tab pos="479425" algn="l"/>
              </a:tabLst>
            </a:pPr>
            <a:r>
              <a:rPr sz="2000" dirty="0">
                <a:cs typeface="Times New Roman"/>
              </a:rPr>
              <a:t>Navigation Commands for Windows 10:  </a:t>
            </a:r>
            <a:r>
              <a:rPr sz="2100" u="sng" spc="-5" dirty="0">
                <a:solidFill>
                  <a:srgbClr val="FF8118"/>
                </a:solidFill>
                <a:uFill>
                  <a:solidFill>
                    <a:srgbClr val="FF8118"/>
                  </a:solidFill>
                </a:uFill>
                <a:latin typeface="Times New Roman"/>
                <a:cs typeface="Times New Roman"/>
                <a:hlinkClick r:id="rId3"/>
              </a:rPr>
              <a:t>https://www.youtube.com/watch?v=gFGP6ly4us4</a:t>
            </a:r>
            <a:endParaRPr sz="2100" dirty="0">
              <a:latin typeface="Times New Roman"/>
              <a:cs typeface="Times New Roman"/>
            </a:endParaRPr>
          </a:p>
        </p:txBody>
      </p:sp>
      <p:sp>
        <p:nvSpPr>
          <p:cNvPr id="6" name="object 6"/>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7</a:t>
            </a:fld>
            <a:endParaRPr spc="-5" dirty="0"/>
          </a:p>
        </p:txBody>
      </p:sp>
    </p:spTree>
    <p:extLst>
      <p:ext uri="{BB962C8B-B14F-4D97-AF65-F5344CB8AC3E}">
        <p14:creationId xmlns:p14="http://schemas.microsoft.com/office/powerpoint/2010/main" val="261967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24130" rIns="0" bIns="0" rtlCol="0">
            <a:spAutoFit/>
          </a:bodyPr>
          <a:lstStyle/>
          <a:p>
            <a:pPr marL="25400">
              <a:lnSpc>
                <a:spcPct val="100000"/>
              </a:lnSpc>
              <a:spcBef>
                <a:spcPts val="190"/>
              </a:spcBef>
            </a:pPr>
            <a:fld id="{81D60167-4931-47E6-BA6A-407CBD079E47}" type="slidenum">
              <a:rPr spc="-5" dirty="0"/>
              <a:t>8</a:t>
            </a:fld>
            <a:endParaRPr spc="-5" dirty="0"/>
          </a:p>
        </p:txBody>
      </p:sp>
      <p:sp>
        <p:nvSpPr>
          <p:cNvPr id="3" name="object 3"/>
          <p:cNvSpPr txBox="1"/>
          <p:nvPr/>
        </p:nvSpPr>
        <p:spPr>
          <a:xfrm>
            <a:off x="645668" y="1524000"/>
            <a:ext cx="7298055" cy="1807545"/>
          </a:xfrm>
          <a:prstGeom prst="rect">
            <a:avLst/>
          </a:prstGeom>
        </p:spPr>
        <p:txBody>
          <a:bodyPr vert="horz" wrap="square" lIns="0" tIns="55244" rIns="0" bIns="0" rtlCol="0">
            <a:spAutoFit/>
          </a:bodyPr>
          <a:lstStyle/>
          <a:p>
            <a:pPr marL="812165" lvl="2" indent="-342900">
              <a:lnSpc>
                <a:spcPct val="100000"/>
              </a:lnSpc>
              <a:spcBef>
                <a:spcPts val="300"/>
              </a:spcBef>
              <a:buClr>
                <a:srgbClr val="2CA1BE"/>
              </a:buClr>
              <a:buFont typeface="Arial" panose="020B0604020202020204" pitchFamily="34" charset="0"/>
              <a:buChar char="•"/>
              <a:tabLst>
                <a:tab pos="241935" algn="l"/>
              </a:tabLst>
            </a:pPr>
            <a:r>
              <a:rPr lang="en-US" sz="2000" dirty="0">
                <a:cs typeface="Times New Roman"/>
              </a:rPr>
              <a:t>Stylus‐based pointing</a:t>
            </a:r>
          </a:p>
          <a:p>
            <a:pPr marL="1269365" lvl="3" indent="-342900">
              <a:spcBef>
                <a:spcPts val="300"/>
              </a:spcBef>
              <a:buClr>
                <a:srgbClr val="2CA1BE"/>
              </a:buClr>
              <a:buFont typeface="Arial" panose="020B0604020202020204" pitchFamily="34" charset="0"/>
              <a:buChar char="•"/>
              <a:tabLst>
                <a:tab pos="241935" algn="l"/>
              </a:tabLst>
            </a:pPr>
            <a:r>
              <a:rPr lang="en-US" sz="2000" dirty="0">
                <a:cs typeface="Times New Roman"/>
              </a:rPr>
              <a:t>M</a:t>
            </a:r>
            <a:r>
              <a:rPr sz="2000" dirty="0">
                <a:cs typeface="Times New Roman"/>
              </a:rPr>
              <a:t>o</a:t>
            </a:r>
            <a:r>
              <a:rPr lang="en-US" sz="2000" dirty="0">
                <a:cs typeface="Times New Roman"/>
              </a:rPr>
              <a:t>re</a:t>
            </a:r>
            <a:r>
              <a:rPr sz="2000" dirty="0">
                <a:cs typeface="Times New Roman"/>
              </a:rPr>
              <a:t> accurate and mo</a:t>
            </a:r>
            <a:r>
              <a:rPr lang="en-US" sz="2000" dirty="0">
                <a:cs typeface="Times New Roman"/>
              </a:rPr>
              <a:t>re</a:t>
            </a:r>
            <a:r>
              <a:rPr sz="2000" dirty="0">
                <a:cs typeface="Times New Roman"/>
              </a:rPr>
              <a:t> ergonomic</a:t>
            </a:r>
          </a:p>
          <a:p>
            <a:pPr marL="812165" lvl="2" indent="-342900">
              <a:lnSpc>
                <a:spcPct val="100000"/>
              </a:lnSpc>
              <a:spcBef>
                <a:spcPts val="300"/>
              </a:spcBef>
              <a:buClr>
                <a:srgbClr val="2CA1BE"/>
              </a:buClr>
              <a:buFont typeface="Arial" panose="020B0604020202020204" pitchFamily="34" charset="0"/>
              <a:buChar char="•"/>
              <a:tabLst>
                <a:tab pos="241935" algn="l"/>
              </a:tabLst>
            </a:pPr>
            <a:r>
              <a:rPr sz="2000" dirty="0">
                <a:cs typeface="Times New Roman"/>
              </a:rPr>
              <a:t>Touch‐based pointing</a:t>
            </a:r>
          </a:p>
          <a:p>
            <a:pPr marL="1269365" lvl="3" indent="-342900">
              <a:spcBef>
                <a:spcPts val="300"/>
              </a:spcBef>
              <a:buClr>
                <a:srgbClr val="2CA1BE"/>
              </a:buClr>
              <a:buFont typeface="Arial" panose="020B0604020202020204" pitchFamily="34" charset="0"/>
              <a:buChar char="•"/>
              <a:tabLst>
                <a:tab pos="241935" algn="l"/>
              </a:tabLst>
            </a:pPr>
            <a:r>
              <a:rPr sz="2000" dirty="0">
                <a:cs typeface="Times New Roman"/>
              </a:rPr>
              <a:t>More intuitive and applicable for young children</a:t>
            </a:r>
          </a:p>
          <a:p>
            <a:pPr marL="12700">
              <a:lnSpc>
                <a:spcPct val="100000"/>
              </a:lnSpc>
              <a:spcBef>
                <a:spcPts val="390"/>
              </a:spcBef>
              <a:tabLst>
                <a:tab pos="268605" algn="l"/>
              </a:tabLst>
            </a:pPr>
            <a:endParaRPr sz="2300" dirty="0">
              <a:latin typeface="Times New Roman"/>
              <a:cs typeface="Times New Roman"/>
            </a:endParaRPr>
          </a:p>
        </p:txBody>
      </p:sp>
      <p:sp>
        <p:nvSpPr>
          <p:cNvPr id="7" name="文本框 6">
            <a:extLst>
              <a:ext uri="{FF2B5EF4-FFF2-40B4-BE49-F238E27FC236}">
                <a16:creationId xmlns:a16="http://schemas.microsoft.com/office/drawing/2014/main" id="{9997B286-6FCB-4CC3-BDCB-305BDABBE480}"/>
              </a:ext>
            </a:extLst>
          </p:cNvPr>
          <p:cNvSpPr txBox="1"/>
          <p:nvPr/>
        </p:nvSpPr>
        <p:spPr>
          <a:xfrm>
            <a:off x="359791" y="304800"/>
            <a:ext cx="7583932" cy="646331"/>
          </a:xfrm>
          <a:prstGeom prst="rect">
            <a:avLst/>
          </a:prstGeom>
          <a:noFill/>
        </p:spPr>
        <p:txBody>
          <a:bodyPr wrap="square" rtlCol="0">
            <a:spAutoFit/>
          </a:bodyPr>
          <a:lstStyle/>
          <a:p>
            <a:r>
              <a:rPr lang="en-US" altLang="zh-CN" sz="2700" b="1" dirty="0">
                <a:latin typeface="+mj-lt"/>
                <a:ea typeface="+mj-ea"/>
                <a:cs typeface="+mj-cs"/>
              </a:rPr>
              <a:t>Input</a:t>
            </a:r>
            <a:r>
              <a:rPr lang="en-US" altLang="zh-CN" sz="3600" b="1" dirty="0">
                <a:latin typeface="Times New Roman" panose="02020603050405020304" pitchFamily="18" charset="0"/>
                <a:cs typeface="Times New Roman" panose="02020603050405020304" pitchFamily="18" charset="0"/>
              </a:rPr>
              <a:t> </a:t>
            </a:r>
            <a:r>
              <a:rPr lang="en-US" altLang="zh-CN" sz="2700" b="1" dirty="0">
                <a:latin typeface="+mj-lt"/>
                <a:ea typeface="+mj-ea"/>
                <a:cs typeface="+mj-cs"/>
              </a:rPr>
              <a:t>interfaces: point</a:t>
            </a:r>
            <a:endParaRPr lang="zh-CN" altLang="en-US" sz="2700" b="1" dirty="0">
              <a:latin typeface="+mj-lt"/>
              <a:ea typeface="+mj-ea"/>
              <a:cs typeface="+mj-cs"/>
            </a:endParaRPr>
          </a:p>
        </p:txBody>
      </p:sp>
      <p:pic>
        <p:nvPicPr>
          <p:cNvPr id="10" name="Picture 9">
            <a:extLst>
              <a:ext uri="{FF2B5EF4-FFF2-40B4-BE49-F238E27FC236}">
                <a16:creationId xmlns:a16="http://schemas.microsoft.com/office/drawing/2014/main" id="{8D773518-EF98-4B90-A195-8A32750870DC}"/>
              </a:ext>
            </a:extLst>
          </p:cNvPr>
          <p:cNvPicPr>
            <a:picLocks noChangeAspect="1"/>
          </p:cNvPicPr>
          <p:nvPr/>
        </p:nvPicPr>
        <p:blipFill>
          <a:blip r:embed="rId3"/>
          <a:stretch>
            <a:fillRect/>
          </a:stretch>
        </p:blipFill>
        <p:spPr>
          <a:xfrm>
            <a:off x="1752600" y="3429000"/>
            <a:ext cx="5566172" cy="31800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7E46E5EA-E30C-466D-B543-1F3ABCE3A818}"/>
              </a:ext>
            </a:extLst>
          </p:cNvPr>
          <p:cNvSpPr>
            <a:spLocks noGrp="1"/>
          </p:cNvSpPr>
          <p:nvPr>
            <p:ph type="pic" sz="quarter" idx="15"/>
          </p:nvPr>
        </p:nvSpPr>
        <p:spPr>
          <a:xfrm>
            <a:off x="3681312" y="-4277"/>
            <a:ext cx="5462689" cy="6204974"/>
          </a:xfrm>
        </p:spPr>
      </p:sp>
      <p:sp>
        <p:nvSpPr>
          <p:cNvPr id="7" name="文本框 6">
            <a:extLst>
              <a:ext uri="{FF2B5EF4-FFF2-40B4-BE49-F238E27FC236}">
                <a16:creationId xmlns:a16="http://schemas.microsoft.com/office/drawing/2014/main" id="{EF3F7D9D-84E2-4E03-A192-E2D58B8536FF}"/>
              </a:ext>
            </a:extLst>
          </p:cNvPr>
          <p:cNvSpPr txBox="1"/>
          <p:nvPr/>
        </p:nvSpPr>
        <p:spPr>
          <a:xfrm>
            <a:off x="278607" y="1334424"/>
            <a:ext cx="3336131" cy="1520824"/>
          </a:xfrm>
          <a:prstGeom prst="rect">
            <a:avLst/>
          </a:prstGeom>
        </p:spPr>
        <p:txBody>
          <a:bodyPr vert="horz" lIns="91440" tIns="45720" rIns="91440" bIns="45720" rtlCol="0" anchor="b">
            <a:normAutofit/>
          </a:bodyPr>
          <a:lstStyle/>
          <a:p>
            <a:pPr defTabSz="685800">
              <a:lnSpc>
                <a:spcPct val="90000"/>
              </a:lnSpc>
              <a:spcBef>
                <a:spcPct val="0"/>
              </a:spcBef>
              <a:spcAft>
                <a:spcPts val="600"/>
              </a:spcAft>
            </a:pPr>
            <a:r>
              <a:rPr lang="en-US" altLang="zh-CN" sz="2700" b="1" kern="1200" dirty="0">
                <a:latin typeface="+mj-lt"/>
                <a:ea typeface="+mj-ea"/>
                <a:cs typeface="+mj-cs"/>
              </a:rPr>
              <a:t>Development of display technology</a:t>
            </a:r>
          </a:p>
        </p:txBody>
      </p:sp>
      <p:sp>
        <p:nvSpPr>
          <p:cNvPr id="15" name="Content Placeholder 2">
            <a:extLst>
              <a:ext uri="{FF2B5EF4-FFF2-40B4-BE49-F238E27FC236}">
                <a16:creationId xmlns:a16="http://schemas.microsoft.com/office/drawing/2014/main" id="{939755DE-DDB8-483E-B776-C850CC8F5E46}"/>
              </a:ext>
            </a:extLst>
          </p:cNvPr>
          <p:cNvSpPr>
            <a:spLocks noGrp="1"/>
          </p:cNvSpPr>
          <p:nvPr>
            <p:ph sz="half" idx="2"/>
          </p:nvPr>
        </p:nvSpPr>
        <p:spPr>
          <a:xfrm>
            <a:off x="2707173" y="3118776"/>
            <a:ext cx="2195483" cy="3081999"/>
          </a:xfrm>
        </p:spPr>
        <p:txBody>
          <a:bodyPr/>
          <a:lstStyle/>
          <a:p>
            <a:pPr marL="0" indent="0">
              <a:buNone/>
            </a:pPr>
            <a:r>
              <a:rPr lang="en-US" dirty="0"/>
              <a:t>Legacy display technologies:</a:t>
            </a:r>
          </a:p>
          <a:p>
            <a:r>
              <a:rPr lang="en-US" dirty="0"/>
              <a:t>Cathode ray tube (CRT); LED</a:t>
            </a:r>
          </a:p>
          <a:p>
            <a:r>
              <a:rPr lang="en-US" dirty="0"/>
              <a:t>Vacuum Florescent Display; TN LCD</a:t>
            </a:r>
          </a:p>
          <a:p>
            <a:r>
              <a:rPr lang="en-US" dirty="0"/>
              <a:t>Braille display </a:t>
            </a:r>
          </a:p>
        </p:txBody>
      </p:sp>
      <p:sp>
        <p:nvSpPr>
          <p:cNvPr id="10" name="文本框 9">
            <a:extLst>
              <a:ext uri="{FF2B5EF4-FFF2-40B4-BE49-F238E27FC236}">
                <a16:creationId xmlns:a16="http://schemas.microsoft.com/office/drawing/2014/main" id="{9AD93DBE-6054-4527-9AAE-5FEC0DFA3FDF}"/>
              </a:ext>
            </a:extLst>
          </p:cNvPr>
          <p:cNvSpPr txBox="1"/>
          <p:nvPr/>
        </p:nvSpPr>
        <p:spPr>
          <a:xfrm>
            <a:off x="278606" y="3118776"/>
            <a:ext cx="2195100" cy="3081922"/>
          </a:xfrm>
          <a:prstGeom prst="rect">
            <a:avLst/>
          </a:prstGeom>
        </p:spPr>
        <p:txBody>
          <a:bodyPr vert="horz" lIns="91440" tIns="45720" rIns="91440" bIns="45720" rtlCol="0">
            <a:normAutofit/>
          </a:bodyPr>
          <a:lstStyle/>
          <a:p>
            <a:pPr marL="285750" indent="-171450" defTabSz="685800">
              <a:lnSpc>
                <a:spcPct val="90000"/>
              </a:lnSpc>
              <a:spcAft>
                <a:spcPts val="600"/>
              </a:spcAft>
              <a:buFont typeface="Arial" panose="020B0604020202020204" pitchFamily="34" charset="0"/>
              <a:buChar char="•"/>
            </a:pPr>
            <a:r>
              <a:rPr lang="en-US" altLang="zh-CN" dirty="0"/>
              <a:t> A display device is an output device for presentation of information in visual or tactile form (Wikipedia)</a:t>
            </a:r>
          </a:p>
        </p:txBody>
      </p:sp>
      <p:sp>
        <p:nvSpPr>
          <p:cNvPr id="6" name="object 6" hidden="1"/>
          <p:cNvSpPr txBox="1">
            <a:spLocks noGrp="1"/>
          </p:cNvSpPr>
          <p:nvPr>
            <p:ph type="sldNum" sz="quarter" idx="12"/>
          </p:nvPr>
        </p:nvSpPr>
        <p:spPr>
          <a:xfrm>
            <a:off x="8639175" y="6603597"/>
            <a:ext cx="279797" cy="162865"/>
          </a:xfrm>
          <a:prstGeom prst="rect">
            <a:avLst/>
          </a:prstGeom>
        </p:spPr>
        <p:txBody>
          <a:bodyPr vert="horz" wrap="square" lIns="0" tIns="24130" rIns="0" bIns="0" rtlCol="0">
            <a:spAutoFit/>
          </a:bodyPr>
          <a:lstStyle/>
          <a:p>
            <a:pPr marL="25400">
              <a:spcBef>
                <a:spcPts val="190"/>
              </a:spcBef>
            </a:pPr>
            <a:fld id="{81D60167-4931-47E6-BA6A-407CBD079E47}" type="slidenum">
              <a:rPr spc="-5" dirty="0"/>
              <a:pPr marL="25400">
                <a:spcBef>
                  <a:spcPts val="190"/>
                </a:spcBef>
              </a:pPr>
              <a:t>9</a:t>
            </a:fld>
            <a:endParaRPr lang="en-HK" spc="-5"/>
          </a:p>
        </p:txBody>
      </p:sp>
      <p:pic>
        <p:nvPicPr>
          <p:cNvPr id="9" name="图片 1">
            <a:extLst>
              <a:ext uri="{FF2B5EF4-FFF2-40B4-BE49-F238E27FC236}">
                <a16:creationId xmlns:a16="http://schemas.microsoft.com/office/drawing/2014/main" id="{B02C5BD1-5B83-48C6-9DDB-E79099FE940F}"/>
              </a:ext>
            </a:extLst>
          </p:cNvPr>
          <p:cNvPicPr>
            <a:picLocks noChangeAspect="1"/>
          </p:cNvPicPr>
          <p:nvPr/>
        </p:nvPicPr>
        <p:blipFill>
          <a:blip r:embed="rId3"/>
          <a:stretch>
            <a:fillRect/>
          </a:stretch>
        </p:blipFill>
        <p:spPr>
          <a:xfrm>
            <a:off x="3681311" y="-4355"/>
            <a:ext cx="2666299" cy="1948512"/>
          </a:xfrm>
          <a:prstGeom prst="rect">
            <a:avLst/>
          </a:prstGeom>
        </p:spPr>
      </p:pic>
      <p:pic>
        <p:nvPicPr>
          <p:cNvPr id="11" name="图片 3">
            <a:extLst>
              <a:ext uri="{FF2B5EF4-FFF2-40B4-BE49-F238E27FC236}">
                <a16:creationId xmlns:a16="http://schemas.microsoft.com/office/drawing/2014/main" id="{9757AFE3-95BF-47D4-AC7E-334B30260B29}"/>
              </a:ext>
            </a:extLst>
          </p:cNvPr>
          <p:cNvPicPr>
            <a:picLocks noChangeAspect="1"/>
          </p:cNvPicPr>
          <p:nvPr/>
        </p:nvPicPr>
        <p:blipFill rotWithShape="1">
          <a:blip r:embed="rId4"/>
          <a:srcRect b="7870"/>
          <a:stretch/>
        </p:blipFill>
        <p:spPr>
          <a:xfrm>
            <a:off x="6347610" y="0"/>
            <a:ext cx="2813643" cy="1944157"/>
          </a:xfrm>
          <a:prstGeom prst="rect">
            <a:avLst/>
          </a:prstGeom>
        </p:spPr>
      </p:pic>
      <p:pic>
        <p:nvPicPr>
          <p:cNvPr id="1026" name="Picture 2" descr="Vacuum fluorescent display used in a videocassette recorder.">
            <a:extLst>
              <a:ext uri="{FF2B5EF4-FFF2-40B4-BE49-F238E27FC236}">
                <a16:creationId xmlns:a16="http://schemas.microsoft.com/office/drawing/2014/main" id="{6C57C749-A79B-484F-889F-D12577CE46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3245" y="2011248"/>
            <a:ext cx="1810673" cy="1944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06D45F2-7ACB-4161-A179-EE3ADCA3D6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5786" y="1998308"/>
            <a:ext cx="1810673" cy="1957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Refreshable Braille display">
            <a:extLst>
              <a:ext uri="{FF2B5EF4-FFF2-40B4-BE49-F238E27FC236}">
                <a16:creationId xmlns:a16="http://schemas.microsoft.com/office/drawing/2014/main" id="{2EAD0382-31EF-49F2-9250-A9AF349627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5785" y="4068833"/>
            <a:ext cx="1778215" cy="2131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f34126823_win32">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tf34126823_win32</Template>
  <TotalTime>949</TotalTime>
  <Words>715</Words>
  <Application>Microsoft Office PowerPoint</Application>
  <PresentationFormat>On-screen Show (4:3)</PresentationFormat>
  <Paragraphs>131</Paragraphs>
  <Slides>20</Slides>
  <Notes>16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等线</vt:lpstr>
      <vt:lpstr>Arial</vt:lpstr>
      <vt:lpstr>Calibri</vt:lpstr>
      <vt:lpstr>Calibri Light</vt:lpstr>
      <vt:lpstr>Lucida Sans Unicode</vt:lpstr>
      <vt:lpstr>Times New Roman</vt:lpstr>
      <vt:lpstr>Verdana</vt:lpstr>
      <vt:lpstr>Wingdings</vt:lpstr>
      <vt:lpstr>Wingdings 2</vt:lpstr>
      <vt:lpstr>Wingdings 3</vt:lpstr>
      <vt:lpstr>tf34126823_win32</vt:lpstr>
      <vt:lpstr>Extension of interaction paradigms</vt:lpstr>
      <vt:lpstr>PowerPoint Presentation</vt:lpstr>
      <vt:lpstr>Input interfaces: text -- keyboard</vt:lpstr>
      <vt:lpstr>Input interfaces: text -- handwriting</vt:lpstr>
      <vt:lpstr>Input interfaces: text -- handwriting</vt:lpstr>
      <vt:lpstr>Input interfaces: text -- speech</vt:lpstr>
      <vt:lpstr>PowerPoint Presentation</vt:lpstr>
      <vt:lpstr>PowerPoint Presentation</vt:lpstr>
      <vt:lpstr>PowerPoint Presentation</vt:lpstr>
      <vt:lpstr>PowerPoint Presentation</vt:lpstr>
      <vt:lpstr>PowerPoint Presentation</vt:lpstr>
      <vt:lpstr>Development of display technology</vt:lpstr>
      <vt:lpstr>PowerPoint Presentation</vt:lpstr>
      <vt:lpstr>PowerPoint Presentation</vt:lpstr>
      <vt:lpstr>Display characteristics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家榮 林</cp:lastModifiedBy>
  <cp:revision>115</cp:revision>
  <dcterms:created xsi:type="dcterms:W3CDTF">2019-03-12T07:28:27Z</dcterms:created>
  <dcterms:modified xsi:type="dcterms:W3CDTF">2022-09-23T03:40:49Z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2016</vt:lpwstr>
  </property>
  <property fmtid="{D5CDD505-2E9C-101B-9397-08002B2CF9AE}" pid="4" name="LastSaved">
    <vt:filetime>2019-03-12T00:00:00Z</vt:filetime>
  </property>
</Properties>
</file>