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1"/>
  </p:sldMasterIdLst>
  <p:notesMasterIdLst>
    <p:notesMasterId r:id="rId13"/>
  </p:notesMasterIdLst>
  <p:handoutMasterIdLst>
    <p:handoutMasterId r:id="rId14"/>
  </p:handoutMasterIdLst>
  <p:sldIdLst>
    <p:sldId id="256" r:id="rId2"/>
    <p:sldId id="501" r:id="rId3"/>
    <p:sldId id="555" r:id="rId4"/>
    <p:sldId id="569" r:id="rId5"/>
    <p:sldId id="568" r:id="rId6"/>
    <p:sldId id="571" r:id="rId7"/>
    <p:sldId id="573" r:id="rId8"/>
    <p:sldId id="574" r:id="rId9"/>
    <p:sldId id="567" r:id="rId10"/>
    <p:sldId id="572" r:id="rId11"/>
    <p:sldId id="427" r:id="rId12"/>
  </p:sldIdLst>
  <p:sldSz cx="9144000" cy="6858000" type="screen4x3"/>
  <p:notesSz cx="9982200" cy="67945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FD831"/>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3" autoAdjust="0"/>
    <p:restoredTop sz="71461" autoAdjust="0"/>
  </p:normalViewPr>
  <p:slideViewPr>
    <p:cSldViewPr>
      <p:cViewPr varScale="1">
        <p:scale>
          <a:sx n="90" d="100"/>
          <a:sy n="90" d="100"/>
        </p:scale>
        <p:origin x="2680" y="184"/>
      </p:cViewPr>
      <p:guideLst>
        <p:guide orient="horz" pos="2160"/>
        <p:guide pos="2880"/>
      </p:guideLst>
    </p:cSldViewPr>
  </p:slideViewPr>
  <p:outlineViewPr>
    <p:cViewPr>
      <p:scale>
        <a:sx n="33" d="100"/>
        <a:sy n="33" d="100"/>
      </p:scale>
      <p:origin x="0" y="19806"/>
    </p:cViewPr>
  </p:outlineViewPr>
  <p:notesTextViewPr>
    <p:cViewPr>
      <p:scale>
        <a:sx n="100" d="100"/>
        <a:sy n="100" d="100"/>
      </p:scale>
      <p:origin x="0" y="0"/>
    </p:cViewPr>
  </p:notesTextViewPr>
  <p:sorterViewPr>
    <p:cViewPr>
      <p:scale>
        <a:sx n="100" d="100"/>
        <a:sy n="100" d="100"/>
      </p:scale>
      <p:origin x="0" y="25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213A98-4BF3-4987-B4BA-5981F3A1A32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55440517-CFDF-42BD-BCF8-5D8426D16D12}">
      <dgm:prSet phldrT="[Text]" custT="1"/>
      <dgm:spPr/>
      <dgm:t>
        <a:bodyPr/>
        <a:lstStyle/>
        <a:p>
          <a:r>
            <a:rPr lang="en-US" sz="900"/>
            <a:t>Evaluation Strategy</a:t>
          </a:r>
        </a:p>
      </dgm:t>
    </dgm:pt>
    <dgm:pt modelId="{4109D41A-D64C-41F5-9682-7314C41C6D01}" type="parTrans" cxnId="{0431649E-B058-4AB5-B4ED-737584C844AD}">
      <dgm:prSet/>
      <dgm:spPr/>
      <dgm:t>
        <a:bodyPr/>
        <a:lstStyle/>
        <a:p>
          <a:endParaRPr lang="en-US" sz="900"/>
        </a:p>
      </dgm:t>
    </dgm:pt>
    <dgm:pt modelId="{CC2A8203-226C-42D4-AD74-4FACE646E0B7}" type="sibTrans" cxnId="{0431649E-B058-4AB5-B4ED-737584C844AD}">
      <dgm:prSet/>
      <dgm:spPr/>
      <dgm:t>
        <a:bodyPr/>
        <a:lstStyle/>
        <a:p>
          <a:endParaRPr lang="en-US" sz="900"/>
        </a:p>
      </dgm:t>
    </dgm:pt>
    <dgm:pt modelId="{CC0D5074-AC69-42BE-8AF2-6C4ED3A17D06}">
      <dgm:prSet phldrT="[Text]" custT="1"/>
      <dgm:spPr/>
      <dgm:t>
        <a:bodyPr/>
        <a:lstStyle/>
        <a:p>
          <a:r>
            <a:rPr lang="en-US" sz="900"/>
            <a:t>Expert Review</a:t>
          </a:r>
        </a:p>
      </dgm:t>
    </dgm:pt>
    <dgm:pt modelId="{2408E06A-E9C1-4B1F-8477-0F02BF151059}" type="parTrans" cxnId="{3E5212A6-45C4-42F1-9B37-DF2233C66EB2}">
      <dgm:prSet custT="1"/>
      <dgm:spPr/>
      <dgm:t>
        <a:bodyPr/>
        <a:lstStyle/>
        <a:p>
          <a:endParaRPr lang="en-US" sz="900"/>
        </a:p>
      </dgm:t>
    </dgm:pt>
    <dgm:pt modelId="{2EB02CDA-7B1D-472E-9635-4A3538484695}" type="sibTrans" cxnId="{3E5212A6-45C4-42F1-9B37-DF2233C66EB2}">
      <dgm:prSet/>
      <dgm:spPr/>
      <dgm:t>
        <a:bodyPr/>
        <a:lstStyle/>
        <a:p>
          <a:endParaRPr lang="en-US" sz="900"/>
        </a:p>
      </dgm:t>
    </dgm:pt>
    <dgm:pt modelId="{2700BF72-BFB2-4321-AB4F-9EDFB695E2AE}">
      <dgm:prSet phldrT="[Text]" custT="1"/>
      <dgm:spPr/>
      <dgm:t>
        <a:bodyPr/>
        <a:lstStyle/>
        <a:p>
          <a:r>
            <a:rPr lang="en-US" sz="900"/>
            <a:t>heuristic evaluation</a:t>
          </a:r>
        </a:p>
      </dgm:t>
    </dgm:pt>
    <dgm:pt modelId="{8DF024F1-13CB-497E-961A-D922902BA6D1}" type="parTrans" cxnId="{8C361D4D-3D07-491A-9FEF-82ABDC380BA0}">
      <dgm:prSet custT="1"/>
      <dgm:spPr/>
      <dgm:t>
        <a:bodyPr/>
        <a:lstStyle/>
        <a:p>
          <a:endParaRPr lang="en-US" sz="900"/>
        </a:p>
      </dgm:t>
    </dgm:pt>
    <dgm:pt modelId="{C6F902DF-8400-41FD-9880-6E0085587654}" type="sibTrans" cxnId="{8C361D4D-3D07-491A-9FEF-82ABDC380BA0}">
      <dgm:prSet/>
      <dgm:spPr/>
      <dgm:t>
        <a:bodyPr/>
        <a:lstStyle/>
        <a:p>
          <a:endParaRPr lang="en-US" sz="900"/>
        </a:p>
      </dgm:t>
    </dgm:pt>
    <dgm:pt modelId="{E93F260A-0890-4CF3-8188-A0BFC43107AA}">
      <dgm:prSet phldrT="[Text]" custT="1"/>
      <dgm:spPr/>
      <dgm:t>
        <a:bodyPr/>
        <a:lstStyle/>
        <a:p>
          <a:r>
            <a:rPr lang="en-US" sz="900" dirty="0"/>
            <a:t>consistency checking</a:t>
          </a:r>
        </a:p>
      </dgm:t>
    </dgm:pt>
    <dgm:pt modelId="{B6974D86-0E6C-44F6-8615-3F7249DEDA63}" type="parTrans" cxnId="{19DCF7C9-42FE-492C-BD56-6759E721558F}">
      <dgm:prSet custT="1"/>
      <dgm:spPr/>
      <dgm:t>
        <a:bodyPr/>
        <a:lstStyle/>
        <a:p>
          <a:endParaRPr lang="en-US" sz="900"/>
        </a:p>
      </dgm:t>
    </dgm:pt>
    <dgm:pt modelId="{F4A8025D-4D44-46A4-86C9-00B07ECA0E5B}" type="sibTrans" cxnId="{19DCF7C9-42FE-492C-BD56-6759E721558F}">
      <dgm:prSet/>
      <dgm:spPr/>
      <dgm:t>
        <a:bodyPr/>
        <a:lstStyle/>
        <a:p>
          <a:endParaRPr lang="en-US" sz="900"/>
        </a:p>
      </dgm:t>
    </dgm:pt>
    <dgm:pt modelId="{59EC8354-BFAE-4E4D-A435-83F860023A47}">
      <dgm:prSet phldrT="[Text]" custT="1"/>
      <dgm:spPr/>
      <dgm:t>
        <a:bodyPr/>
        <a:lstStyle/>
        <a:p>
          <a:r>
            <a:rPr lang="en-US" altLang="zh-CN" sz="900" dirty="0"/>
            <a:t>Usability Testing and Labs</a:t>
          </a:r>
          <a:endParaRPr lang="en-US" sz="900" dirty="0"/>
        </a:p>
      </dgm:t>
    </dgm:pt>
    <dgm:pt modelId="{DD3AE35F-949C-45CD-91C2-1D93F6065C35}" type="parTrans" cxnId="{6DBFC87D-44A4-4A11-B231-810575B8AE40}">
      <dgm:prSet custT="1"/>
      <dgm:spPr/>
      <dgm:t>
        <a:bodyPr/>
        <a:lstStyle/>
        <a:p>
          <a:endParaRPr lang="en-US" sz="900"/>
        </a:p>
      </dgm:t>
    </dgm:pt>
    <dgm:pt modelId="{9C139D10-E162-4434-B511-E5FD4CC0E77F}" type="sibTrans" cxnId="{6DBFC87D-44A4-4A11-B231-810575B8AE40}">
      <dgm:prSet/>
      <dgm:spPr/>
      <dgm:t>
        <a:bodyPr/>
        <a:lstStyle/>
        <a:p>
          <a:endParaRPr lang="en-US" sz="900"/>
        </a:p>
      </dgm:t>
    </dgm:pt>
    <dgm:pt modelId="{EA1686EC-2B78-420D-91B1-C3B8BC23DFFD}">
      <dgm:prSet phldrT="[Text]" custT="1"/>
      <dgm:spPr/>
      <dgm:t>
        <a:bodyPr/>
        <a:lstStyle/>
        <a:p>
          <a:r>
            <a:rPr lang="en-US" sz="900" b="0" i="0"/>
            <a:t>Usability Laboratory</a:t>
          </a:r>
          <a:endParaRPr lang="en-US" sz="900" b="0" dirty="0"/>
        </a:p>
      </dgm:t>
    </dgm:pt>
    <dgm:pt modelId="{47D6B46E-A2B1-4868-98EB-9AA1AF1C08A5}" type="parTrans" cxnId="{75EF3213-6C10-4CBA-86F7-A55B192C557C}">
      <dgm:prSet custT="1"/>
      <dgm:spPr/>
      <dgm:t>
        <a:bodyPr/>
        <a:lstStyle/>
        <a:p>
          <a:endParaRPr lang="en-US" sz="900"/>
        </a:p>
      </dgm:t>
    </dgm:pt>
    <dgm:pt modelId="{E4E01DC3-BDDA-4E75-B056-0CA23FA004FB}" type="sibTrans" cxnId="{75EF3213-6C10-4CBA-86F7-A55B192C557C}">
      <dgm:prSet/>
      <dgm:spPr/>
      <dgm:t>
        <a:bodyPr/>
        <a:lstStyle/>
        <a:p>
          <a:endParaRPr lang="en-US" sz="900"/>
        </a:p>
      </dgm:t>
    </dgm:pt>
    <dgm:pt modelId="{7B23C6C5-EC31-4993-9134-0B12C26FF853}">
      <dgm:prSet phldrT="[Text]" custT="1"/>
      <dgm:spPr/>
      <dgm:t>
        <a:bodyPr/>
        <a:lstStyle/>
        <a:p>
          <a:r>
            <a:rPr lang="en-US" altLang="zh-CN" sz="900" dirty="0"/>
            <a:t>Survey Instruments</a:t>
          </a:r>
          <a:endParaRPr lang="en-US" sz="900" dirty="0"/>
        </a:p>
      </dgm:t>
    </dgm:pt>
    <dgm:pt modelId="{21ED1237-97D0-487C-A914-7C765845E421}" type="parTrans" cxnId="{43E9503D-7D96-4509-AD8D-7DD8AEFBF3F8}">
      <dgm:prSet custT="1"/>
      <dgm:spPr/>
      <dgm:t>
        <a:bodyPr/>
        <a:lstStyle/>
        <a:p>
          <a:endParaRPr lang="en-US" sz="900"/>
        </a:p>
      </dgm:t>
    </dgm:pt>
    <dgm:pt modelId="{F77F463C-9715-48B9-B60A-3A46D8388388}" type="sibTrans" cxnId="{43E9503D-7D96-4509-AD8D-7DD8AEFBF3F8}">
      <dgm:prSet/>
      <dgm:spPr/>
      <dgm:t>
        <a:bodyPr/>
        <a:lstStyle/>
        <a:p>
          <a:endParaRPr lang="en-US" sz="900"/>
        </a:p>
      </dgm:t>
    </dgm:pt>
    <dgm:pt modelId="{661D0011-F757-4639-A4B5-C9CEECD2F30E}">
      <dgm:prSet phldrT="[Text]" custT="1"/>
      <dgm:spPr/>
      <dgm:t>
        <a:bodyPr/>
        <a:lstStyle/>
        <a:p>
          <a:r>
            <a:rPr lang="en-US" altLang="zh-CN" sz="900" dirty="0"/>
            <a:t>Acceptance Tests</a:t>
          </a:r>
          <a:endParaRPr lang="en-US" sz="900" dirty="0"/>
        </a:p>
      </dgm:t>
    </dgm:pt>
    <dgm:pt modelId="{3C721C2C-8E47-4251-8A13-165A41A40594}" type="parTrans" cxnId="{71B5F97C-B351-461E-BEA0-12F7E8ABF6ED}">
      <dgm:prSet custT="1"/>
      <dgm:spPr/>
      <dgm:t>
        <a:bodyPr/>
        <a:lstStyle/>
        <a:p>
          <a:endParaRPr lang="en-US" sz="900"/>
        </a:p>
      </dgm:t>
    </dgm:pt>
    <dgm:pt modelId="{BFE20746-094D-437A-9416-CD061C49A9FA}" type="sibTrans" cxnId="{71B5F97C-B351-461E-BEA0-12F7E8ABF6ED}">
      <dgm:prSet/>
      <dgm:spPr/>
      <dgm:t>
        <a:bodyPr/>
        <a:lstStyle/>
        <a:p>
          <a:endParaRPr lang="en-US" sz="900"/>
        </a:p>
      </dgm:t>
    </dgm:pt>
    <dgm:pt modelId="{76132242-9FE7-42B7-A485-517238BC91F2}">
      <dgm:prSet phldrT="[Text]" custT="1"/>
      <dgm:spPr/>
      <dgm:t>
        <a:bodyPr/>
        <a:lstStyle/>
        <a:p>
          <a:r>
            <a:rPr lang="en-US" sz="900" b="0" i="0" dirty="0"/>
            <a:t>Evaluation during Active Use</a:t>
          </a:r>
          <a:endParaRPr lang="en-US" sz="900" dirty="0"/>
        </a:p>
      </dgm:t>
    </dgm:pt>
    <dgm:pt modelId="{C59B9BF1-C211-436D-8BB4-44B68AB495D1}" type="parTrans" cxnId="{610F0192-3EDC-4C8B-8802-7C4517C5B507}">
      <dgm:prSet custT="1"/>
      <dgm:spPr/>
      <dgm:t>
        <a:bodyPr/>
        <a:lstStyle/>
        <a:p>
          <a:endParaRPr lang="en-US" sz="900"/>
        </a:p>
      </dgm:t>
    </dgm:pt>
    <dgm:pt modelId="{99CE5DBD-769E-477F-8B09-421EEB108F9C}" type="sibTrans" cxnId="{610F0192-3EDC-4C8B-8802-7C4517C5B507}">
      <dgm:prSet/>
      <dgm:spPr/>
      <dgm:t>
        <a:bodyPr/>
        <a:lstStyle/>
        <a:p>
          <a:endParaRPr lang="en-US" sz="900"/>
        </a:p>
      </dgm:t>
    </dgm:pt>
    <dgm:pt modelId="{15B77FBB-FE28-48FF-B05C-535C72166FDC}">
      <dgm:prSet phldrT="[Text]" custT="1"/>
      <dgm:spPr/>
      <dgm:t>
        <a:bodyPr/>
        <a:lstStyle/>
        <a:p>
          <a:r>
            <a:rPr lang="en-US" sz="900" dirty="0"/>
            <a:t>guideline review</a:t>
          </a:r>
        </a:p>
      </dgm:t>
    </dgm:pt>
    <dgm:pt modelId="{C2FDAF18-96F4-4332-9F7C-D0ECD14585B0}" type="parTrans" cxnId="{043899B6-FB25-40FD-9E5A-57E0DDAE6D25}">
      <dgm:prSet custT="1"/>
      <dgm:spPr/>
      <dgm:t>
        <a:bodyPr/>
        <a:lstStyle/>
        <a:p>
          <a:endParaRPr lang="en-US" sz="900"/>
        </a:p>
      </dgm:t>
    </dgm:pt>
    <dgm:pt modelId="{4C975318-A602-4CFA-8F67-4885E3355C1E}" type="sibTrans" cxnId="{043899B6-FB25-40FD-9E5A-57E0DDAE6D25}">
      <dgm:prSet/>
      <dgm:spPr/>
      <dgm:t>
        <a:bodyPr/>
        <a:lstStyle/>
        <a:p>
          <a:endParaRPr lang="en-US" sz="900"/>
        </a:p>
      </dgm:t>
    </dgm:pt>
    <dgm:pt modelId="{09470141-919A-4EF9-9E7E-F640542D369E}">
      <dgm:prSet phldrT="[Text]" custT="1"/>
      <dgm:spPr/>
      <dgm:t>
        <a:bodyPr/>
        <a:lstStyle/>
        <a:p>
          <a:r>
            <a:rPr lang="en-US" sz="900" dirty="0"/>
            <a:t>cognitive walkthrough</a:t>
          </a:r>
        </a:p>
      </dgm:t>
    </dgm:pt>
    <dgm:pt modelId="{1F50BF5A-6AD0-480A-8FC8-B5FFEFC2B5CD}" type="parTrans" cxnId="{456419A9-C76C-4245-8B6B-AFB9BA99ACBA}">
      <dgm:prSet custT="1"/>
      <dgm:spPr/>
      <dgm:t>
        <a:bodyPr/>
        <a:lstStyle/>
        <a:p>
          <a:endParaRPr lang="en-US" sz="900"/>
        </a:p>
      </dgm:t>
    </dgm:pt>
    <dgm:pt modelId="{291F2A43-195D-408A-886B-3851E005146E}" type="sibTrans" cxnId="{456419A9-C76C-4245-8B6B-AFB9BA99ACBA}">
      <dgm:prSet/>
      <dgm:spPr/>
      <dgm:t>
        <a:bodyPr/>
        <a:lstStyle/>
        <a:p>
          <a:endParaRPr lang="en-US" sz="900"/>
        </a:p>
      </dgm:t>
    </dgm:pt>
    <dgm:pt modelId="{E8FFC367-B4A2-4079-968D-6FFB7FA038A5}">
      <dgm:prSet phldrT="[Text]" custT="1"/>
      <dgm:spPr/>
      <dgm:t>
        <a:bodyPr/>
        <a:lstStyle/>
        <a:p>
          <a:r>
            <a:rPr lang="en-US" sz="900" dirty="0"/>
            <a:t>formal usability inspection</a:t>
          </a:r>
        </a:p>
      </dgm:t>
    </dgm:pt>
    <dgm:pt modelId="{C5C894FF-4F63-4705-8611-9F107D70F907}" type="parTrans" cxnId="{3AEC42A1-FB91-4E21-B88A-F6D3CE857D4E}">
      <dgm:prSet custT="1"/>
      <dgm:spPr/>
      <dgm:t>
        <a:bodyPr/>
        <a:lstStyle/>
        <a:p>
          <a:endParaRPr lang="en-US" sz="900"/>
        </a:p>
      </dgm:t>
    </dgm:pt>
    <dgm:pt modelId="{80D66569-D19D-4845-BC09-18B20863518A}" type="sibTrans" cxnId="{3AEC42A1-FB91-4E21-B88A-F6D3CE857D4E}">
      <dgm:prSet/>
      <dgm:spPr/>
      <dgm:t>
        <a:bodyPr/>
        <a:lstStyle/>
        <a:p>
          <a:endParaRPr lang="en-US" sz="900"/>
        </a:p>
      </dgm:t>
    </dgm:pt>
    <dgm:pt modelId="{651AE1D1-EAC0-4F4B-A7C8-C52809FCA294}">
      <dgm:prSet phldrT="[Text]" custT="1"/>
      <dgm:spPr/>
      <dgm:t>
        <a:bodyPr/>
        <a:lstStyle/>
        <a:p>
          <a:r>
            <a:rPr lang="en-US" altLang="zh-CN" sz="900" dirty="0"/>
            <a:t>The Participants</a:t>
          </a:r>
          <a:endParaRPr lang="en-US" sz="900" dirty="0"/>
        </a:p>
      </dgm:t>
    </dgm:pt>
    <dgm:pt modelId="{738AF841-8515-46FB-A34B-D5A68002FA1F}" type="parTrans" cxnId="{AB18906D-F990-4DD5-BF61-C7245B1DA530}">
      <dgm:prSet custT="1"/>
      <dgm:spPr/>
      <dgm:t>
        <a:bodyPr/>
        <a:lstStyle/>
        <a:p>
          <a:endParaRPr lang="en-US" sz="900"/>
        </a:p>
      </dgm:t>
    </dgm:pt>
    <dgm:pt modelId="{8CB11E99-2523-4E4E-B389-6D08C35F7B39}" type="sibTrans" cxnId="{AB18906D-F990-4DD5-BF61-C7245B1DA530}">
      <dgm:prSet/>
      <dgm:spPr/>
      <dgm:t>
        <a:bodyPr/>
        <a:lstStyle/>
        <a:p>
          <a:endParaRPr lang="en-US" sz="900"/>
        </a:p>
      </dgm:t>
    </dgm:pt>
    <dgm:pt modelId="{728D1669-2611-4F0F-AD2E-1F87E510268A}">
      <dgm:prSet phldrT="[Text]" custT="1"/>
      <dgm:spPr/>
      <dgm:t>
        <a:bodyPr/>
        <a:lstStyle/>
        <a:p>
          <a:r>
            <a:rPr lang="en-US" altLang="zh-CN" sz="900" dirty="0"/>
            <a:t>Techniques for Recording</a:t>
          </a:r>
          <a:endParaRPr lang="en-US" sz="900" dirty="0"/>
        </a:p>
      </dgm:t>
    </dgm:pt>
    <dgm:pt modelId="{D9A5548B-9979-4BBD-9A36-DDA365F3E8FC}" type="parTrans" cxnId="{EF0FD20B-EA1A-4CB0-BF94-649A7989EF89}">
      <dgm:prSet custT="1"/>
      <dgm:spPr/>
      <dgm:t>
        <a:bodyPr/>
        <a:lstStyle/>
        <a:p>
          <a:endParaRPr lang="en-US" sz="900"/>
        </a:p>
      </dgm:t>
    </dgm:pt>
    <dgm:pt modelId="{9E89AB40-FE9C-48D5-A5E2-BF33D8EBFE65}" type="sibTrans" cxnId="{EF0FD20B-EA1A-4CB0-BF94-649A7989EF89}">
      <dgm:prSet/>
      <dgm:spPr/>
      <dgm:t>
        <a:bodyPr/>
        <a:lstStyle/>
        <a:p>
          <a:endParaRPr lang="en-US" sz="900"/>
        </a:p>
      </dgm:t>
    </dgm:pt>
    <dgm:pt modelId="{B0D0D3EB-0A0D-4106-9790-914821B41931}">
      <dgm:prSet phldrT="[Text]" custT="1"/>
      <dgm:spPr/>
      <dgm:t>
        <a:bodyPr/>
        <a:lstStyle/>
        <a:p>
          <a:r>
            <a:rPr lang="en-US" altLang="zh-CN" sz="900" dirty="0"/>
            <a:t>metaphors of human thinking</a:t>
          </a:r>
          <a:endParaRPr lang="en-US" sz="900" dirty="0"/>
        </a:p>
      </dgm:t>
    </dgm:pt>
    <dgm:pt modelId="{ABCBD585-B6D9-4240-B569-B1B0BB4492DA}" type="parTrans" cxnId="{E61F6C0A-0368-4B50-8993-F9E94AC9ED9A}">
      <dgm:prSet/>
      <dgm:spPr/>
      <dgm:t>
        <a:bodyPr/>
        <a:lstStyle/>
        <a:p>
          <a:endParaRPr lang="zh-CN" altLang="en-US"/>
        </a:p>
      </dgm:t>
    </dgm:pt>
    <dgm:pt modelId="{0B15A95A-DDC2-4DC4-AEFF-F9707A288A0E}" type="sibTrans" cxnId="{E61F6C0A-0368-4B50-8993-F9E94AC9ED9A}">
      <dgm:prSet/>
      <dgm:spPr/>
      <dgm:t>
        <a:bodyPr/>
        <a:lstStyle/>
        <a:p>
          <a:endParaRPr lang="zh-CN" altLang="en-US"/>
        </a:p>
      </dgm:t>
    </dgm:pt>
    <dgm:pt modelId="{A793C39B-2C1E-4127-B0AC-618322FB454C}">
      <dgm:prSet phldrT="[Text]" custT="1"/>
      <dgm:spPr/>
      <dgm:t>
        <a:bodyPr/>
        <a:lstStyle/>
        <a:p>
          <a:r>
            <a:rPr lang="en-US" altLang="zh-CN" sz="900" dirty="0"/>
            <a:t>Various Usability Tests</a:t>
          </a:r>
          <a:endParaRPr lang="en-US" sz="900" dirty="0"/>
        </a:p>
      </dgm:t>
    </dgm:pt>
    <dgm:pt modelId="{42E90482-7329-4026-B4DD-2CAFB2DFF1B6}" type="parTrans" cxnId="{7CF964FB-3181-470D-B898-0170E299A209}">
      <dgm:prSet/>
      <dgm:spPr/>
      <dgm:t>
        <a:bodyPr/>
        <a:lstStyle/>
        <a:p>
          <a:endParaRPr lang="zh-CN" altLang="en-US"/>
        </a:p>
      </dgm:t>
    </dgm:pt>
    <dgm:pt modelId="{FAC46C14-30A1-44FF-BDDF-E2F41B49625C}" type="sibTrans" cxnId="{7CF964FB-3181-470D-B898-0170E299A209}">
      <dgm:prSet/>
      <dgm:spPr/>
      <dgm:t>
        <a:bodyPr/>
        <a:lstStyle/>
        <a:p>
          <a:endParaRPr lang="zh-CN" altLang="en-US"/>
        </a:p>
      </dgm:t>
    </dgm:pt>
    <dgm:pt modelId="{488F3AEB-22C6-4042-B1D7-F633AE40504D}" type="pres">
      <dgm:prSet presAssocID="{B5213A98-4BF3-4987-B4BA-5981F3A1A321}" presName="diagram" presStyleCnt="0">
        <dgm:presLayoutVars>
          <dgm:chPref val="1"/>
          <dgm:dir/>
          <dgm:animOne val="branch"/>
          <dgm:animLvl val="lvl"/>
          <dgm:resizeHandles val="exact"/>
        </dgm:presLayoutVars>
      </dgm:prSet>
      <dgm:spPr/>
    </dgm:pt>
    <dgm:pt modelId="{16283599-514B-482D-BF9D-9EC7AA73FF76}" type="pres">
      <dgm:prSet presAssocID="{55440517-CFDF-42BD-BCF8-5D8426D16D12}" presName="root1" presStyleCnt="0"/>
      <dgm:spPr/>
    </dgm:pt>
    <dgm:pt modelId="{1B2FB641-5E3D-4313-8B3B-757624774C1B}" type="pres">
      <dgm:prSet presAssocID="{55440517-CFDF-42BD-BCF8-5D8426D16D12}" presName="LevelOneTextNode" presStyleLbl="node0" presStyleIdx="0" presStyleCnt="1" custScaleX="201698">
        <dgm:presLayoutVars>
          <dgm:chPref val="3"/>
        </dgm:presLayoutVars>
      </dgm:prSet>
      <dgm:spPr/>
    </dgm:pt>
    <dgm:pt modelId="{CA755695-C6D0-41CF-9323-FE57C2A178F1}" type="pres">
      <dgm:prSet presAssocID="{55440517-CFDF-42BD-BCF8-5D8426D16D12}" presName="level2hierChild" presStyleCnt="0"/>
      <dgm:spPr/>
    </dgm:pt>
    <dgm:pt modelId="{642059BE-1513-4518-B899-2AC00D9C1B5A}" type="pres">
      <dgm:prSet presAssocID="{2408E06A-E9C1-4B1F-8477-0F02BF151059}" presName="conn2-1" presStyleLbl="parChTrans1D2" presStyleIdx="0" presStyleCnt="5" custScaleX="2000000"/>
      <dgm:spPr/>
    </dgm:pt>
    <dgm:pt modelId="{2959B473-881A-482F-9690-C5774F672B41}" type="pres">
      <dgm:prSet presAssocID="{2408E06A-E9C1-4B1F-8477-0F02BF151059}" presName="connTx" presStyleLbl="parChTrans1D2" presStyleIdx="0" presStyleCnt="5"/>
      <dgm:spPr/>
    </dgm:pt>
    <dgm:pt modelId="{3AAB626A-736C-4B6C-B124-AAF041F78D28}" type="pres">
      <dgm:prSet presAssocID="{CC0D5074-AC69-42BE-8AF2-6C4ED3A17D06}" presName="root2" presStyleCnt="0"/>
      <dgm:spPr/>
    </dgm:pt>
    <dgm:pt modelId="{DAB14708-18B5-4370-A7B1-CF28B49DD29D}" type="pres">
      <dgm:prSet presAssocID="{CC0D5074-AC69-42BE-8AF2-6C4ED3A17D06}" presName="LevelTwoTextNode" presStyleLbl="node2" presStyleIdx="0" presStyleCnt="5" custScaleX="213385">
        <dgm:presLayoutVars>
          <dgm:chPref val="3"/>
        </dgm:presLayoutVars>
      </dgm:prSet>
      <dgm:spPr/>
    </dgm:pt>
    <dgm:pt modelId="{25194CE2-E10D-4E27-A41A-C8A57056B29C}" type="pres">
      <dgm:prSet presAssocID="{CC0D5074-AC69-42BE-8AF2-6C4ED3A17D06}" presName="level3hierChild" presStyleCnt="0"/>
      <dgm:spPr/>
    </dgm:pt>
    <dgm:pt modelId="{BD2B9228-861C-4F04-A822-6B043228F62D}" type="pres">
      <dgm:prSet presAssocID="{8DF024F1-13CB-497E-961A-D922902BA6D1}" presName="conn2-1" presStyleLbl="parChTrans1D3" presStyleIdx="0" presStyleCnt="10" custScaleX="2000000"/>
      <dgm:spPr/>
    </dgm:pt>
    <dgm:pt modelId="{A232F56B-8602-4056-B902-B08900C0F222}" type="pres">
      <dgm:prSet presAssocID="{8DF024F1-13CB-497E-961A-D922902BA6D1}" presName="connTx" presStyleLbl="parChTrans1D3" presStyleIdx="0" presStyleCnt="10"/>
      <dgm:spPr/>
    </dgm:pt>
    <dgm:pt modelId="{CBB70DA2-EC9A-4AA1-AAC8-F0A8D23E2F30}" type="pres">
      <dgm:prSet presAssocID="{2700BF72-BFB2-4321-AB4F-9EDFB695E2AE}" presName="root2" presStyleCnt="0"/>
      <dgm:spPr/>
    </dgm:pt>
    <dgm:pt modelId="{3627853C-301D-45EB-BC4B-7F931D60BA5C}" type="pres">
      <dgm:prSet presAssocID="{2700BF72-BFB2-4321-AB4F-9EDFB695E2AE}" presName="LevelTwoTextNode" presStyleLbl="node3" presStyleIdx="0" presStyleCnt="10" custScaleX="212927" custScaleY="100201">
        <dgm:presLayoutVars>
          <dgm:chPref val="3"/>
        </dgm:presLayoutVars>
      </dgm:prSet>
      <dgm:spPr/>
    </dgm:pt>
    <dgm:pt modelId="{0D6F823D-EE80-4F78-9BBF-D73D56362311}" type="pres">
      <dgm:prSet presAssocID="{2700BF72-BFB2-4321-AB4F-9EDFB695E2AE}" presName="level3hierChild" presStyleCnt="0"/>
      <dgm:spPr/>
    </dgm:pt>
    <dgm:pt modelId="{0E9E93BD-AFC7-4A70-A74D-F9984C5586FC}" type="pres">
      <dgm:prSet presAssocID="{C2FDAF18-96F4-4332-9F7C-D0ECD14585B0}" presName="conn2-1" presStyleLbl="parChTrans1D3" presStyleIdx="1" presStyleCnt="10" custScaleX="2000000"/>
      <dgm:spPr/>
    </dgm:pt>
    <dgm:pt modelId="{D8CB3845-2D44-415D-9945-08431BBA96F3}" type="pres">
      <dgm:prSet presAssocID="{C2FDAF18-96F4-4332-9F7C-D0ECD14585B0}" presName="connTx" presStyleLbl="parChTrans1D3" presStyleIdx="1" presStyleCnt="10"/>
      <dgm:spPr/>
    </dgm:pt>
    <dgm:pt modelId="{DC87BBC9-1100-445F-BAB0-6B06B8061A3A}" type="pres">
      <dgm:prSet presAssocID="{15B77FBB-FE28-48FF-B05C-535C72166FDC}" presName="root2" presStyleCnt="0"/>
      <dgm:spPr/>
    </dgm:pt>
    <dgm:pt modelId="{DE70B789-CCC0-4437-B46A-AE8C0633A8B6}" type="pres">
      <dgm:prSet presAssocID="{15B77FBB-FE28-48FF-B05C-535C72166FDC}" presName="LevelTwoTextNode" presStyleLbl="node3" presStyleIdx="1" presStyleCnt="10" custScaleX="213385">
        <dgm:presLayoutVars>
          <dgm:chPref val="3"/>
        </dgm:presLayoutVars>
      </dgm:prSet>
      <dgm:spPr/>
    </dgm:pt>
    <dgm:pt modelId="{37A324AD-E78A-4BEC-AEA2-424CA6D4EA2C}" type="pres">
      <dgm:prSet presAssocID="{15B77FBB-FE28-48FF-B05C-535C72166FDC}" presName="level3hierChild" presStyleCnt="0"/>
      <dgm:spPr/>
    </dgm:pt>
    <dgm:pt modelId="{E58A28CC-4E88-4471-B4CB-C2F1559FAE51}" type="pres">
      <dgm:prSet presAssocID="{B6974D86-0E6C-44F6-8615-3F7249DEDA63}" presName="conn2-1" presStyleLbl="parChTrans1D3" presStyleIdx="2" presStyleCnt="10" custScaleX="2000000"/>
      <dgm:spPr/>
    </dgm:pt>
    <dgm:pt modelId="{A95B08A6-D15D-4FDD-B7FA-FA794447B980}" type="pres">
      <dgm:prSet presAssocID="{B6974D86-0E6C-44F6-8615-3F7249DEDA63}" presName="connTx" presStyleLbl="parChTrans1D3" presStyleIdx="2" presStyleCnt="10"/>
      <dgm:spPr/>
    </dgm:pt>
    <dgm:pt modelId="{92490036-4A92-4CF3-9E70-D25D0EA62E00}" type="pres">
      <dgm:prSet presAssocID="{E93F260A-0890-4CF3-8188-A0BFC43107AA}" presName="root2" presStyleCnt="0"/>
      <dgm:spPr/>
    </dgm:pt>
    <dgm:pt modelId="{0736118A-9C5E-4974-9CB5-F4782EA3A02C}" type="pres">
      <dgm:prSet presAssocID="{E93F260A-0890-4CF3-8188-A0BFC43107AA}" presName="LevelTwoTextNode" presStyleLbl="node3" presStyleIdx="2" presStyleCnt="10" custScaleX="213385">
        <dgm:presLayoutVars>
          <dgm:chPref val="3"/>
        </dgm:presLayoutVars>
      </dgm:prSet>
      <dgm:spPr/>
    </dgm:pt>
    <dgm:pt modelId="{E6437D48-6BFE-4A7D-AA60-DE4508D2019B}" type="pres">
      <dgm:prSet presAssocID="{E93F260A-0890-4CF3-8188-A0BFC43107AA}" presName="level3hierChild" presStyleCnt="0"/>
      <dgm:spPr/>
    </dgm:pt>
    <dgm:pt modelId="{9ACB5AAE-2D9F-443B-BAF5-8DFD97F150FC}" type="pres">
      <dgm:prSet presAssocID="{1F50BF5A-6AD0-480A-8FC8-B5FFEFC2B5CD}" presName="conn2-1" presStyleLbl="parChTrans1D3" presStyleIdx="3" presStyleCnt="10" custScaleX="2000000"/>
      <dgm:spPr/>
    </dgm:pt>
    <dgm:pt modelId="{29A8C550-669F-4BE6-BE45-F23B65299C56}" type="pres">
      <dgm:prSet presAssocID="{1F50BF5A-6AD0-480A-8FC8-B5FFEFC2B5CD}" presName="connTx" presStyleLbl="parChTrans1D3" presStyleIdx="3" presStyleCnt="10"/>
      <dgm:spPr/>
    </dgm:pt>
    <dgm:pt modelId="{5EF7CDF3-BD8B-4174-AD1A-184DBEA7568C}" type="pres">
      <dgm:prSet presAssocID="{09470141-919A-4EF9-9E7E-F640542D369E}" presName="root2" presStyleCnt="0"/>
      <dgm:spPr/>
    </dgm:pt>
    <dgm:pt modelId="{1A8FCA95-5C9E-427D-A5E1-53A6CA7A527D}" type="pres">
      <dgm:prSet presAssocID="{09470141-919A-4EF9-9E7E-F640542D369E}" presName="LevelTwoTextNode" presStyleLbl="node3" presStyleIdx="3" presStyleCnt="10" custScaleX="213385">
        <dgm:presLayoutVars>
          <dgm:chPref val="3"/>
        </dgm:presLayoutVars>
      </dgm:prSet>
      <dgm:spPr/>
    </dgm:pt>
    <dgm:pt modelId="{289DC384-261E-4039-91F5-28A3008523FB}" type="pres">
      <dgm:prSet presAssocID="{09470141-919A-4EF9-9E7E-F640542D369E}" presName="level3hierChild" presStyleCnt="0"/>
      <dgm:spPr/>
    </dgm:pt>
    <dgm:pt modelId="{07126D0A-5B52-4224-BDB9-78BBF1B552B7}" type="pres">
      <dgm:prSet presAssocID="{ABCBD585-B6D9-4240-B569-B1B0BB4492DA}" presName="conn2-1" presStyleLbl="parChTrans1D3" presStyleIdx="4" presStyleCnt="10"/>
      <dgm:spPr/>
    </dgm:pt>
    <dgm:pt modelId="{4E671EC5-D009-4801-A4BB-94BB630BD0B1}" type="pres">
      <dgm:prSet presAssocID="{ABCBD585-B6D9-4240-B569-B1B0BB4492DA}" presName="connTx" presStyleLbl="parChTrans1D3" presStyleIdx="4" presStyleCnt="10"/>
      <dgm:spPr/>
    </dgm:pt>
    <dgm:pt modelId="{2244CDD4-AD42-4AE9-85FE-9236A37D0826}" type="pres">
      <dgm:prSet presAssocID="{B0D0D3EB-0A0D-4106-9790-914821B41931}" presName="root2" presStyleCnt="0"/>
      <dgm:spPr/>
    </dgm:pt>
    <dgm:pt modelId="{2E27EA3C-AA8C-4F82-A0EC-BDE2FB99566E}" type="pres">
      <dgm:prSet presAssocID="{B0D0D3EB-0A0D-4106-9790-914821B41931}" presName="LevelTwoTextNode" presStyleLbl="node3" presStyleIdx="4" presStyleCnt="10" custScaleX="213385">
        <dgm:presLayoutVars>
          <dgm:chPref val="3"/>
        </dgm:presLayoutVars>
      </dgm:prSet>
      <dgm:spPr/>
    </dgm:pt>
    <dgm:pt modelId="{BDF1573A-E94B-4A6D-8AB8-CA61583DF91E}" type="pres">
      <dgm:prSet presAssocID="{B0D0D3EB-0A0D-4106-9790-914821B41931}" presName="level3hierChild" presStyleCnt="0"/>
      <dgm:spPr/>
    </dgm:pt>
    <dgm:pt modelId="{9F305795-BEFA-435E-BF2B-9C48AE84F473}" type="pres">
      <dgm:prSet presAssocID="{C5C894FF-4F63-4705-8611-9F107D70F907}" presName="conn2-1" presStyleLbl="parChTrans1D3" presStyleIdx="5" presStyleCnt="10" custScaleX="2000000"/>
      <dgm:spPr/>
    </dgm:pt>
    <dgm:pt modelId="{872780DC-F981-43EE-9366-234980C5299E}" type="pres">
      <dgm:prSet presAssocID="{C5C894FF-4F63-4705-8611-9F107D70F907}" presName="connTx" presStyleLbl="parChTrans1D3" presStyleIdx="5" presStyleCnt="10"/>
      <dgm:spPr/>
    </dgm:pt>
    <dgm:pt modelId="{F40DC55E-006B-404E-88BF-EDB56EDB02CC}" type="pres">
      <dgm:prSet presAssocID="{E8FFC367-B4A2-4079-968D-6FFB7FA038A5}" presName="root2" presStyleCnt="0"/>
      <dgm:spPr/>
    </dgm:pt>
    <dgm:pt modelId="{FE4213C9-23F5-4E9F-9F05-E753779E8765}" type="pres">
      <dgm:prSet presAssocID="{E8FFC367-B4A2-4079-968D-6FFB7FA038A5}" presName="LevelTwoTextNode" presStyleLbl="node3" presStyleIdx="5" presStyleCnt="10" custScaleX="213385">
        <dgm:presLayoutVars>
          <dgm:chPref val="3"/>
        </dgm:presLayoutVars>
      </dgm:prSet>
      <dgm:spPr/>
    </dgm:pt>
    <dgm:pt modelId="{E207E7B8-7615-448F-876A-90137C81F988}" type="pres">
      <dgm:prSet presAssocID="{E8FFC367-B4A2-4079-968D-6FFB7FA038A5}" presName="level3hierChild" presStyleCnt="0"/>
      <dgm:spPr/>
    </dgm:pt>
    <dgm:pt modelId="{44267590-3656-470C-9554-79BC44815A0B}" type="pres">
      <dgm:prSet presAssocID="{DD3AE35F-949C-45CD-91C2-1D93F6065C35}" presName="conn2-1" presStyleLbl="parChTrans1D2" presStyleIdx="1" presStyleCnt="5" custScaleX="2000000"/>
      <dgm:spPr/>
    </dgm:pt>
    <dgm:pt modelId="{50DA8648-7647-47B6-90FE-C1B0FBA50E88}" type="pres">
      <dgm:prSet presAssocID="{DD3AE35F-949C-45CD-91C2-1D93F6065C35}" presName="connTx" presStyleLbl="parChTrans1D2" presStyleIdx="1" presStyleCnt="5"/>
      <dgm:spPr/>
    </dgm:pt>
    <dgm:pt modelId="{1B1497D4-6466-41B0-AC5B-A5782922F94F}" type="pres">
      <dgm:prSet presAssocID="{59EC8354-BFAE-4E4D-A435-83F860023A47}" presName="root2" presStyleCnt="0"/>
      <dgm:spPr/>
    </dgm:pt>
    <dgm:pt modelId="{79448A01-C514-4760-B1A8-1F6EE91C1BBE}" type="pres">
      <dgm:prSet presAssocID="{59EC8354-BFAE-4E4D-A435-83F860023A47}" presName="LevelTwoTextNode" presStyleLbl="node2" presStyleIdx="1" presStyleCnt="5" custScaleX="213385">
        <dgm:presLayoutVars>
          <dgm:chPref val="3"/>
        </dgm:presLayoutVars>
      </dgm:prSet>
      <dgm:spPr/>
    </dgm:pt>
    <dgm:pt modelId="{36EEF009-12C1-4DC5-8F55-B53E4B58204C}" type="pres">
      <dgm:prSet presAssocID="{59EC8354-BFAE-4E4D-A435-83F860023A47}" presName="level3hierChild" presStyleCnt="0"/>
      <dgm:spPr/>
    </dgm:pt>
    <dgm:pt modelId="{12EB0257-F1FA-4502-B4B4-3270DC8814EB}" type="pres">
      <dgm:prSet presAssocID="{47D6B46E-A2B1-4868-98EB-9AA1AF1C08A5}" presName="conn2-1" presStyleLbl="parChTrans1D3" presStyleIdx="6" presStyleCnt="10" custScaleX="2000000"/>
      <dgm:spPr/>
    </dgm:pt>
    <dgm:pt modelId="{85AE9739-ADF8-469A-85C6-24C063F1DB76}" type="pres">
      <dgm:prSet presAssocID="{47D6B46E-A2B1-4868-98EB-9AA1AF1C08A5}" presName="connTx" presStyleLbl="parChTrans1D3" presStyleIdx="6" presStyleCnt="10"/>
      <dgm:spPr/>
    </dgm:pt>
    <dgm:pt modelId="{30374409-33A1-4DEC-8B47-D98336A31821}" type="pres">
      <dgm:prSet presAssocID="{EA1686EC-2B78-420D-91B1-C3B8BC23DFFD}" presName="root2" presStyleCnt="0"/>
      <dgm:spPr/>
    </dgm:pt>
    <dgm:pt modelId="{59BD3D1B-94D7-4153-B19E-5368EEAA1CCC}" type="pres">
      <dgm:prSet presAssocID="{EA1686EC-2B78-420D-91B1-C3B8BC23DFFD}" presName="LevelTwoTextNode" presStyleLbl="node3" presStyleIdx="6" presStyleCnt="10" custScaleX="213385">
        <dgm:presLayoutVars>
          <dgm:chPref val="3"/>
        </dgm:presLayoutVars>
      </dgm:prSet>
      <dgm:spPr/>
    </dgm:pt>
    <dgm:pt modelId="{47746F12-17BA-4B2C-8483-561685667E3A}" type="pres">
      <dgm:prSet presAssocID="{EA1686EC-2B78-420D-91B1-C3B8BC23DFFD}" presName="level3hierChild" presStyleCnt="0"/>
      <dgm:spPr/>
    </dgm:pt>
    <dgm:pt modelId="{D0FCF082-D0EB-491E-A798-B209A649ECCE}" type="pres">
      <dgm:prSet presAssocID="{738AF841-8515-46FB-A34B-D5A68002FA1F}" presName="conn2-1" presStyleLbl="parChTrans1D3" presStyleIdx="7" presStyleCnt="10"/>
      <dgm:spPr/>
    </dgm:pt>
    <dgm:pt modelId="{8EA874E1-02A9-4DA8-B9B5-5895A130898F}" type="pres">
      <dgm:prSet presAssocID="{738AF841-8515-46FB-A34B-D5A68002FA1F}" presName="connTx" presStyleLbl="parChTrans1D3" presStyleIdx="7" presStyleCnt="10"/>
      <dgm:spPr/>
    </dgm:pt>
    <dgm:pt modelId="{888BC0A3-690B-42F7-A363-EBAB9157E5BB}" type="pres">
      <dgm:prSet presAssocID="{651AE1D1-EAC0-4F4B-A7C8-C52809FCA294}" presName="root2" presStyleCnt="0"/>
      <dgm:spPr/>
    </dgm:pt>
    <dgm:pt modelId="{A2909750-AB69-4299-AED9-B0B88CFF42A9}" type="pres">
      <dgm:prSet presAssocID="{651AE1D1-EAC0-4F4B-A7C8-C52809FCA294}" presName="LevelTwoTextNode" presStyleLbl="node3" presStyleIdx="7" presStyleCnt="10" custScaleX="213193" custScaleY="100326">
        <dgm:presLayoutVars>
          <dgm:chPref val="3"/>
        </dgm:presLayoutVars>
      </dgm:prSet>
      <dgm:spPr/>
    </dgm:pt>
    <dgm:pt modelId="{580FC899-E3B0-4308-9FA0-9BA785992529}" type="pres">
      <dgm:prSet presAssocID="{651AE1D1-EAC0-4F4B-A7C8-C52809FCA294}" presName="level3hierChild" presStyleCnt="0"/>
      <dgm:spPr/>
    </dgm:pt>
    <dgm:pt modelId="{E7CEDA2D-52AB-45A8-B104-ACB8D560C852}" type="pres">
      <dgm:prSet presAssocID="{D9A5548B-9979-4BBD-9A36-DDA365F3E8FC}" presName="conn2-1" presStyleLbl="parChTrans1D3" presStyleIdx="8" presStyleCnt="10"/>
      <dgm:spPr/>
    </dgm:pt>
    <dgm:pt modelId="{C9244A62-746E-49FD-9DDB-3E760A9A9A5B}" type="pres">
      <dgm:prSet presAssocID="{D9A5548B-9979-4BBD-9A36-DDA365F3E8FC}" presName="connTx" presStyleLbl="parChTrans1D3" presStyleIdx="8" presStyleCnt="10"/>
      <dgm:spPr/>
    </dgm:pt>
    <dgm:pt modelId="{0AA235AE-7D11-4B5D-90C5-6352ACF80030}" type="pres">
      <dgm:prSet presAssocID="{728D1669-2611-4F0F-AD2E-1F87E510268A}" presName="root2" presStyleCnt="0"/>
      <dgm:spPr/>
    </dgm:pt>
    <dgm:pt modelId="{E254EC36-B01E-449E-9174-353BA67DB9AA}" type="pres">
      <dgm:prSet presAssocID="{728D1669-2611-4F0F-AD2E-1F87E510268A}" presName="LevelTwoTextNode" presStyleLbl="node3" presStyleIdx="8" presStyleCnt="10" custScaleX="213193" custScaleY="100326">
        <dgm:presLayoutVars>
          <dgm:chPref val="3"/>
        </dgm:presLayoutVars>
      </dgm:prSet>
      <dgm:spPr/>
    </dgm:pt>
    <dgm:pt modelId="{423B458D-64FC-44AA-AD6F-28A1485F8E1F}" type="pres">
      <dgm:prSet presAssocID="{728D1669-2611-4F0F-AD2E-1F87E510268A}" presName="level3hierChild" presStyleCnt="0"/>
      <dgm:spPr/>
    </dgm:pt>
    <dgm:pt modelId="{5BAA2CD1-7295-4B2D-8EC7-0271B79F60BD}" type="pres">
      <dgm:prSet presAssocID="{42E90482-7329-4026-B4DD-2CAFB2DFF1B6}" presName="conn2-1" presStyleLbl="parChTrans1D3" presStyleIdx="9" presStyleCnt="10"/>
      <dgm:spPr/>
    </dgm:pt>
    <dgm:pt modelId="{4DC15B64-BF81-4A80-A8E3-A003D07DD26C}" type="pres">
      <dgm:prSet presAssocID="{42E90482-7329-4026-B4DD-2CAFB2DFF1B6}" presName="connTx" presStyleLbl="parChTrans1D3" presStyleIdx="9" presStyleCnt="10"/>
      <dgm:spPr/>
    </dgm:pt>
    <dgm:pt modelId="{166067E2-6CDD-4926-AF59-2CA2B9142995}" type="pres">
      <dgm:prSet presAssocID="{A793C39B-2C1E-4127-B0AC-618322FB454C}" presName="root2" presStyleCnt="0"/>
      <dgm:spPr/>
    </dgm:pt>
    <dgm:pt modelId="{F80CFFCB-5F84-4D77-BDD6-9BAEE90D65B7}" type="pres">
      <dgm:prSet presAssocID="{A793C39B-2C1E-4127-B0AC-618322FB454C}" presName="LevelTwoTextNode" presStyleLbl="node3" presStyleIdx="9" presStyleCnt="10" custScaleX="214283">
        <dgm:presLayoutVars>
          <dgm:chPref val="3"/>
        </dgm:presLayoutVars>
      </dgm:prSet>
      <dgm:spPr/>
    </dgm:pt>
    <dgm:pt modelId="{E83B5018-1A95-4793-AE6E-EAA2718B6676}" type="pres">
      <dgm:prSet presAssocID="{A793C39B-2C1E-4127-B0AC-618322FB454C}" presName="level3hierChild" presStyleCnt="0"/>
      <dgm:spPr/>
    </dgm:pt>
    <dgm:pt modelId="{073FDB94-A948-4DAC-B359-4A79CA467C7B}" type="pres">
      <dgm:prSet presAssocID="{21ED1237-97D0-487C-A914-7C765845E421}" presName="conn2-1" presStyleLbl="parChTrans1D2" presStyleIdx="2" presStyleCnt="5" custScaleX="2000000"/>
      <dgm:spPr/>
    </dgm:pt>
    <dgm:pt modelId="{69711364-203E-4087-8BA1-0E3AC7455533}" type="pres">
      <dgm:prSet presAssocID="{21ED1237-97D0-487C-A914-7C765845E421}" presName="connTx" presStyleLbl="parChTrans1D2" presStyleIdx="2" presStyleCnt="5"/>
      <dgm:spPr/>
    </dgm:pt>
    <dgm:pt modelId="{54D8CEC3-1330-4363-A99B-D134B841E298}" type="pres">
      <dgm:prSet presAssocID="{7B23C6C5-EC31-4993-9134-0B12C26FF853}" presName="root2" presStyleCnt="0"/>
      <dgm:spPr/>
    </dgm:pt>
    <dgm:pt modelId="{2DEEC1BD-5BC1-40B5-A911-8953499FFF1D}" type="pres">
      <dgm:prSet presAssocID="{7B23C6C5-EC31-4993-9134-0B12C26FF853}" presName="LevelTwoTextNode" presStyleLbl="node2" presStyleIdx="2" presStyleCnt="5" custScaleX="213385">
        <dgm:presLayoutVars>
          <dgm:chPref val="3"/>
        </dgm:presLayoutVars>
      </dgm:prSet>
      <dgm:spPr/>
    </dgm:pt>
    <dgm:pt modelId="{A0380BAF-2F6E-4E88-912E-CF522BA7C9FA}" type="pres">
      <dgm:prSet presAssocID="{7B23C6C5-EC31-4993-9134-0B12C26FF853}" presName="level3hierChild" presStyleCnt="0"/>
      <dgm:spPr/>
    </dgm:pt>
    <dgm:pt modelId="{8535523B-4125-48E9-91EF-720DFD87EB1F}" type="pres">
      <dgm:prSet presAssocID="{3C721C2C-8E47-4251-8A13-165A41A40594}" presName="conn2-1" presStyleLbl="parChTrans1D2" presStyleIdx="3" presStyleCnt="5" custScaleX="2000000"/>
      <dgm:spPr/>
    </dgm:pt>
    <dgm:pt modelId="{2F42E00B-362F-4C47-85BC-394D09CE3A74}" type="pres">
      <dgm:prSet presAssocID="{3C721C2C-8E47-4251-8A13-165A41A40594}" presName="connTx" presStyleLbl="parChTrans1D2" presStyleIdx="3" presStyleCnt="5"/>
      <dgm:spPr/>
    </dgm:pt>
    <dgm:pt modelId="{97E56C2B-8FAD-42F3-89EE-DB322A9F45FD}" type="pres">
      <dgm:prSet presAssocID="{661D0011-F757-4639-A4B5-C9CEECD2F30E}" presName="root2" presStyleCnt="0"/>
      <dgm:spPr/>
    </dgm:pt>
    <dgm:pt modelId="{FD69A791-FFA7-420B-8CEC-F32A4BE83E06}" type="pres">
      <dgm:prSet presAssocID="{661D0011-F757-4639-A4B5-C9CEECD2F30E}" presName="LevelTwoTextNode" presStyleLbl="node2" presStyleIdx="3" presStyleCnt="5" custScaleX="210775">
        <dgm:presLayoutVars>
          <dgm:chPref val="3"/>
        </dgm:presLayoutVars>
      </dgm:prSet>
      <dgm:spPr/>
    </dgm:pt>
    <dgm:pt modelId="{CDEB5DF6-60F2-4D4A-AA18-A046751C4CB5}" type="pres">
      <dgm:prSet presAssocID="{661D0011-F757-4639-A4B5-C9CEECD2F30E}" presName="level3hierChild" presStyleCnt="0"/>
      <dgm:spPr/>
    </dgm:pt>
    <dgm:pt modelId="{ACD3E239-F18A-4D2A-A9EC-4149361109D5}" type="pres">
      <dgm:prSet presAssocID="{C59B9BF1-C211-436D-8BB4-44B68AB495D1}" presName="conn2-1" presStyleLbl="parChTrans1D2" presStyleIdx="4" presStyleCnt="5" custScaleX="2000000"/>
      <dgm:spPr/>
    </dgm:pt>
    <dgm:pt modelId="{465DBC1C-35E2-48BB-BCA8-CF462B9B5948}" type="pres">
      <dgm:prSet presAssocID="{C59B9BF1-C211-436D-8BB4-44B68AB495D1}" presName="connTx" presStyleLbl="parChTrans1D2" presStyleIdx="4" presStyleCnt="5"/>
      <dgm:spPr/>
    </dgm:pt>
    <dgm:pt modelId="{AEB5EF5B-200C-49DA-B078-FD429DB94A95}" type="pres">
      <dgm:prSet presAssocID="{76132242-9FE7-42B7-A485-517238BC91F2}" presName="root2" presStyleCnt="0"/>
      <dgm:spPr/>
    </dgm:pt>
    <dgm:pt modelId="{14643BED-78A4-4672-B20A-16BB18B9257C}" type="pres">
      <dgm:prSet presAssocID="{76132242-9FE7-42B7-A485-517238BC91F2}" presName="LevelTwoTextNode" presStyleLbl="node2" presStyleIdx="4" presStyleCnt="5" custScaleX="211625" custScaleY="100326">
        <dgm:presLayoutVars>
          <dgm:chPref val="3"/>
        </dgm:presLayoutVars>
      </dgm:prSet>
      <dgm:spPr/>
    </dgm:pt>
    <dgm:pt modelId="{62B8C9F6-E36C-475B-8D97-18DF5C41194D}" type="pres">
      <dgm:prSet presAssocID="{76132242-9FE7-42B7-A485-517238BC91F2}" presName="level3hierChild" presStyleCnt="0"/>
      <dgm:spPr/>
    </dgm:pt>
  </dgm:ptLst>
  <dgm:cxnLst>
    <dgm:cxn modelId="{0C186F01-D37E-4A31-827A-C7AD14F83E01}" type="presOf" srcId="{C2FDAF18-96F4-4332-9F7C-D0ECD14585B0}" destId="{0E9E93BD-AFC7-4A70-A74D-F9984C5586FC}" srcOrd="0" destOrd="0" presId="urn:microsoft.com/office/officeart/2005/8/layout/hierarchy2"/>
    <dgm:cxn modelId="{89A66F02-937E-4EF8-A867-F62997612747}" type="presOf" srcId="{D9A5548B-9979-4BBD-9A36-DDA365F3E8FC}" destId="{C9244A62-746E-49FD-9DDB-3E760A9A9A5B}" srcOrd="1" destOrd="0" presId="urn:microsoft.com/office/officeart/2005/8/layout/hierarchy2"/>
    <dgm:cxn modelId="{9813A504-A3C2-48CB-80BC-A9D210AC0E30}" type="presOf" srcId="{C2FDAF18-96F4-4332-9F7C-D0ECD14585B0}" destId="{D8CB3845-2D44-415D-9945-08431BBA96F3}" srcOrd="1" destOrd="0" presId="urn:microsoft.com/office/officeart/2005/8/layout/hierarchy2"/>
    <dgm:cxn modelId="{E61F6C0A-0368-4B50-8993-F9E94AC9ED9A}" srcId="{CC0D5074-AC69-42BE-8AF2-6C4ED3A17D06}" destId="{B0D0D3EB-0A0D-4106-9790-914821B41931}" srcOrd="4" destOrd="0" parTransId="{ABCBD585-B6D9-4240-B569-B1B0BB4492DA}" sibTransId="{0B15A95A-DDC2-4DC4-AEFF-F9707A288A0E}"/>
    <dgm:cxn modelId="{AC33A90A-7331-46A5-8414-7AA77A4864E4}" type="presOf" srcId="{738AF841-8515-46FB-A34B-D5A68002FA1F}" destId="{8EA874E1-02A9-4DA8-B9B5-5895A130898F}" srcOrd="1" destOrd="0" presId="urn:microsoft.com/office/officeart/2005/8/layout/hierarchy2"/>
    <dgm:cxn modelId="{EF0FD20B-EA1A-4CB0-BF94-649A7989EF89}" srcId="{59EC8354-BFAE-4E4D-A435-83F860023A47}" destId="{728D1669-2611-4F0F-AD2E-1F87E510268A}" srcOrd="2" destOrd="0" parTransId="{D9A5548B-9979-4BBD-9A36-DDA365F3E8FC}" sibTransId="{9E89AB40-FE9C-48D5-A5E2-BF33D8EBFE65}"/>
    <dgm:cxn modelId="{63E7540C-67A8-460A-ACF5-598E55215024}" type="presOf" srcId="{C59B9BF1-C211-436D-8BB4-44B68AB495D1}" destId="{465DBC1C-35E2-48BB-BCA8-CF462B9B5948}" srcOrd="1" destOrd="0" presId="urn:microsoft.com/office/officeart/2005/8/layout/hierarchy2"/>
    <dgm:cxn modelId="{06C89E0D-953A-4142-A24A-B0EC5259B1D0}" type="presOf" srcId="{47D6B46E-A2B1-4868-98EB-9AA1AF1C08A5}" destId="{12EB0257-F1FA-4502-B4B4-3270DC8814EB}" srcOrd="0" destOrd="0" presId="urn:microsoft.com/office/officeart/2005/8/layout/hierarchy2"/>
    <dgm:cxn modelId="{4A44060F-0BF3-4612-9FFA-5D7906160FBB}" type="presOf" srcId="{59EC8354-BFAE-4E4D-A435-83F860023A47}" destId="{79448A01-C514-4760-B1A8-1F6EE91C1BBE}" srcOrd="0" destOrd="0" presId="urn:microsoft.com/office/officeart/2005/8/layout/hierarchy2"/>
    <dgm:cxn modelId="{35D24A0F-F735-40A1-A749-F07337C43172}" type="presOf" srcId="{2700BF72-BFB2-4321-AB4F-9EDFB695E2AE}" destId="{3627853C-301D-45EB-BC4B-7F931D60BA5C}" srcOrd="0" destOrd="0" presId="urn:microsoft.com/office/officeart/2005/8/layout/hierarchy2"/>
    <dgm:cxn modelId="{32B0BA12-0E4A-4B18-ACD0-EEAC3F3F8142}" type="presOf" srcId="{728D1669-2611-4F0F-AD2E-1F87E510268A}" destId="{E254EC36-B01E-449E-9174-353BA67DB9AA}" srcOrd="0" destOrd="0" presId="urn:microsoft.com/office/officeart/2005/8/layout/hierarchy2"/>
    <dgm:cxn modelId="{75EF3213-6C10-4CBA-86F7-A55B192C557C}" srcId="{59EC8354-BFAE-4E4D-A435-83F860023A47}" destId="{EA1686EC-2B78-420D-91B1-C3B8BC23DFFD}" srcOrd="0" destOrd="0" parTransId="{47D6B46E-A2B1-4868-98EB-9AA1AF1C08A5}" sibTransId="{E4E01DC3-BDDA-4E75-B056-0CA23FA004FB}"/>
    <dgm:cxn modelId="{5F17521F-9657-45DA-AE78-1A4B5E853CE3}" type="presOf" srcId="{ABCBD585-B6D9-4240-B569-B1B0BB4492DA}" destId="{4E671EC5-D009-4801-A4BB-94BB630BD0B1}" srcOrd="1" destOrd="0" presId="urn:microsoft.com/office/officeart/2005/8/layout/hierarchy2"/>
    <dgm:cxn modelId="{F0044621-6DFA-4D48-8AEF-2A1E762FEF9B}" type="presOf" srcId="{E93F260A-0890-4CF3-8188-A0BFC43107AA}" destId="{0736118A-9C5E-4974-9CB5-F4782EA3A02C}" srcOrd="0" destOrd="0" presId="urn:microsoft.com/office/officeart/2005/8/layout/hierarchy2"/>
    <dgm:cxn modelId="{4BE68126-D70D-4DD3-A562-722039CEC2AA}" type="presOf" srcId="{1F50BF5A-6AD0-480A-8FC8-B5FFEFC2B5CD}" destId="{29A8C550-669F-4BE6-BE45-F23B65299C56}" srcOrd="1" destOrd="0" presId="urn:microsoft.com/office/officeart/2005/8/layout/hierarchy2"/>
    <dgm:cxn modelId="{DAD73A3A-E771-4C55-AB45-AC32E3FA73D2}" type="presOf" srcId="{661D0011-F757-4639-A4B5-C9CEECD2F30E}" destId="{FD69A791-FFA7-420B-8CEC-F32A4BE83E06}" srcOrd="0" destOrd="0" presId="urn:microsoft.com/office/officeart/2005/8/layout/hierarchy2"/>
    <dgm:cxn modelId="{43E9503D-7D96-4509-AD8D-7DD8AEFBF3F8}" srcId="{55440517-CFDF-42BD-BCF8-5D8426D16D12}" destId="{7B23C6C5-EC31-4993-9134-0B12C26FF853}" srcOrd="2" destOrd="0" parTransId="{21ED1237-97D0-487C-A914-7C765845E421}" sibTransId="{F77F463C-9715-48B9-B60A-3A46D8388388}"/>
    <dgm:cxn modelId="{4CF45244-774D-4C44-AF90-1262A79A7B55}" type="presOf" srcId="{21ED1237-97D0-487C-A914-7C765845E421}" destId="{69711364-203E-4087-8BA1-0E3AC7455533}" srcOrd="1" destOrd="0" presId="urn:microsoft.com/office/officeart/2005/8/layout/hierarchy2"/>
    <dgm:cxn modelId="{BC5C6444-7325-4CDF-BDFF-B97E692AE051}" type="presOf" srcId="{3C721C2C-8E47-4251-8A13-165A41A40594}" destId="{2F42E00B-362F-4C47-85BC-394D09CE3A74}" srcOrd="1" destOrd="0" presId="urn:microsoft.com/office/officeart/2005/8/layout/hierarchy2"/>
    <dgm:cxn modelId="{149EB845-DBA8-43DC-91E5-D5EED1ACF8E1}" type="presOf" srcId="{C5C894FF-4F63-4705-8611-9F107D70F907}" destId="{9F305795-BEFA-435E-BF2B-9C48AE84F473}" srcOrd="0" destOrd="0" presId="urn:microsoft.com/office/officeart/2005/8/layout/hierarchy2"/>
    <dgm:cxn modelId="{8C361D4D-3D07-491A-9FEF-82ABDC380BA0}" srcId="{CC0D5074-AC69-42BE-8AF2-6C4ED3A17D06}" destId="{2700BF72-BFB2-4321-AB4F-9EDFB695E2AE}" srcOrd="0" destOrd="0" parTransId="{8DF024F1-13CB-497E-961A-D922902BA6D1}" sibTransId="{C6F902DF-8400-41FD-9880-6E0085587654}"/>
    <dgm:cxn modelId="{C8210B51-3759-4D69-8F95-35603A82AAF5}" type="presOf" srcId="{C5C894FF-4F63-4705-8611-9F107D70F907}" destId="{872780DC-F981-43EE-9366-234980C5299E}" srcOrd="1" destOrd="0" presId="urn:microsoft.com/office/officeart/2005/8/layout/hierarchy2"/>
    <dgm:cxn modelId="{9E59A051-15DB-49C7-A6E1-C967ACC20B4B}" type="presOf" srcId="{1F50BF5A-6AD0-480A-8FC8-B5FFEFC2B5CD}" destId="{9ACB5AAE-2D9F-443B-BAF5-8DFD97F150FC}" srcOrd="0" destOrd="0" presId="urn:microsoft.com/office/officeart/2005/8/layout/hierarchy2"/>
    <dgm:cxn modelId="{FC2D1253-B70C-4EB1-8BF2-ACA98FE4166D}" type="presOf" srcId="{651AE1D1-EAC0-4F4B-A7C8-C52809FCA294}" destId="{A2909750-AB69-4299-AED9-B0B88CFF42A9}" srcOrd="0" destOrd="0" presId="urn:microsoft.com/office/officeart/2005/8/layout/hierarchy2"/>
    <dgm:cxn modelId="{CC5C5C5B-F7CB-44A7-A015-E6C12A4C6655}" type="presOf" srcId="{55440517-CFDF-42BD-BCF8-5D8426D16D12}" destId="{1B2FB641-5E3D-4313-8B3B-757624774C1B}" srcOrd="0" destOrd="0" presId="urn:microsoft.com/office/officeart/2005/8/layout/hierarchy2"/>
    <dgm:cxn modelId="{96A3135D-25EF-4E86-9145-FA9FECA97BB0}" type="presOf" srcId="{D9A5548B-9979-4BBD-9A36-DDA365F3E8FC}" destId="{E7CEDA2D-52AB-45A8-B104-ACB8D560C852}" srcOrd="0" destOrd="0" presId="urn:microsoft.com/office/officeart/2005/8/layout/hierarchy2"/>
    <dgm:cxn modelId="{FF8E3F5D-53E7-453A-87A8-F3D06C61E488}" type="presOf" srcId="{CC0D5074-AC69-42BE-8AF2-6C4ED3A17D06}" destId="{DAB14708-18B5-4370-A7B1-CF28B49DD29D}" srcOrd="0" destOrd="0" presId="urn:microsoft.com/office/officeart/2005/8/layout/hierarchy2"/>
    <dgm:cxn modelId="{176FD661-CA52-4689-8D2A-F4920ABED60B}" type="presOf" srcId="{B6974D86-0E6C-44F6-8615-3F7249DEDA63}" destId="{A95B08A6-D15D-4FDD-B7FA-FA794447B980}" srcOrd="1" destOrd="0" presId="urn:microsoft.com/office/officeart/2005/8/layout/hierarchy2"/>
    <dgm:cxn modelId="{EF948B65-F605-44F2-AC64-2A4E01CBD732}" type="presOf" srcId="{DD3AE35F-949C-45CD-91C2-1D93F6065C35}" destId="{44267590-3656-470C-9554-79BC44815A0B}" srcOrd="0" destOrd="0" presId="urn:microsoft.com/office/officeart/2005/8/layout/hierarchy2"/>
    <dgm:cxn modelId="{8B50D367-B782-48F7-BC83-5473141BE91E}" type="presOf" srcId="{B5213A98-4BF3-4987-B4BA-5981F3A1A321}" destId="{488F3AEB-22C6-4042-B1D7-F633AE40504D}" srcOrd="0" destOrd="0" presId="urn:microsoft.com/office/officeart/2005/8/layout/hierarchy2"/>
    <dgm:cxn modelId="{C9F0566A-EE45-467D-8466-7233ED15F274}" type="presOf" srcId="{B6974D86-0E6C-44F6-8615-3F7249DEDA63}" destId="{E58A28CC-4E88-4471-B4CB-C2F1559FAE51}" srcOrd="0" destOrd="0" presId="urn:microsoft.com/office/officeart/2005/8/layout/hierarchy2"/>
    <dgm:cxn modelId="{AB18906D-F990-4DD5-BF61-C7245B1DA530}" srcId="{59EC8354-BFAE-4E4D-A435-83F860023A47}" destId="{651AE1D1-EAC0-4F4B-A7C8-C52809FCA294}" srcOrd="1" destOrd="0" parTransId="{738AF841-8515-46FB-A34B-D5A68002FA1F}" sibTransId="{8CB11E99-2523-4E4E-B389-6D08C35F7B39}"/>
    <dgm:cxn modelId="{71B5F97C-B351-461E-BEA0-12F7E8ABF6ED}" srcId="{55440517-CFDF-42BD-BCF8-5D8426D16D12}" destId="{661D0011-F757-4639-A4B5-C9CEECD2F30E}" srcOrd="3" destOrd="0" parTransId="{3C721C2C-8E47-4251-8A13-165A41A40594}" sibTransId="{BFE20746-094D-437A-9416-CD061C49A9FA}"/>
    <dgm:cxn modelId="{6DBFC87D-44A4-4A11-B231-810575B8AE40}" srcId="{55440517-CFDF-42BD-BCF8-5D8426D16D12}" destId="{59EC8354-BFAE-4E4D-A435-83F860023A47}" srcOrd="1" destOrd="0" parTransId="{DD3AE35F-949C-45CD-91C2-1D93F6065C35}" sibTransId="{9C139D10-E162-4434-B511-E5FD4CC0E77F}"/>
    <dgm:cxn modelId="{15496380-9117-4750-BB6F-45BF00A4B9AF}" type="presOf" srcId="{8DF024F1-13CB-497E-961A-D922902BA6D1}" destId="{A232F56B-8602-4056-B902-B08900C0F222}" srcOrd="1" destOrd="0" presId="urn:microsoft.com/office/officeart/2005/8/layout/hierarchy2"/>
    <dgm:cxn modelId="{A5913588-A84A-49E9-ADAF-EE737338C915}" type="presOf" srcId="{2408E06A-E9C1-4B1F-8477-0F02BF151059}" destId="{642059BE-1513-4518-B899-2AC00D9C1B5A}" srcOrd="0" destOrd="0" presId="urn:microsoft.com/office/officeart/2005/8/layout/hierarchy2"/>
    <dgm:cxn modelId="{FF67278E-A00E-4117-A989-096E6E0985BD}" type="presOf" srcId="{738AF841-8515-46FB-A34B-D5A68002FA1F}" destId="{D0FCF082-D0EB-491E-A798-B209A649ECCE}" srcOrd="0" destOrd="0" presId="urn:microsoft.com/office/officeart/2005/8/layout/hierarchy2"/>
    <dgm:cxn modelId="{610F0192-3EDC-4C8B-8802-7C4517C5B507}" srcId="{55440517-CFDF-42BD-BCF8-5D8426D16D12}" destId="{76132242-9FE7-42B7-A485-517238BC91F2}" srcOrd="4" destOrd="0" parTransId="{C59B9BF1-C211-436D-8BB4-44B68AB495D1}" sibTransId="{99CE5DBD-769E-477F-8B09-421EEB108F9C}"/>
    <dgm:cxn modelId="{11A42998-F2A7-4D1D-B50C-5914CBC3B751}" type="presOf" srcId="{A793C39B-2C1E-4127-B0AC-618322FB454C}" destId="{F80CFFCB-5F84-4D77-BDD6-9BAEE90D65B7}" srcOrd="0" destOrd="0" presId="urn:microsoft.com/office/officeart/2005/8/layout/hierarchy2"/>
    <dgm:cxn modelId="{5F6B249D-130A-4383-8BE8-B47AB2FB6653}" type="presOf" srcId="{EA1686EC-2B78-420D-91B1-C3B8BC23DFFD}" destId="{59BD3D1B-94D7-4153-B19E-5368EEAA1CCC}" srcOrd="0" destOrd="0" presId="urn:microsoft.com/office/officeart/2005/8/layout/hierarchy2"/>
    <dgm:cxn modelId="{0431649E-B058-4AB5-B4ED-737584C844AD}" srcId="{B5213A98-4BF3-4987-B4BA-5981F3A1A321}" destId="{55440517-CFDF-42BD-BCF8-5D8426D16D12}" srcOrd="0" destOrd="0" parTransId="{4109D41A-D64C-41F5-9682-7314C41C6D01}" sibTransId="{CC2A8203-226C-42D4-AD74-4FACE646E0B7}"/>
    <dgm:cxn modelId="{3AEC42A1-FB91-4E21-B88A-F6D3CE857D4E}" srcId="{CC0D5074-AC69-42BE-8AF2-6C4ED3A17D06}" destId="{E8FFC367-B4A2-4079-968D-6FFB7FA038A5}" srcOrd="5" destOrd="0" parTransId="{C5C894FF-4F63-4705-8611-9F107D70F907}" sibTransId="{80D66569-D19D-4845-BC09-18B20863518A}"/>
    <dgm:cxn modelId="{2DEDC6A5-07CD-4BA1-BE8E-50E56523D397}" type="presOf" srcId="{E8FFC367-B4A2-4079-968D-6FFB7FA038A5}" destId="{FE4213C9-23F5-4E9F-9F05-E753779E8765}" srcOrd="0" destOrd="0" presId="urn:microsoft.com/office/officeart/2005/8/layout/hierarchy2"/>
    <dgm:cxn modelId="{F4EFEDA5-3E3A-4950-9E51-DB50A14309BF}" type="presOf" srcId="{15B77FBB-FE28-48FF-B05C-535C72166FDC}" destId="{DE70B789-CCC0-4437-B46A-AE8C0633A8B6}" srcOrd="0" destOrd="0" presId="urn:microsoft.com/office/officeart/2005/8/layout/hierarchy2"/>
    <dgm:cxn modelId="{3E5212A6-45C4-42F1-9B37-DF2233C66EB2}" srcId="{55440517-CFDF-42BD-BCF8-5D8426D16D12}" destId="{CC0D5074-AC69-42BE-8AF2-6C4ED3A17D06}" srcOrd="0" destOrd="0" parTransId="{2408E06A-E9C1-4B1F-8477-0F02BF151059}" sibTransId="{2EB02CDA-7B1D-472E-9635-4A3538484695}"/>
    <dgm:cxn modelId="{456419A9-C76C-4245-8B6B-AFB9BA99ACBA}" srcId="{CC0D5074-AC69-42BE-8AF2-6C4ED3A17D06}" destId="{09470141-919A-4EF9-9E7E-F640542D369E}" srcOrd="3" destOrd="0" parTransId="{1F50BF5A-6AD0-480A-8FC8-B5FFEFC2B5CD}" sibTransId="{291F2A43-195D-408A-886B-3851E005146E}"/>
    <dgm:cxn modelId="{9CE028AB-83C9-4694-A6FA-DCCEB54D7C7F}" type="presOf" srcId="{42E90482-7329-4026-B4DD-2CAFB2DFF1B6}" destId="{4DC15B64-BF81-4A80-A8E3-A003D07DD26C}" srcOrd="1" destOrd="0" presId="urn:microsoft.com/office/officeart/2005/8/layout/hierarchy2"/>
    <dgm:cxn modelId="{342904AD-9DE0-4C1E-9DB0-C9367B8477DB}" type="presOf" srcId="{7B23C6C5-EC31-4993-9134-0B12C26FF853}" destId="{2DEEC1BD-5BC1-40B5-A911-8953499FFF1D}" srcOrd="0" destOrd="0" presId="urn:microsoft.com/office/officeart/2005/8/layout/hierarchy2"/>
    <dgm:cxn modelId="{F967ECAD-DCC7-41A7-82F0-9C25C3E176D6}" type="presOf" srcId="{2408E06A-E9C1-4B1F-8477-0F02BF151059}" destId="{2959B473-881A-482F-9690-C5774F672B41}" srcOrd="1" destOrd="0" presId="urn:microsoft.com/office/officeart/2005/8/layout/hierarchy2"/>
    <dgm:cxn modelId="{043899B6-FB25-40FD-9E5A-57E0DDAE6D25}" srcId="{CC0D5074-AC69-42BE-8AF2-6C4ED3A17D06}" destId="{15B77FBB-FE28-48FF-B05C-535C72166FDC}" srcOrd="1" destOrd="0" parTransId="{C2FDAF18-96F4-4332-9F7C-D0ECD14585B0}" sibTransId="{4C975318-A602-4CFA-8F67-4885E3355C1E}"/>
    <dgm:cxn modelId="{22E1D7B6-E747-48FB-8402-3B76D93FB668}" type="presOf" srcId="{B0D0D3EB-0A0D-4106-9790-914821B41931}" destId="{2E27EA3C-AA8C-4F82-A0EC-BDE2FB99566E}" srcOrd="0" destOrd="0" presId="urn:microsoft.com/office/officeart/2005/8/layout/hierarchy2"/>
    <dgm:cxn modelId="{19DCF7C9-42FE-492C-BD56-6759E721558F}" srcId="{CC0D5074-AC69-42BE-8AF2-6C4ED3A17D06}" destId="{E93F260A-0890-4CF3-8188-A0BFC43107AA}" srcOrd="2" destOrd="0" parTransId="{B6974D86-0E6C-44F6-8615-3F7249DEDA63}" sibTransId="{F4A8025D-4D44-46A4-86C9-00B07ECA0E5B}"/>
    <dgm:cxn modelId="{1B15A1D1-2BEB-4860-92AD-12524F1FD86B}" type="presOf" srcId="{76132242-9FE7-42B7-A485-517238BC91F2}" destId="{14643BED-78A4-4672-B20A-16BB18B9257C}" srcOrd="0" destOrd="0" presId="urn:microsoft.com/office/officeart/2005/8/layout/hierarchy2"/>
    <dgm:cxn modelId="{9C99E1D7-38AD-4714-851D-D554AC587A13}" type="presOf" srcId="{C59B9BF1-C211-436D-8BB4-44B68AB495D1}" destId="{ACD3E239-F18A-4D2A-A9EC-4149361109D5}" srcOrd="0" destOrd="0" presId="urn:microsoft.com/office/officeart/2005/8/layout/hierarchy2"/>
    <dgm:cxn modelId="{A96BE6D7-0FCE-4286-A1F3-64066F4C449A}" type="presOf" srcId="{42E90482-7329-4026-B4DD-2CAFB2DFF1B6}" destId="{5BAA2CD1-7295-4B2D-8EC7-0271B79F60BD}" srcOrd="0" destOrd="0" presId="urn:microsoft.com/office/officeart/2005/8/layout/hierarchy2"/>
    <dgm:cxn modelId="{AEF6BCDB-01D6-4386-8B7F-8613A4498099}" type="presOf" srcId="{DD3AE35F-949C-45CD-91C2-1D93F6065C35}" destId="{50DA8648-7647-47B6-90FE-C1B0FBA50E88}" srcOrd="1" destOrd="0" presId="urn:microsoft.com/office/officeart/2005/8/layout/hierarchy2"/>
    <dgm:cxn modelId="{2375EDDB-A218-4F57-B577-A6F5DB655F3C}" type="presOf" srcId="{8DF024F1-13CB-497E-961A-D922902BA6D1}" destId="{BD2B9228-861C-4F04-A822-6B043228F62D}" srcOrd="0" destOrd="0" presId="urn:microsoft.com/office/officeart/2005/8/layout/hierarchy2"/>
    <dgm:cxn modelId="{A49BB8DF-98DA-42AD-A7A7-6F8C7276EE2E}" type="presOf" srcId="{09470141-919A-4EF9-9E7E-F640542D369E}" destId="{1A8FCA95-5C9E-427D-A5E1-53A6CA7A527D}" srcOrd="0" destOrd="0" presId="urn:microsoft.com/office/officeart/2005/8/layout/hierarchy2"/>
    <dgm:cxn modelId="{572647E3-32B1-4A22-B155-B72229543D9B}" type="presOf" srcId="{ABCBD585-B6D9-4240-B569-B1B0BB4492DA}" destId="{07126D0A-5B52-4224-BDB9-78BBF1B552B7}" srcOrd="0" destOrd="0" presId="urn:microsoft.com/office/officeart/2005/8/layout/hierarchy2"/>
    <dgm:cxn modelId="{BFF39BF8-0D93-45F0-9065-B2CAD755C30D}" type="presOf" srcId="{21ED1237-97D0-487C-A914-7C765845E421}" destId="{073FDB94-A948-4DAC-B359-4A79CA467C7B}" srcOrd="0" destOrd="0" presId="urn:microsoft.com/office/officeart/2005/8/layout/hierarchy2"/>
    <dgm:cxn modelId="{369D14FB-7101-4933-9FA1-ABAAB913633D}" type="presOf" srcId="{3C721C2C-8E47-4251-8A13-165A41A40594}" destId="{8535523B-4125-48E9-91EF-720DFD87EB1F}" srcOrd="0" destOrd="0" presId="urn:microsoft.com/office/officeart/2005/8/layout/hierarchy2"/>
    <dgm:cxn modelId="{7CF964FB-3181-470D-B898-0170E299A209}" srcId="{59EC8354-BFAE-4E4D-A435-83F860023A47}" destId="{A793C39B-2C1E-4127-B0AC-618322FB454C}" srcOrd="3" destOrd="0" parTransId="{42E90482-7329-4026-B4DD-2CAFB2DFF1B6}" sibTransId="{FAC46C14-30A1-44FF-BDDF-E2F41B49625C}"/>
    <dgm:cxn modelId="{F0FDEDFD-AD4C-4B06-92E6-D050B0D994FA}" type="presOf" srcId="{47D6B46E-A2B1-4868-98EB-9AA1AF1C08A5}" destId="{85AE9739-ADF8-469A-85C6-24C063F1DB76}" srcOrd="1" destOrd="0" presId="urn:microsoft.com/office/officeart/2005/8/layout/hierarchy2"/>
    <dgm:cxn modelId="{AE622944-BD7D-4251-9A47-C642EE4D0E2B}" type="presParOf" srcId="{488F3AEB-22C6-4042-B1D7-F633AE40504D}" destId="{16283599-514B-482D-BF9D-9EC7AA73FF76}" srcOrd="0" destOrd="0" presId="urn:microsoft.com/office/officeart/2005/8/layout/hierarchy2"/>
    <dgm:cxn modelId="{286B3B29-0990-40C3-97CC-7CA61D849AFE}" type="presParOf" srcId="{16283599-514B-482D-BF9D-9EC7AA73FF76}" destId="{1B2FB641-5E3D-4313-8B3B-757624774C1B}" srcOrd="0" destOrd="0" presId="urn:microsoft.com/office/officeart/2005/8/layout/hierarchy2"/>
    <dgm:cxn modelId="{D48FD01B-202E-4C59-BA0F-B60B62E716D6}" type="presParOf" srcId="{16283599-514B-482D-BF9D-9EC7AA73FF76}" destId="{CA755695-C6D0-41CF-9323-FE57C2A178F1}" srcOrd="1" destOrd="0" presId="urn:microsoft.com/office/officeart/2005/8/layout/hierarchy2"/>
    <dgm:cxn modelId="{C6206235-F9A8-423C-9C9B-6A8D9E9ECFB8}" type="presParOf" srcId="{CA755695-C6D0-41CF-9323-FE57C2A178F1}" destId="{642059BE-1513-4518-B899-2AC00D9C1B5A}" srcOrd="0" destOrd="0" presId="urn:microsoft.com/office/officeart/2005/8/layout/hierarchy2"/>
    <dgm:cxn modelId="{FA3E1350-FFDF-483C-BDF9-1AF883FE7269}" type="presParOf" srcId="{642059BE-1513-4518-B899-2AC00D9C1B5A}" destId="{2959B473-881A-482F-9690-C5774F672B41}" srcOrd="0" destOrd="0" presId="urn:microsoft.com/office/officeart/2005/8/layout/hierarchy2"/>
    <dgm:cxn modelId="{BB65C57F-1CB7-4C7A-9059-6CE2877028F5}" type="presParOf" srcId="{CA755695-C6D0-41CF-9323-FE57C2A178F1}" destId="{3AAB626A-736C-4B6C-B124-AAF041F78D28}" srcOrd="1" destOrd="0" presId="urn:microsoft.com/office/officeart/2005/8/layout/hierarchy2"/>
    <dgm:cxn modelId="{F61B2EE5-246C-446A-AEAD-67169BBA0752}" type="presParOf" srcId="{3AAB626A-736C-4B6C-B124-AAF041F78D28}" destId="{DAB14708-18B5-4370-A7B1-CF28B49DD29D}" srcOrd="0" destOrd="0" presId="urn:microsoft.com/office/officeart/2005/8/layout/hierarchy2"/>
    <dgm:cxn modelId="{EA4D91E6-F295-4E4E-9C17-5D27FA33185B}" type="presParOf" srcId="{3AAB626A-736C-4B6C-B124-AAF041F78D28}" destId="{25194CE2-E10D-4E27-A41A-C8A57056B29C}" srcOrd="1" destOrd="0" presId="urn:microsoft.com/office/officeart/2005/8/layout/hierarchy2"/>
    <dgm:cxn modelId="{3681273D-2DAD-4A0C-B56D-776E8EB6ADE2}" type="presParOf" srcId="{25194CE2-E10D-4E27-A41A-C8A57056B29C}" destId="{BD2B9228-861C-4F04-A822-6B043228F62D}" srcOrd="0" destOrd="0" presId="urn:microsoft.com/office/officeart/2005/8/layout/hierarchy2"/>
    <dgm:cxn modelId="{DAC0A944-D968-4EC9-9948-56E41CA4CEBE}" type="presParOf" srcId="{BD2B9228-861C-4F04-A822-6B043228F62D}" destId="{A232F56B-8602-4056-B902-B08900C0F222}" srcOrd="0" destOrd="0" presId="urn:microsoft.com/office/officeart/2005/8/layout/hierarchy2"/>
    <dgm:cxn modelId="{C92B4781-9EF4-4387-9BCC-93DD096AFDF0}" type="presParOf" srcId="{25194CE2-E10D-4E27-A41A-C8A57056B29C}" destId="{CBB70DA2-EC9A-4AA1-AAC8-F0A8D23E2F30}" srcOrd="1" destOrd="0" presId="urn:microsoft.com/office/officeart/2005/8/layout/hierarchy2"/>
    <dgm:cxn modelId="{13F29F43-B5A6-4D87-B7AD-368608D0C136}" type="presParOf" srcId="{CBB70DA2-EC9A-4AA1-AAC8-F0A8D23E2F30}" destId="{3627853C-301D-45EB-BC4B-7F931D60BA5C}" srcOrd="0" destOrd="0" presId="urn:microsoft.com/office/officeart/2005/8/layout/hierarchy2"/>
    <dgm:cxn modelId="{A77C1060-A56B-4C93-B082-C7E5C1C88D9D}" type="presParOf" srcId="{CBB70DA2-EC9A-4AA1-AAC8-F0A8D23E2F30}" destId="{0D6F823D-EE80-4F78-9BBF-D73D56362311}" srcOrd="1" destOrd="0" presId="urn:microsoft.com/office/officeart/2005/8/layout/hierarchy2"/>
    <dgm:cxn modelId="{9B4EA9E1-7FD5-45B8-BB67-5701080556D4}" type="presParOf" srcId="{25194CE2-E10D-4E27-A41A-C8A57056B29C}" destId="{0E9E93BD-AFC7-4A70-A74D-F9984C5586FC}" srcOrd="2" destOrd="0" presId="urn:microsoft.com/office/officeart/2005/8/layout/hierarchy2"/>
    <dgm:cxn modelId="{9E8939F1-A1CD-41DE-9E78-19395A9E701B}" type="presParOf" srcId="{0E9E93BD-AFC7-4A70-A74D-F9984C5586FC}" destId="{D8CB3845-2D44-415D-9945-08431BBA96F3}" srcOrd="0" destOrd="0" presId="urn:microsoft.com/office/officeart/2005/8/layout/hierarchy2"/>
    <dgm:cxn modelId="{973BA368-42A9-4662-9029-6DAAFF9AF1F9}" type="presParOf" srcId="{25194CE2-E10D-4E27-A41A-C8A57056B29C}" destId="{DC87BBC9-1100-445F-BAB0-6B06B8061A3A}" srcOrd="3" destOrd="0" presId="urn:microsoft.com/office/officeart/2005/8/layout/hierarchy2"/>
    <dgm:cxn modelId="{A3719C35-211D-4B34-9DB4-BDE984EFDCC2}" type="presParOf" srcId="{DC87BBC9-1100-445F-BAB0-6B06B8061A3A}" destId="{DE70B789-CCC0-4437-B46A-AE8C0633A8B6}" srcOrd="0" destOrd="0" presId="urn:microsoft.com/office/officeart/2005/8/layout/hierarchy2"/>
    <dgm:cxn modelId="{C5500537-EC0B-4AAE-9E5F-7CDDA8921F5A}" type="presParOf" srcId="{DC87BBC9-1100-445F-BAB0-6B06B8061A3A}" destId="{37A324AD-E78A-4BEC-AEA2-424CA6D4EA2C}" srcOrd="1" destOrd="0" presId="urn:microsoft.com/office/officeart/2005/8/layout/hierarchy2"/>
    <dgm:cxn modelId="{0A164E20-F45D-423A-B224-60157962A06E}" type="presParOf" srcId="{25194CE2-E10D-4E27-A41A-C8A57056B29C}" destId="{E58A28CC-4E88-4471-B4CB-C2F1559FAE51}" srcOrd="4" destOrd="0" presId="urn:microsoft.com/office/officeart/2005/8/layout/hierarchy2"/>
    <dgm:cxn modelId="{F93DEB0B-D117-417F-8D08-3594D3E40834}" type="presParOf" srcId="{E58A28CC-4E88-4471-B4CB-C2F1559FAE51}" destId="{A95B08A6-D15D-4FDD-B7FA-FA794447B980}" srcOrd="0" destOrd="0" presId="urn:microsoft.com/office/officeart/2005/8/layout/hierarchy2"/>
    <dgm:cxn modelId="{0EEBD131-44C4-4627-A940-9DD92C4CB240}" type="presParOf" srcId="{25194CE2-E10D-4E27-A41A-C8A57056B29C}" destId="{92490036-4A92-4CF3-9E70-D25D0EA62E00}" srcOrd="5" destOrd="0" presId="urn:microsoft.com/office/officeart/2005/8/layout/hierarchy2"/>
    <dgm:cxn modelId="{BDFC99BD-317D-4A79-AB5B-1A0E381EE0F1}" type="presParOf" srcId="{92490036-4A92-4CF3-9E70-D25D0EA62E00}" destId="{0736118A-9C5E-4974-9CB5-F4782EA3A02C}" srcOrd="0" destOrd="0" presId="urn:microsoft.com/office/officeart/2005/8/layout/hierarchy2"/>
    <dgm:cxn modelId="{7A641806-FC18-4FE1-B0AD-803E9F5B826A}" type="presParOf" srcId="{92490036-4A92-4CF3-9E70-D25D0EA62E00}" destId="{E6437D48-6BFE-4A7D-AA60-DE4508D2019B}" srcOrd="1" destOrd="0" presId="urn:microsoft.com/office/officeart/2005/8/layout/hierarchy2"/>
    <dgm:cxn modelId="{C2BBB8C6-CEFD-48EA-8144-84717D7FA8B8}" type="presParOf" srcId="{25194CE2-E10D-4E27-A41A-C8A57056B29C}" destId="{9ACB5AAE-2D9F-443B-BAF5-8DFD97F150FC}" srcOrd="6" destOrd="0" presId="urn:microsoft.com/office/officeart/2005/8/layout/hierarchy2"/>
    <dgm:cxn modelId="{B8B5272A-04EF-4A48-8592-80EE4A1729B1}" type="presParOf" srcId="{9ACB5AAE-2D9F-443B-BAF5-8DFD97F150FC}" destId="{29A8C550-669F-4BE6-BE45-F23B65299C56}" srcOrd="0" destOrd="0" presId="urn:microsoft.com/office/officeart/2005/8/layout/hierarchy2"/>
    <dgm:cxn modelId="{C8B20201-252E-4994-9E17-B38B5FA0EB3F}" type="presParOf" srcId="{25194CE2-E10D-4E27-A41A-C8A57056B29C}" destId="{5EF7CDF3-BD8B-4174-AD1A-184DBEA7568C}" srcOrd="7" destOrd="0" presId="urn:microsoft.com/office/officeart/2005/8/layout/hierarchy2"/>
    <dgm:cxn modelId="{23BEBFA2-E477-47FB-B552-ED051673A925}" type="presParOf" srcId="{5EF7CDF3-BD8B-4174-AD1A-184DBEA7568C}" destId="{1A8FCA95-5C9E-427D-A5E1-53A6CA7A527D}" srcOrd="0" destOrd="0" presId="urn:microsoft.com/office/officeart/2005/8/layout/hierarchy2"/>
    <dgm:cxn modelId="{F9E21859-04D2-4616-80C6-EE9AD28EF222}" type="presParOf" srcId="{5EF7CDF3-BD8B-4174-AD1A-184DBEA7568C}" destId="{289DC384-261E-4039-91F5-28A3008523FB}" srcOrd="1" destOrd="0" presId="urn:microsoft.com/office/officeart/2005/8/layout/hierarchy2"/>
    <dgm:cxn modelId="{048BAD7B-B4B9-4256-9668-2DA1DFE5C501}" type="presParOf" srcId="{25194CE2-E10D-4E27-A41A-C8A57056B29C}" destId="{07126D0A-5B52-4224-BDB9-78BBF1B552B7}" srcOrd="8" destOrd="0" presId="urn:microsoft.com/office/officeart/2005/8/layout/hierarchy2"/>
    <dgm:cxn modelId="{34101C9C-6046-4FF1-AD34-C4F00FF653FA}" type="presParOf" srcId="{07126D0A-5B52-4224-BDB9-78BBF1B552B7}" destId="{4E671EC5-D009-4801-A4BB-94BB630BD0B1}" srcOrd="0" destOrd="0" presId="urn:microsoft.com/office/officeart/2005/8/layout/hierarchy2"/>
    <dgm:cxn modelId="{306CB5B1-351F-4116-9BE1-58168BE4CA47}" type="presParOf" srcId="{25194CE2-E10D-4E27-A41A-C8A57056B29C}" destId="{2244CDD4-AD42-4AE9-85FE-9236A37D0826}" srcOrd="9" destOrd="0" presId="urn:microsoft.com/office/officeart/2005/8/layout/hierarchy2"/>
    <dgm:cxn modelId="{3EE0A2D2-CC13-4F04-A6DA-92E2BCB664AC}" type="presParOf" srcId="{2244CDD4-AD42-4AE9-85FE-9236A37D0826}" destId="{2E27EA3C-AA8C-4F82-A0EC-BDE2FB99566E}" srcOrd="0" destOrd="0" presId="urn:microsoft.com/office/officeart/2005/8/layout/hierarchy2"/>
    <dgm:cxn modelId="{224FB794-4EB8-4AFC-A608-69DF34001104}" type="presParOf" srcId="{2244CDD4-AD42-4AE9-85FE-9236A37D0826}" destId="{BDF1573A-E94B-4A6D-8AB8-CA61583DF91E}" srcOrd="1" destOrd="0" presId="urn:microsoft.com/office/officeart/2005/8/layout/hierarchy2"/>
    <dgm:cxn modelId="{4734FD7C-F5CA-4ED7-8B0D-DCDFF8B18225}" type="presParOf" srcId="{25194CE2-E10D-4E27-A41A-C8A57056B29C}" destId="{9F305795-BEFA-435E-BF2B-9C48AE84F473}" srcOrd="10" destOrd="0" presId="urn:microsoft.com/office/officeart/2005/8/layout/hierarchy2"/>
    <dgm:cxn modelId="{CFB4261F-83EC-4547-81B1-C7F9F837A70E}" type="presParOf" srcId="{9F305795-BEFA-435E-BF2B-9C48AE84F473}" destId="{872780DC-F981-43EE-9366-234980C5299E}" srcOrd="0" destOrd="0" presId="urn:microsoft.com/office/officeart/2005/8/layout/hierarchy2"/>
    <dgm:cxn modelId="{6B8BB952-E3C5-4010-B95C-DB2E9982617A}" type="presParOf" srcId="{25194CE2-E10D-4E27-A41A-C8A57056B29C}" destId="{F40DC55E-006B-404E-88BF-EDB56EDB02CC}" srcOrd="11" destOrd="0" presId="urn:microsoft.com/office/officeart/2005/8/layout/hierarchy2"/>
    <dgm:cxn modelId="{FF9AB0AA-F009-4B75-AE95-F29635F90F2E}" type="presParOf" srcId="{F40DC55E-006B-404E-88BF-EDB56EDB02CC}" destId="{FE4213C9-23F5-4E9F-9F05-E753779E8765}" srcOrd="0" destOrd="0" presId="urn:microsoft.com/office/officeart/2005/8/layout/hierarchy2"/>
    <dgm:cxn modelId="{F857DB8C-B662-4F35-8A99-4203F7C9B5FB}" type="presParOf" srcId="{F40DC55E-006B-404E-88BF-EDB56EDB02CC}" destId="{E207E7B8-7615-448F-876A-90137C81F988}" srcOrd="1" destOrd="0" presId="urn:microsoft.com/office/officeart/2005/8/layout/hierarchy2"/>
    <dgm:cxn modelId="{FE92B703-5594-418C-9712-F181BF0E1F97}" type="presParOf" srcId="{CA755695-C6D0-41CF-9323-FE57C2A178F1}" destId="{44267590-3656-470C-9554-79BC44815A0B}" srcOrd="2" destOrd="0" presId="urn:microsoft.com/office/officeart/2005/8/layout/hierarchy2"/>
    <dgm:cxn modelId="{D2EE6187-EADB-42C6-8094-8A8AA2848E95}" type="presParOf" srcId="{44267590-3656-470C-9554-79BC44815A0B}" destId="{50DA8648-7647-47B6-90FE-C1B0FBA50E88}" srcOrd="0" destOrd="0" presId="urn:microsoft.com/office/officeart/2005/8/layout/hierarchy2"/>
    <dgm:cxn modelId="{AFF6D6B1-0AB5-45C7-8601-1EF221801974}" type="presParOf" srcId="{CA755695-C6D0-41CF-9323-FE57C2A178F1}" destId="{1B1497D4-6466-41B0-AC5B-A5782922F94F}" srcOrd="3" destOrd="0" presId="urn:microsoft.com/office/officeart/2005/8/layout/hierarchy2"/>
    <dgm:cxn modelId="{E89CA334-0402-4EA8-9ABC-6A69D386C1B2}" type="presParOf" srcId="{1B1497D4-6466-41B0-AC5B-A5782922F94F}" destId="{79448A01-C514-4760-B1A8-1F6EE91C1BBE}" srcOrd="0" destOrd="0" presId="urn:microsoft.com/office/officeart/2005/8/layout/hierarchy2"/>
    <dgm:cxn modelId="{D5E88AE7-3CD4-4A34-8681-FA8751C61AA2}" type="presParOf" srcId="{1B1497D4-6466-41B0-AC5B-A5782922F94F}" destId="{36EEF009-12C1-4DC5-8F55-B53E4B58204C}" srcOrd="1" destOrd="0" presId="urn:microsoft.com/office/officeart/2005/8/layout/hierarchy2"/>
    <dgm:cxn modelId="{FD0BF3A1-3779-4E26-9B9A-0E59D955D381}" type="presParOf" srcId="{36EEF009-12C1-4DC5-8F55-B53E4B58204C}" destId="{12EB0257-F1FA-4502-B4B4-3270DC8814EB}" srcOrd="0" destOrd="0" presId="urn:microsoft.com/office/officeart/2005/8/layout/hierarchy2"/>
    <dgm:cxn modelId="{EEC920A3-1832-4009-98CE-DF1316BF4069}" type="presParOf" srcId="{12EB0257-F1FA-4502-B4B4-3270DC8814EB}" destId="{85AE9739-ADF8-469A-85C6-24C063F1DB76}" srcOrd="0" destOrd="0" presId="urn:microsoft.com/office/officeart/2005/8/layout/hierarchy2"/>
    <dgm:cxn modelId="{FD0A3E01-B336-4445-A63F-7453DBBF44A7}" type="presParOf" srcId="{36EEF009-12C1-4DC5-8F55-B53E4B58204C}" destId="{30374409-33A1-4DEC-8B47-D98336A31821}" srcOrd="1" destOrd="0" presId="urn:microsoft.com/office/officeart/2005/8/layout/hierarchy2"/>
    <dgm:cxn modelId="{F3DBAB93-BA12-45BF-819C-D99B7D62AA73}" type="presParOf" srcId="{30374409-33A1-4DEC-8B47-D98336A31821}" destId="{59BD3D1B-94D7-4153-B19E-5368EEAA1CCC}" srcOrd="0" destOrd="0" presId="urn:microsoft.com/office/officeart/2005/8/layout/hierarchy2"/>
    <dgm:cxn modelId="{DD4BE5D6-4E3F-43C2-83BF-FA5AD0C492AA}" type="presParOf" srcId="{30374409-33A1-4DEC-8B47-D98336A31821}" destId="{47746F12-17BA-4B2C-8483-561685667E3A}" srcOrd="1" destOrd="0" presId="urn:microsoft.com/office/officeart/2005/8/layout/hierarchy2"/>
    <dgm:cxn modelId="{733C6429-2201-4B87-9267-7E597938A269}" type="presParOf" srcId="{36EEF009-12C1-4DC5-8F55-B53E4B58204C}" destId="{D0FCF082-D0EB-491E-A798-B209A649ECCE}" srcOrd="2" destOrd="0" presId="urn:microsoft.com/office/officeart/2005/8/layout/hierarchy2"/>
    <dgm:cxn modelId="{C9990178-5C28-444F-86AE-3527B3F04EA1}" type="presParOf" srcId="{D0FCF082-D0EB-491E-A798-B209A649ECCE}" destId="{8EA874E1-02A9-4DA8-B9B5-5895A130898F}" srcOrd="0" destOrd="0" presId="urn:microsoft.com/office/officeart/2005/8/layout/hierarchy2"/>
    <dgm:cxn modelId="{63C710C0-2086-4A61-81D3-FBF74C0048A0}" type="presParOf" srcId="{36EEF009-12C1-4DC5-8F55-B53E4B58204C}" destId="{888BC0A3-690B-42F7-A363-EBAB9157E5BB}" srcOrd="3" destOrd="0" presId="urn:microsoft.com/office/officeart/2005/8/layout/hierarchy2"/>
    <dgm:cxn modelId="{F35B8E3A-56DA-4047-BF38-C3B089551C3D}" type="presParOf" srcId="{888BC0A3-690B-42F7-A363-EBAB9157E5BB}" destId="{A2909750-AB69-4299-AED9-B0B88CFF42A9}" srcOrd="0" destOrd="0" presId="urn:microsoft.com/office/officeart/2005/8/layout/hierarchy2"/>
    <dgm:cxn modelId="{59E07D85-6F4F-4159-94BD-1A3D434A1216}" type="presParOf" srcId="{888BC0A3-690B-42F7-A363-EBAB9157E5BB}" destId="{580FC899-E3B0-4308-9FA0-9BA785992529}" srcOrd="1" destOrd="0" presId="urn:microsoft.com/office/officeart/2005/8/layout/hierarchy2"/>
    <dgm:cxn modelId="{4E8AE8D2-9182-4A85-A14E-A690EDD7817B}" type="presParOf" srcId="{36EEF009-12C1-4DC5-8F55-B53E4B58204C}" destId="{E7CEDA2D-52AB-45A8-B104-ACB8D560C852}" srcOrd="4" destOrd="0" presId="urn:microsoft.com/office/officeart/2005/8/layout/hierarchy2"/>
    <dgm:cxn modelId="{0B25CE1D-BED1-47CF-BA8E-F5DA110A43F3}" type="presParOf" srcId="{E7CEDA2D-52AB-45A8-B104-ACB8D560C852}" destId="{C9244A62-746E-49FD-9DDB-3E760A9A9A5B}" srcOrd="0" destOrd="0" presId="urn:microsoft.com/office/officeart/2005/8/layout/hierarchy2"/>
    <dgm:cxn modelId="{A89F5517-AEFF-4795-AC04-07295D6B35D3}" type="presParOf" srcId="{36EEF009-12C1-4DC5-8F55-B53E4B58204C}" destId="{0AA235AE-7D11-4B5D-90C5-6352ACF80030}" srcOrd="5" destOrd="0" presId="urn:microsoft.com/office/officeart/2005/8/layout/hierarchy2"/>
    <dgm:cxn modelId="{8A7A5ABB-ED38-425A-AF96-866DF28ABDED}" type="presParOf" srcId="{0AA235AE-7D11-4B5D-90C5-6352ACF80030}" destId="{E254EC36-B01E-449E-9174-353BA67DB9AA}" srcOrd="0" destOrd="0" presId="urn:microsoft.com/office/officeart/2005/8/layout/hierarchy2"/>
    <dgm:cxn modelId="{3442528B-97E4-493F-A230-841D464F2DB0}" type="presParOf" srcId="{0AA235AE-7D11-4B5D-90C5-6352ACF80030}" destId="{423B458D-64FC-44AA-AD6F-28A1485F8E1F}" srcOrd="1" destOrd="0" presId="urn:microsoft.com/office/officeart/2005/8/layout/hierarchy2"/>
    <dgm:cxn modelId="{6577A02B-A952-4181-BCF7-9D46FBC11622}" type="presParOf" srcId="{36EEF009-12C1-4DC5-8F55-B53E4B58204C}" destId="{5BAA2CD1-7295-4B2D-8EC7-0271B79F60BD}" srcOrd="6" destOrd="0" presId="urn:microsoft.com/office/officeart/2005/8/layout/hierarchy2"/>
    <dgm:cxn modelId="{D4930698-0F92-47A4-95D4-CCCC47F2E656}" type="presParOf" srcId="{5BAA2CD1-7295-4B2D-8EC7-0271B79F60BD}" destId="{4DC15B64-BF81-4A80-A8E3-A003D07DD26C}" srcOrd="0" destOrd="0" presId="urn:microsoft.com/office/officeart/2005/8/layout/hierarchy2"/>
    <dgm:cxn modelId="{9285FFC0-43FB-4E31-B250-C13C00BDEB34}" type="presParOf" srcId="{36EEF009-12C1-4DC5-8F55-B53E4B58204C}" destId="{166067E2-6CDD-4926-AF59-2CA2B9142995}" srcOrd="7" destOrd="0" presId="urn:microsoft.com/office/officeart/2005/8/layout/hierarchy2"/>
    <dgm:cxn modelId="{FAEB2D97-8047-4584-AFBF-1A3D6A1F5304}" type="presParOf" srcId="{166067E2-6CDD-4926-AF59-2CA2B9142995}" destId="{F80CFFCB-5F84-4D77-BDD6-9BAEE90D65B7}" srcOrd="0" destOrd="0" presId="urn:microsoft.com/office/officeart/2005/8/layout/hierarchy2"/>
    <dgm:cxn modelId="{1900D616-373F-4C0E-A114-4A4D8EA92388}" type="presParOf" srcId="{166067E2-6CDD-4926-AF59-2CA2B9142995}" destId="{E83B5018-1A95-4793-AE6E-EAA2718B6676}" srcOrd="1" destOrd="0" presId="urn:microsoft.com/office/officeart/2005/8/layout/hierarchy2"/>
    <dgm:cxn modelId="{1E126EA4-422C-4EFE-B32E-AB9BA2D93FB1}" type="presParOf" srcId="{CA755695-C6D0-41CF-9323-FE57C2A178F1}" destId="{073FDB94-A948-4DAC-B359-4A79CA467C7B}" srcOrd="4" destOrd="0" presId="urn:microsoft.com/office/officeart/2005/8/layout/hierarchy2"/>
    <dgm:cxn modelId="{84ACF9C0-3B71-485A-8964-624534B999CD}" type="presParOf" srcId="{073FDB94-A948-4DAC-B359-4A79CA467C7B}" destId="{69711364-203E-4087-8BA1-0E3AC7455533}" srcOrd="0" destOrd="0" presId="urn:microsoft.com/office/officeart/2005/8/layout/hierarchy2"/>
    <dgm:cxn modelId="{3EF7FC95-3584-4118-A1C7-AAB9749637C6}" type="presParOf" srcId="{CA755695-C6D0-41CF-9323-FE57C2A178F1}" destId="{54D8CEC3-1330-4363-A99B-D134B841E298}" srcOrd="5" destOrd="0" presId="urn:microsoft.com/office/officeart/2005/8/layout/hierarchy2"/>
    <dgm:cxn modelId="{0D367384-3AAF-4AA8-8F72-79A413DFD800}" type="presParOf" srcId="{54D8CEC3-1330-4363-A99B-D134B841E298}" destId="{2DEEC1BD-5BC1-40B5-A911-8953499FFF1D}" srcOrd="0" destOrd="0" presId="urn:microsoft.com/office/officeart/2005/8/layout/hierarchy2"/>
    <dgm:cxn modelId="{ABCC35DA-17DF-47F8-93CD-BFF1D3A941EB}" type="presParOf" srcId="{54D8CEC3-1330-4363-A99B-D134B841E298}" destId="{A0380BAF-2F6E-4E88-912E-CF522BA7C9FA}" srcOrd="1" destOrd="0" presId="urn:microsoft.com/office/officeart/2005/8/layout/hierarchy2"/>
    <dgm:cxn modelId="{13119A13-EDAD-4AB4-94EC-48C8FD74F9E5}" type="presParOf" srcId="{CA755695-C6D0-41CF-9323-FE57C2A178F1}" destId="{8535523B-4125-48E9-91EF-720DFD87EB1F}" srcOrd="6" destOrd="0" presId="urn:microsoft.com/office/officeart/2005/8/layout/hierarchy2"/>
    <dgm:cxn modelId="{F67643CB-4FCE-463B-8982-620AAAA84FBD}" type="presParOf" srcId="{8535523B-4125-48E9-91EF-720DFD87EB1F}" destId="{2F42E00B-362F-4C47-85BC-394D09CE3A74}" srcOrd="0" destOrd="0" presId="urn:microsoft.com/office/officeart/2005/8/layout/hierarchy2"/>
    <dgm:cxn modelId="{F0F3651A-35F9-4577-8067-7D3BBE307DAE}" type="presParOf" srcId="{CA755695-C6D0-41CF-9323-FE57C2A178F1}" destId="{97E56C2B-8FAD-42F3-89EE-DB322A9F45FD}" srcOrd="7" destOrd="0" presId="urn:microsoft.com/office/officeart/2005/8/layout/hierarchy2"/>
    <dgm:cxn modelId="{061B1E7C-A068-4812-B2F6-1D345A80CD53}" type="presParOf" srcId="{97E56C2B-8FAD-42F3-89EE-DB322A9F45FD}" destId="{FD69A791-FFA7-420B-8CEC-F32A4BE83E06}" srcOrd="0" destOrd="0" presId="urn:microsoft.com/office/officeart/2005/8/layout/hierarchy2"/>
    <dgm:cxn modelId="{2DE9D770-D02F-43E1-9FA7-4A8198B4B3A8}" type="presParOf" srcId="{97E56C2B-8FAD-42F3-89EE-DB322A9F45FD}" destId="{CDEB5DF6-60F2-4D4A-AA18-A046751C4CB5}" srcOrd="1" destOrd="0" presId="urn:microsoft.com/office/officeart/2005/8/layout/hierarchy2"/>
    <dgm:cxn modelId="{5F159CEB-1B2E-4464-8CBD-B27475887CB5}" type="presParOf" srcId="{CA755695-C6D0-41CF-9323-FE57C2A178F1}" destId="{ACD3E239-F18A-4D2A-A9EC-4149361109D5}" srcOrd="8" destOrd="0" presId="urn:microsoft.com/office/officeart/2005/8/layout/hierarchy2"/>
    <dgm:cxn modelId="{C9694108-4A8D-42BC-BD92-1B78F01425DB}" type="presParOf" srcId="{ACD3E239-F18A-4D2A-A9EC-4149361109D5}" destId="{465DBC1C-35E2-48BB-BCA8-CF462B9B5948}" srcOrd="0" destOrd="0" presId="urn:microsoft.com/office/officeart/2005/8/layout/hierarchy2"/>
    <dgm:cxn modelId="{802588DF-7FFB-42F6-A5DE-3FA8D2A33201}" type="presParOf" srcId="{CA755695-C6D0-41CF-9323-FE57C2A178F1}" destId="{AEB5EF5B-200C-49DA-B078-FD429DB94A95}" srcOrd="9" destOrd="0" presId="urn:microsoft.com/office/officeart/2005/8/layout/hierarchy2"/>
    <dgm:cxn modelId="{873F2459-C788-4312-B504-D8FBF0B0B7A7}" type="presParOf" srcId="{AEB5EF5B-200C-49DA-B078-FD429DB94A95}" destId="{14643BED-78A4-4672-B20A-16BB18B9257C}" srcOrd="0" destOrd="0" presId="urn:microsoft.com/office/officeart/2005/8/layout/hierarchy2"/>
    <dgm:cxn modelId="{5D3AAF9C-0614-44BC-819A-27A95C027F24}" type="presParOf" srcId="{AEB5EF5B-200C-49DA-B078-FD429DB94A95}" destId="{62B8C9F6-E36C-475B-8D97-18DF5C41194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FB641-5E3D-4313-8B3B-757624774C1B}">
      <dsp:nvSpPr>
        <dsp:cNvPr id="0" name=""/>
        <dsp:cNvSpPr/>
      </dsp:nvSpPr>
      <dsp:spPr>
        <a:xfrm>
          <a:off x="1393781" y="3061663"/>
          <a:ext cx="1649492"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Evaluation Strategy</a:t>
          </a:r>
        </a:p>
      </dsp:txBody>
      <dsp:txXfrm>
        <a:off x="1405757" y="3073639"/>
        <a:ext cx="1625540" cy="384949"/>
      </dsp:txXfrm>
    </dsp:sp>
    <dsp:sp modelId="{642059BE-1513-4518-B899-2AC00D9C1B5A}">
      <dsp:nvSpPr>
        <dsp:cNvPr id="0" name=""/>
        <dsp:cNvSpPr/>
      </dsp:nvSpPr>
      <dsp:spPr>
        <a:xfrm rot="16791474">
          <a:off x="2251486" y="2318000"/>
          <a:ext cx="1910696" cy="13741"/>
        </a:xfrm>
        <a:custGeom>
          <a:avLst/>
          <a:gdLst/>
          <a:ahLst/>
          <a:cxnLst/>
          <a:rect l="0" t="0" r="0" b="0"/>
          <a:pathLst>
            <a:path>
              <a:moveTo>
                <a:pt x="0" y="6870"/>
              </a:moveTo>
              <a:lnTo>
                <a:pt x="1910696" y="687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251486" y="2277103"/>
        <a:ext cx="1910696" cy="95534"/>
      </dsp:txXfrm>
    </dsp:sp>
    <dsp:sp modelId="{DAB14708-18B5-4370-A7B1-CF28B49DD29D}">
      <dsp:nvSpPr>
        <dsp:cNvPr id="0" name=""/>
        <dsp:cNvSpPr/>
      </dsp:nvSpPr>
      <dsp:spPr>
        <a:xfrm>
          <a:off x="3370395" y="1179177"/>
          <a:ext cx="1745069"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Expert Review</a:t>
          </a:r>
        </a:p>
      </dsp:txBody>
      <dsp:txXfrm>
        <a:off x="3382371" y="1191153"/>
        <a:ext cx="1721117" cy="384949"/>
      </dsp:txXfrm>
    </dsp:sp>
    <dsp:sp modelId="{BD2B9228-861C-4F04-A822-6B043228F62D}">
      <dsp:nvSpPr>
        <dsp:cNvPr id="0" name=""/>
        <dsp:cNvSpPr/>
      </dsp:nvSpPr>
      <dsp:spPr>
        <a:xfrm rot="17132988">
          <a:off x="4668898" y="788961"/>
          <a:ext cx="1220256" cy="13741"/>
        </a:xfrm>
        <a:custGeom>
          <a:avLst/>
          <a:gdLst/>
          <a:ahLst/>
          <a:cxnLst/>
          <a:rect l="0" t="0" r="0" b="0"/>
          <a:pathLst>
            <a:path>
              <a:moveTo>
                <a:pt x="0" y="6870"/>
              </a:moveTo>
              <a:lnTo>
                <a:pt x="1220256" y="687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68898" y="765325"/>
        <a:ext cx="1220256" cy="61012"/>
      </dsp:txXfrm>
    </dsp:sp>
    <dsp:sp modelId="{3627853C-301D-45EB-BC4B-7F931D60BA5C}">
      <dsp:nvSpPr>
        <dsp:cNvPr id="0" name=""/>
        <dsp:cNvSpPr/>
      </dsp:nvSpPr>
      <dsp:spPr>
        <a:xfrm>
          <a:off x="5442586" y="3173"/>
          <a:ext cx="1741324" cy="409723"/>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heuristic evaluation</a:t>
          </a:r>
        </a:p>
      </dsp:txBody>
      <dsp:txXfrm>
        <a:off x="5454586" y="15173"/>
        <a:ext cx="1717324" cy="385723"/>
      </dsp:txXfrm>
    </dsp:sp>
    <dsp:sp modelId="{0E9E93BD-AFC7-4A70-A74D-F9984C5586FC}">
      <dsp:nvSpPr>
        <dsp:cNvPr id="0" name=""/>
        <dsp:cNvSpPr/>
      </dsp:nvSpPr>
      <dsp:spPr>
        <a:xfrm rot="17693587">
          <a:off x="4890453" y="1024285"/>
          <a:ext cx="777145" cy="13741"/>
        </a:xfrm>
        <a:custGeom>
          <a:avLst/>
          <a:gdLst/>
          <a:ahLst/>
          <a:cxnLst/>
          <a:rect l="0" t="0" r="0" b="0"/>
          <a:pathLst>
            <a:path>
              <a:moveTo>
                <a:pt x="0" y="6870"/>
              </a:moveTo>
              <a:lnTo>
                <a:pt x="777145" y="687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890453" y="1011727"/>
        <a:ext cx="777145" cy="38857"/>
      </dsp:txXfrm>
    </dsp:sp>
    <dsp:sp modelId="{DE70B789-CCC0-4437-B46A-AE8C0633A8B6}">
      <dsp:nvSpPr>
        <dsp:cNvPr id="0" name=""/>
        <dsp:cNvSpPr/>
      </dsp:nvSpPr>
      <dsp:spPr>
        <a:xfrm>
          <a:off x="5442586" y="474232"/>
          <a:ext cx="1745069"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guideline review</a:t>
          </a:r>
        </a:p>
      </dsp:txBody>
      <dsp:txXfrm>
        <a:off x="5454562" y="486208"/>
        <a:ext cx="1721117" cy="384949"/>
      </dsp:txXfrm>
    </dsp:sp>
    <dsp:sp modelId="{E58A28CC-4E88-4471-B4CB-C2F1559FAE51}">
      <dsp:nvSpPr>
        <dsp:cNvPr id="0" name=""/>
        <dsp:cNvSpPr/>
      </dsp:nvSpPr>
      <dsp:spPr>
        <a:xfrm rot="19460448">
          <a:off x="5077720" y="1259403"/>
          <a:ext cx="402611" cy="13741"/>
        </a:xfrm>
        <a:custGeom>
          <a:avLst/>
          <a:gdLst/>
          <a:ahLst/>
          <a:cxnLst/>
          <a:rect l="0" t="0" r="0" b="0"/>
          <a:pathLst>
            <a:path>
              <a:moveTo>
                <a:pt x="0" y="6870"/>
              </a:moveTo>
              <a:lnTo>
                <a:pt x="402611" y="687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077720" y="1256208"/>
        <a:ext cx="402611" cy="20130"/>
      </dsp:txXfrm>
    </dsp:sp>
    <dsp:sp modelId="{0736118A-9C5E-4974-9CB5-F4782EA3A02C}">
      <dsp:nvSpPr>
        <dsp:cNvPr id="0" name=""/>
        <dsp:cNvSpPr/>
      </dsp:nvSpPr>
      <dsp:spPr>
        <a:xfrm>
          <a:off x="5442586" y="944469"/>
          <a:ext cx="1745069"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consistency checking</a:t>
          </a:r>
        </a:p>
      </dsp:txBody>
      <dsp:txXfrm>
        <a:off x="5454562" y="956445"/>
        <a:ext cx="1721117" cy="384949"/>
      </dsp:txXfrm>
    </dsp:sp>
    <dsp:sp modelId="{9ACB5AAE-2D9F-443B-BAF5-8DFD97F150FC}">
      <dsp:nvSpPr>
        <dsp:cNvPr id="0" name=""/>
        <dsp:cNvSpPr/>
      </dsp:nvSpPr>
      <dsp:spPr>
        <a:xfrm rot="2145247">
          <a:off x="5077480" y="1494521"/>
          <a:ext cx="403091" cy="13741"/>
        </a:xfrm>
        <a:custGeom>
          <a:avLst/>
          <a:gdLst/>
          <a:ahLst/>
          <a:cxnLst/>
          <a:rect l="0" t="0" r="0" b="0"/>
          <a:pathLst>
            <a:path>
              <a:moveTo>
                <a:pt x="0" y="6870"/>
              </a:moveTo>
              <a:lnTo>
                <a:pt x="403091" y="687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077480" y="1491315"/>
        <a:ext cx="403091" cy="20154"/>
      </dsp:txXfrm>
    </dsp:sp>
    <dsp:sp modelId="{1A8FCA95-5C9E-427D-A5E1-53A6CA7A527D}">
      <dsp:nvSpPr>
        <dsp:cNvPr id="0" name=""/>
        <dsp:cNvSpPr/>
      </dsp:nvSpPr>
      <dsp:spPr>
        <a:xfrm>
          <a:off x="5442586" y="1414706"/>
          <a:ext cx="1745069"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cognitive walkthrough</a:t>
          </a:r>
        </a:p>
      </dsp:txBody>
      <dsp:txXfrm>
        <a:off x="5454562" y="1426682"/>
        <a:ext cx="1721117" cy="384949"/>
      </dsp:txXfrm>
    </dsp:sp>
    <dsp:sp modelId="{07126D0A-5B52-4224-BDB9-78BBF1B552B7}">
      <dsp:nvSpPr>
        <dsp:cNvPr id="0" name=""/>
        <dsp:cNvSpPr/>
      </dsp:nvSpPr>
      <dsp:spPr>
        <a:xfrm rot="3907942">
          <a:off x="4890080" y="1729640"/>
          <a:ext cx="777891" cy="13741"/>
        </a:xfrm>
        <a:custGeom>
          <a:avLst/>
          <a:gdLst/>
          <a:ahLst/>
          <a:cxnLst/>
          <a:rect l="0" t="0" r="0" b="0"/>
          <a:pathLst>
            <a:path>
              <a:moveTo>
                <a:pt x="0" y="6870"/>
              </a:moveTo>
              <a:lnTo>
                <a:pt x="777891" y="687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259578" y="1717063"/>
        <a:ext cx="38894" cy="38894"/>
      </dsp:txXfrm>
    </dsp:sp>
    <dsp:sp modelId="{2E27EA3C-AA8C-4F82-A0EC-BDE2FB99566E}">
      <dsp:nvSpPr>
        <dsp:cNvPr id="0" name=""/>
        <dsp:cNvSpPr/>
      </dsp:nvSpPr>
      <dsp:spPr>
        <a:xfrm>
          <a:off x="5442586" y="1884943"/>
          <a:ext cx="1745069"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metaphors of human thinking</a:t>
          </a:r>
          <a:endParaRPr lang="en-US" sz="900" kern="1200" dirty="0"/>
        </a:p>
      </dsp:txBody>
      <dsp:txXfrm>
        <a:off x="5454562" y="1896919"/>
        <a:ext cx="1721117" cy="384949"/>
      </dsp:txXfrm>
    </dsp:sp>
    <dsp:sp modelId="{9F305795-BEFA-435E-BF2B-9C48AE84F473}">
      <dsp:nvSpPr>
        <dsp:cNvPr id="0" name=""/>
        <dsp:cNvSpPr/>
      </dsp:nvSpPr>
      <dsp:spPr>
        <a:xfrm rot="4467322">
          <a:off x="4668700" y="1964758"/>
          <a:ext cx="1220652" cy="13741"/>
        </a:xfrm>
        <a:custGeom>
          <a:avLst/>
          <a:gdLst/>
          <a:ahLst/>
          <a:cxnLst/>
          <a:rect l="0" t="0" r="0" b="0"/>
          <a:pathLst>
            <a:path>
              <a:moveTo>
                <a:pt x="0" y="6870"/>
              </a:moveTo>
              <a:lnTo>
                <a:pt x="1220652" y="687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68700" y="1941113"/>
        <a:ext cx="1220652" cy="61032"/>
      </dsp:txXfrm>
    </dsp:sp>
    <dsp:sp modelId="{FE4213C9-23F5-4E9F-9F05-E753779E8765}">
      <dsp:nvSpPr>
        <dsp:cNvPr id="0" name=""/>
        <dsp:cNvSpPr/>
      </dsp:nvSpPr>
      <dsp:spPr>
        <a:xfrm>
          <a:off x="5442586" y="2355180"/>
          <a:ext cx="1745069"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formal usability inspection</a:t>
          </a:r>
        </a:p>
      </dsp:txBody>
      <dsp:txXfrm>
        <a:off x="5454562" y="2367156"/>
        <a:ext cx="1721117" cy="384949"/>
      </dsp:txXfrm>
    </dsp:sp>
    <dsp:sp modelId="{44267590-3656-470C-9554-79BC44815A0B}">
      <dsp:nvSpPr>
        <dsp:cNvPr id="0" name=""/>
        <dsp:cNvSpPr/>
      </dsp:nvSpPr>
      <dsp:spPr>
        <a:xfrm rot="3311235">
          <a:off x="2920337" y="3494464"/>
          <a:ext cx="572995" cy="13741"/>
        </a:xfrm>
        <a:custGeom>
          <a:avLst/>
          <a:gdLst/>
          <a:ahLst/>
          <a:cxnLst/>
          <a:rect l="0" t="0" r="0" b="0"/>
          <a:pathLst>
            <a:path>
              <a:moveTo>
                <a:pt x="0" y="6870"/>
              </a:moveTo>
              <a:lnTo>
                <a:pt x="572995" y="687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920337" y="3487010"/>
        <a:ext cx="572995" cy="28649"/>
      </dsp:txXfrm>
    </dsp:sp>
    <dsp:sp modelId="{79448A01-C514-4760-B1A8-1F6EE91C1BBE}">
      <dsp:nvSpPr>
        <dsp:cNvPr id="0" name=""/>
        <dsp:cNvSpPr/>
      </dsp:nvSpPr>
      <dsp:spPr>
        <a:xfrm>
          <a:off x="3370395" y="3532105"/>
          <a:ext cx="1745069"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Usability Testing and Labs</a:t>
          </a:r>
          <a:endParaRPr lang="en-US" sz="900" kern="1200" dirty="0"/>
        </a:p>
      </dsp:txBody>
      <dsp:txXfrm>
        <a:off x="3382371" y="3544081"/>
        <a:ext cx="1721117" cy="384949"/>
      </dsp:txXfrm>
    </dsp:sp>
    <dsp:sp modelId="{12EB0257-F1FA-4502-B4B4-3270DC8814EB}">
      <dsp:nvSpPr>
        <dsp:cNvPr id="0" name=""/>
        <dsp:cNvSpPr/>
      </dsp:nvSpPr>
      <dsp:spPr>
        <a:xfrm rot="17690346">
          <a:off x="4889662" y="3376341"/>
          <a:ext cx="778727" cy="13741"/>
        </a:xfrm>
        <a:custGeom>
          <a:avLst/>
          <a:gdLst/>
          <a:ahLst/>
          <a:cxnLst/>
          <a:rect l="0" t="0" r="0" b="0"/>
          <a:pathLst>
            <a:path>
              <a:moveTo>
                <a:pt x="0" y="6870"/>
              </a:moveTo>
              <a:lnTo>
                <a:pt x="778727" y="687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889662" y="3363744"/>
        <a:ext cx="778727" cy="38936"/>
      </dsp:txXfrm>
    </dsp:sp>
    <dsp:sp modelId="{59BD3D1B-94D7-4153-B19E-5368EEAA1CCC}">
      <dsp:nvSpPr>
        <dsp:cNvPr id="0" name=""/>
        <dsp:cNvSpPr/>
      </dsp:nvSpPr>
      <dsp:spPr>
        <a:xfrm>
          <a:off x="5442586" y="2825417"/>
          <a:ext cx="1745069"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i="0" kern="1200"/>
            <a:t>Usability Laboratory</a:t>
          </a:r>
          <a:endParaRPr lang="en-US" sz="900" b="0" kern="1200" dirty="0"/>
        </a:p>
      </dsp:txBody>
      <dsp:txXfrm>
        <a:off x="5454562" y="2837393"/>
        <a:ext cx="1721117" cy="384949"/>
      </dsp:txXfrm>
    </dsp:sp>
    <dsp:sp modelId="{D0FCF082-D0EB-491E-A798-B209A649ECCE}">
      <dsp:nvSpPr>
        <dsp:cNvPr id="0" name=""/>
        <dsp:cNvSpPr/>
      </dsp:nvSpPr>
      <dsp:spPr>
        <a:xfrm rot="19452984">
          <a:off x="5077405" y="3611793"/>
          <a:ext cx="403240" cy="13741"/>
        </a:xfrm>
        <a:custGeom>
          <a:avLst/>
          <a:gdLst/>
          <a:ahLst/>
          <a:cxnLst/>
          <a:rect l="0" t="0" r="0" b="0"/>
          <a:pathLst>
            <a:path>
              <a:moveTo>
                <a:pt x="0" y="6870"/>
              </a:moveTo>
              <a:lnTo>
                <a:pt x="403240" y="687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268945" y="3608583"/>
        <a:ext cx="20162" cy="20162"/>
      </dsp:txXfrm>
    </dsp:sp>
    <dsp:sp modelId="{A2909750-AB69-4299-AED9-B0B88CFF42A9}">
      <dsp:nvSpPr>
        <dsp:cNvPr id="0" name=""/>
        <dsp:cNvSpPr/>
      </dsp:nvSpPr>
      <dsp:spPr>
        <a:xfrm>
          <a:off x="5442586" y="3295654"/>
          <a:ext cx="1743499" cy="41023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The Participants</a:t>
          </a:r>
          <a:endParaRPr lang="en-US" sz="900" kern="1200" dirty="0"/>
        </a:p>
      </dsp:txBody>
      <dsp:txXfrm>
        <a:off x="5454601" y="3307669"/>
        <a:ext cx="1719469" cy="386204"/>
      </dsp:txXfrm>
    </dsp:sp>
    <dsp:sp modelId="{E7CEDA2D-52AB-45A8-B104-ACB8D560C852}">
      <dsp:nvSpPr>
        <dsp:cNvPr id="0" name=""/>
        <dsp:cNvSpPr/>
      </dsp:nvSpPr>
      <dsp:spPr>
        <a:xfrm rot="2147016">
          <a:off x="5077405" y="3847578"/>
          <a:ext cx="403240" cy="13741"/>
        </a:xfrm>
        <a:custGeom>
          <a:avLst/>
          <a:gdLst/>
          <a:ahLst/>
          <a:cxnLst/>
          <a:rect l="0" t="0" r="0" b="0"/>
          <a:pathLst>
            <a:path>
              <a:moveTo>
                <a:pt x="0" y="6870"/>
              </a:moveTo>
              <a:lnTo>
                <a:pt x="403240" y="687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268945" y="3844367"/>
        <a:ext cx="20162" cy="20162"/>
      </dsp:txXfrm>
    </dsp:sp>
    <dsp:sp modelId="{E254EC36-B01E-449E-9174-353BA67DB9AA}">
      <dsp:nvSpPr>
        <dsp:cNvPr id="0" name=""/>
        <dsp:cNvSpPr/>
      </dsp:nvSpPr>
      <dsp:spPr>
        <a:xfrm>
          <a:off x="5442586" y="3767224"/>
          <a:ext cx="1743499" cy="41023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Techniques for Recording</a:t>
          </a:r>
          <a:endParaRPr lang="en-US" sz="900" kern="1200" dirty="0"/>
        </a:p>
      </dsp:txBody>
      <dsp:txXfrm>
        <a:off x="5454601" y="3779239"/>
        <a:ext cx="1719469" cy="386204"/>
      </dsp:txXfrm>
    </dsp:sp>
    <dsp:sp modelId="{5BAA2CD1-7295-4B2D-8EC7-0271B79F60BD}">
      <dsp:nvSpPr>
        <dsp:cNvPr id="0" name=""/>
        <dsp:cNvSpPr/>
      </dsp:nvSpPr>
      <dsp:spPr>
        <a:xfrm rot="3909654">
          <a:off x="4889662" y="4083029"/>
          <a:ext cx="778727" cy="13741"/>
        </a:xfrm>
        <a:custGeom>
          <a:avLst/>
          <a:gdLst/>
          <a:ahLst/>
          <a:cxnLst/>
          <a:rect l="0" t="0" r="0" b="0"/>
          <a:pathLst>
            <a:path>
              <a:moveTo>
                <a:pt x="0" y="6870"/>
              </a:moveTo>
              <a:lnTo>
                <a:pt x="778727" y="6870"/>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259558" y="4070432"/>
        <a:ext cx="38936" cy="38936"/>
      </dsp:txXfrm>
    </dsp:sp>
    <dsp:sp modelId="{F80CFFCB-5F84-4D77-BDD6-9BAEE90D65B7}">
      <dsp:nvSpPr>
        <dsp:cNvPr id="0" name=""/>
        <dsp:cNvSpPr/>
      </dsp:nvSpPr>
      <dsp:spPr>
        <a:xfrm>
          <a:off x="5442586" y="4238794"/>
          <a:ext cx="1752413"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Various Usability Tests</a:t>
          </a:r>
          <a:endParaRPr lang="en-US" sz="900" kern="1200" dirty="0"/>
        </a:p>
      </dsp:txBody>
      <dsp:txXfrm>
        <a:off x="5454562" y="4250770"/>
        <a:ext cx="1728461" cy="384949"/>
      </dsp:txXfrm>
    </dsp:sp>
    <dsp:sp modelId="{073FDB94-A948-4DAC-B359-4A79CA467C7B}">
      <dsp:nvSpPr>
        <dsp:cNvPr id="0" name=""/>
        <dsp:cNvSpPr/>
      </dsp:nvSpPr>
      <dsp:spPr>
        <a:xfrm rot="4249493">
          <a:off x="2708867" y="3729583"/>
          <a:ext cx="995934" cy="13741"/>
        </a:xfrm>
        <a:custGeom>
          <a:avLst/>
          <a:gdLst/>
          <a:ahLst/>
          <a:cxnLst/>
          <a:rect l="0" t="0" r="0" b="0"/>
          <a:pathLst>
            <a:path>
              <a:moveTo>
                <a:pt x="0" y="6870"/>
              </a:moveTo>
              <a:lnTo>
                <a:pt x="995934" y="687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08867" y="3711555"/>
        <a:ext cx="995934" cy="49796"/>
      </dsp:txXfrm>
    </dsp:sp>
    <dsp:sp modelId="{2DEEC1BD-5BC1-40B5-A911-8953499FFF1D}">
      <dsp:nvSpPr>
        <dsp:cNvPr id="0" name=""/>
        <dsp:cNvSpPr/>
      </dsp:nvSpPr>
      <dsp:spPr>
        <a:xfrm>
          <a:off x="3370395" y="4002342"/>
          <a:ext cx="1745069"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Survey Instruments</a:t>
          </a:r>
          <a:endParaRPr lang="en-US" sz="900" kern="1200" dirty="0"/>
        </a:p>
      </dsp:txBody>
      <dsp:txXfrm>
        <a:off x="3382371" y="4014318"/>
        <a:ext cx="1721117" cy="384949"/>
      </dsp:txXfrm>
    </dsp:sp>
    <dsp:sp modelId="{8535523B-4125-48E9-91EF-720DFD87EB1F}">
      <dsp:nvSpPr>
        <dsp:cNvPr id="0" name=""/>
        <dsp:cNvSpPr/>
      </dsp:nvSpPr>
      <dsp:spPr>
        <a:xfrm rot="4616795">
          <a:off x="2482664" y="3964701"/>
          <a:ext cx="1448341" cy="13741"/>
        </a:xfrm>
        <a:custGeom>
          <a:avLst/>
          <a:gdLst/>
          <a:ahLst/>
          <a:cxnLst/>
          <a:rect l="0" t="0" r="0" b="0"/>
          <a:pathLst>
            <a:path>
              <a:moveTo>
                <a:pt x="0" y="6870"/>
              </a:moveTo>
              <a:lnTo>
                <a:pt x="1448341" y="687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482664" y="3935363"/>
        <a:ext cx="1448341" cy="72417"/>
      </dsp:txXfrm>
    </dsp:sp>
    <dsp:sp modelId="{FD69A791-FFA7-420B-8CEC-F32A4BE83E06}">
      <dsp:nvSpPr>
        <dsp:cNvPr id="0" name=""/>
        <dsp:cNvSpPr/>
      </dsp:nvSpPr>
      <dsp:spPr>
        <a:xfrm>
          <a:off x="3370395" y="4472579"/>
          <a:ext cx="1723724" cy="4089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Acceptance Tests</a:t>
          </a:r>
          <a:endParaRPr lang="en-US" sz="900" kern="1200" dirty="0"/>
        </a:p>
      </dsp:txBody>
      <dsp:txXfrm>
        <a:off x="3382371" y="4484555"/>
        <a:ext cx="1699772" cy="384949"/>
      </dsp:txXfrm>
    </dsp:sp>
    <dsp:sp modelId="{ACD3E239-F18A-4D2A-A9EC-4149361109D5}">
      <dsp:nvSpPr>
        <dsp:cNvPr id="0" name=""/>
        <dsp:cNvSpPr/>
      </dsp:nvSpPr>
      <dsp:spPr>
        <a:xfrm rot="4808320">
          <a:off x="2251815" y="4200153"/>
          <a:ext cx="1910040" cy="13741"/>
        </a:xfrm>
        <a:custGeom>
          <a:avLst/>
          <a:gdLst/>
          <a:ahLst/>
          <a:cxnLst/>
          <a:rect l="0" t="0" r="0" b="0"/>
          <a:pathLst>
            <a:path>
              <a:moveTo>
                <a:pt x="0" y="6870"/>
              </a:moveTo>
              <a:lnTo>
                <a:pt x="1910040" y="6870"/>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251815" y="4159272"/>
        <a:ext cx="1910040" cy="95502"/>
      </dsp:txXfrm>
    </dsp:sp>
    <dsp:sp modelId="{14643BED-78A4-4672-B20A-16BB18B9257C}">
      <dsp:nvSpPr>
        <dsp:cNvPr id="0" name=""/>
        <dsp:cNvSpPr/>
      </dsp:nvSpPr>
      <dsp:spPr>
        <a:xfrm>
          <a:off x="3370395" y="4942816"/>
          <a:ext cx="1730676" cy="410234"/>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i="0" kern="1200" dirty="0"/>
            <a:t>Evaluation during Active Use</a:t>
          </a:r>
          <a:endParaRPr lang="en-US" sz="900" kern="1200" dirty="0"/>
        </a:p>
      </dsp:txBody>
      <dsp:txXfrm>
        <a:off x="3382410" y="4954831"/>
        <a:ext cx="1706646" cy="3862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326398" cy="339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53474" y="2"/>
            <a:ext cx="4326398" cy="339725"/>
          </a:xfrm>
          <a:prstGeom prst="rect">
            <a:avLst/>
          </a:prstGeom>
        </p:spPr>
        <p:txBody>
          <a:bodyPr vert="horz" lIns="91440" tIns="45720" rIns="91440" bIns="45720" rtlCol="0"/>
          <a:lstStyle>
            <a:lvl1pPr algn="r">
              <a:defRPr sz="1200"/>
            </a:lvl1pPr>
          </a:lstStyle>
          <a:p>
            <a:fld id="{D169AFCF-DBC2-4E0E-AB51-384737858471}" type="datetimeFigureOut">
              <a:rPr lang="en-US" smtClean="0"/>
              <a:t>2/8/22</a:t>
            </a:fld>
            <a:endParaRPr lang="en-US"/>
          </a:p>
        </p:txBody>
      </p:sp>
      <p:sp>
        <p:nvSpPr>
          <p:cNvPr id="4" name="Footer Placeholder 3"/>
          <p:cNvSpPr>
            <a:spLocks noGrp="1"/>
          </p:cNvSpPr>
          <p:nvPr>
            <p:ph type="ftr" sz="quarter" idx="2"/>
          </p:nvPr>
        </p:nvSpPr>
        <p:spPr>
          <a:xfrm>
            <a:off x="2" y="6453690"/>
            <a:ext cx="4326398" cy="339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53474" y="6453690"/>
            <a:ext cx="4326398" cy="339725"/>
          </a:xfrm>
          <a:prstGeom prst="rect">
            <a:avLst/>
          </a:prstGeom>
        </p:spPr>
        <p:txBody>
          <a:bodyPr vert="horz" lIns="91440" tIns="45720" rIns="91440" bIns="45720" rtlCol="0" anchor="b"/>
          <a:lstStyle>
            <a:lvl1pPr algn="r">
              <a:defRPr sz="1200"/>
            </a:lvl1pPr>
          </a:lstStyle>
          <a:p>
            <a:fld id="{6A14DD1C-A6F9-45D2-A9E5-CFB9603DCB5C}" type="slidenum">
              <a:rPr lang="en-US" smtClean="0"/>
              <a:t>‹#›</a:t>
            </a:fld>
            <a:endParaRPr lang="en-US"/>
          </a:p>
        </p:txBody>
      </p:sp>
    </p:spTree>
    <p:extLst>
      <p:ext uri="{BB962C8B-B14F-4D97-AF65-F5344CB8AC3E}">
        <p14:creationId xmlns:p14="http://schemas.microsoft.com/office/powerpoint/2010/main" val="1265955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4325620" cy="339725"/>
          </a:xfrm>
          <a:prstGeom prst="rect">
            <a:avLst/>
          </a:prstGeom>
        </p:spPr>
        <p:txBody>
          <a:bodyPr vert="horz" rtlCol="0"/>
          <a:lstStyle>
            <a:lvl1pPr algn="l" fontAlgn="auto" latinLnBrk="0">
              <a:spcBef>
                <a:spcPts val="0"/>
              </a:spcBef>
              <a:spcAft>
                <a:spcPts val="0"/>
              </a:spcAft>
              <a:defRPr lang="zh-CN" sz="1200">
                <a:latin typeface="+mn-lt"/>
                <a:ea typeface="+mn-ea"/>
              </a:defRPr>
            </a:lvl1pPr>
          </a:lstStyle>
          <a:p>
            <a:pPr>
              <a:defRPr/>
            </a:pPr>
            <a:endParaRPr/>
          </a:p>
        </p:txBody>
      </p:sp>
      <p:sp>
        <p:nvSpPr>
          <p:cNvPr id="3" name="Date Placeholder 2"/>
          <p:cNvSpPr>
            <a:spLocks noGrp="1"/>
          </p:cNvSpPr>
          <p:nvPr>
            <p:ph type="dt" idx="1"/>
          </p:nvPr>
        </p:nvSpPr>
        <p:spPr>
          <a:xfrm>
            <a:off x="5654274" y="2"/>
            <a:ext cx="4325620" cy="339725"/>
          </a:xfrm>
          <a:prstGeom prst="rect">
            <a:avLst/>
          </a:prstGeom>
        </p:spPr>
        <p:txBody>
          <a:bodyPr vert="horz" rtlCol="0"/>
          <a:lstStyle>
            <a:lvl1pPr algn="r" fontAlgn="auto" latinLnBrk="0">
              <a:spcBef>
                <a:spcPts val="0"/>
              </a:spcBef>
              <a:spcAft>
                <a:spcPts val="0"/>
              </a:spcAft>
              <a:defRPr lang="zh-CN" sz="1200">
                <a:latin typeface="+mn-lt"/>
                <a:ea typeface="+mn-ea"/>
              </a:defRPr>
            </a:lvl1pPr>
          </a:lstStyle>
          <a:p>
            <a:pPr>
              <a:defRPr/>
            </a:pPr>
            <a:fld id="{FE8108CD-E148-4342-9838-46DC484BC088}" type="datetimeFigureOut">
              <a:rPr lang="en-US" altLang="en-US"/>
              <a:pPr>
                <a:defRPr/>
              </a:pPr>
              <a:t>2/8/22</a:t>
            </a:fld>
            <a:endParaRPr/>
          </a:p>
        </p:txBody>
      </p:sp>
      <p:sp>
        <p:nvSpPr>
          <p:cNvPr id="4" name="Slide Image Placeholder 3"/>
          <p:cNvSpPr>
            <a:spLocks noGrp="1" noRot="1" noChangeAspect="1"/>
          </p:cNvSpPr>
          <p:nvPr>
            <p:ph type="sldImg" idx="2"/>
          </p:nvPr>
        </p:nvSpPr>
        <p:spPr>
          <a:xfrm>
            <a:off x="3292475" y="509588"/>
            <a:ext cx="3397250" cy="2547937"/>
          </a:xfrm>
          <a:prstGeom prst="rect">
            <a:avLst/>
          </a:prstGeom>
          <a:noFill/>
          <a:ln w="12700">
            <a:solidFill>
              <a:prstClr val="black"/>
            </a:solidFill>
          </a:ln>
        </p:spPr>
        <p:txBody>
          <a:bodyPr vert="horz" rtlCol="0" anchor="ctr"/>
          <a:lstStyle/>
          <a:p>
            <a:pPr lvl="0"/>
            <a:endParaRPr lang="zh-CN" noProof="0"/>
          </a:p>
        </p:txBody>
      </p:sp>
      <p:sp>
        <p:nvSpPr>
          <p:cNvPr id="5" name="Notes Placeholder 4"/>
          <p:cNvSpPr>
            <a:spLocks noGrp="1"/>
          </p:cNvSpPr>
          <p:nvPr>
            <p:ph type="body" sz="quarter" idx="3"/>
          </p:nvPr>
        </p:nvSpPr>
        <p:spPr>
          <a:xfrm>
            <a:off x="998220" y="3227391"/>
            <a:ext cx="7985760" cy="3057525"/>
          </a:xfrm>
          <a:prstGeom prst="rect">
            <a:avLst/>
          </a:prstGeom>
        </p:spPr>
        <p:txBody>
          <a:bodyPr vert="horz"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Footer Placeholder 5"/>
          <p:cNvSpPr>
            <a:spLocks noGrp="1"/>
          </p:cNvSpPr>
          <p:nvPr>
            <p:ph type="ftr" sz="quarter" idx="4"/>
          </p:nvPr>
        </p:nvSpPr>
        <p:spPr>
          <a:xfrm>
            <a:off x="3" y="6453598"/>
            <a:ext cx="4325620" cy="339725"/>
          </a:xfrm>
          <a:prstGeom prst="rect">
            <a:avLst/>
          </a:prstGeom>
        </p:spPr>
        <p:txBody>
          <a:bodyPr vert="horz" rtlCol="0" anchor="b"/>
          <a:lstStyle>
            <a:lvl1pPr algn="l" fontAlgn="auto" latinLnBrk="0">
              <a:spcBef>
                <a:spcPts val="0"/>
              </a:spcBef>
              <a:spcAft>
                <a:spcPts val="0"/>
              </a:spcAft>
              <a:defRPr lang="zh-CN" sz="1200">
                <a:latin typeface="+mn-lt"/>
                <a:ea typeface="+mn-ea"/>
              </a:defRPr>
            </a:lvl1pPr>
          </a:lstStyle>
          <a:p>
            <a:pPr>
              <a:defRPr/>
            </a:pPr>
            <a:endParaRPr/>
          </a:p>
        </p:txBody>
      </p:sp>
      <p:sp>
        <p:nvSpPr>
          <p:cNvPr id="7" name="Slide Number Placeholder 6"/>
          <p:cNvSpPr>
            <a:spLocks noGrp="1"/>
          </p:cNvSpPr>
          <p:nvPr>
            <p:ph type="sldNum" sz="quarter" idx="5"/>
          </p:nvPr>
        </p:nvSpPr>
        <p:spPr>
          <a:xfrm>
            <a:off x="5654274" y="6453598"/>
            <a:ext cx="4325620" cy="339725"/>
          </a:xfrm>
          <a:prstGeom prst="rect">
            <a:avLst/>
          </a:prstGeom>
        </p:spPr>
        <p:txBody>
          <a:bodyPr vert="horz" rtlCol="0" anchor="b"/>
          <a:lstStyle>
            <a:lvl1pPr algn="r" fontAlgn="auto" latinLnBrk="0">
              <a:spcBef>
                <a:spcPts val="0"/>
              </a:spcBef>
              <a:spcAft>
                <a:spcPts val="0"/>
              </a:spcAft>
              <a:defRPr lang="zh-CN" sz="1200">
                <a:latin typeface="+mn-lt"/>
                <a:ea typeface="+mn-ea"/>
              </a:defRPr>
            </a:lvl1pPr>
          </a:lstStyle>
          <a:p>
            <a:pPr>
              <a:defRPr/>
            </a:pPr>
            <a:fld id="{EFF66468-4728-49AD-91D7-46B832FAB9C9}" type="slidenum">
              <a:rPr lang="en-US" altLang="zh-CN"/>
              <a:pPr>
                <a:defRPr/>
              </a:pPr>
              <a:t>‹#›</a:t>
            </a:fld>
            <a:endParaRPr/>
          </a:p>
        </p:txBody>
      </p:sp>
    </p:spTree>
    <p:extLst>
      <p:ext uri="{BB962C8B-B14F-4D97-AF65-F5344CB8AC3E}">
        <p14:creationId xmlns:p14="http://schemas.microsoft.com/office/powerpoint/2010/main" val="1704499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altLang="zh-CN" dirty="0"/>
          </a:p>
        </p:txBody>
      </p:sp>
      <p:sp>
        <p:nvSpPr>
          <p:cNvPr id="17411" name="Slide Number Placeholder 3"/>
          <p:cNvSpPr>
            <a:spLocks noGrp="1"/>
          </p:cNvSpPr>
          <p:nvPr>
            <p:ph type="sldNum" sz="quarter" idx="5"/>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9C7645AE-D9AE-4EA7-AF03-EE8A4D37C18B}" type="slidenum">
              <a:rPr altLang="zh-CN" smtClean="0"/>
              <a:pPr fontAlgn="base">
                <a:spcBef>
                  <a:spcPct val="0"/>
                </a:spcBef>
                <a:spcAft>
                  <a:spcPct val="0"/>
                </a:spcAft>
              </a:pPr>
              <a:t>1</a:t>
            </a:fld>
            <a:endParaRPr altLang="zh-CN"/>
          </a:p>
        </p:txBody>
      </p:sp>
    </p:spTree>
    <p:extLst>
      <p:ext uri="{BB962C8B-B14F-4D97-AF65-F5344CB8AC3E}">
        <p14:creationId xmlns:p14="http://schemas.microsoft.com/office/powerpoint/2010/main" val="1238292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three examples.</a:t>
            </a:r>
          </a:p>
          <a:p>
            <a:r>
              <a:rPr lang="en-US" altLang="zh-CN" dirty="0"/>
              <a:t>The</a:t>
            </a:r>
            <a:r>
              <a:rPr lang="en-US" altLang="zh-CN" baseline="0" dirty="0"/>
              <a:t> first one is data logging. You can collect data about …..</a:t>
            </a:r>
          </a:p>
          <a:p>
            <a:r>
              <a:rPr lang="en-US" altLang="zh-CN" dirty="0"/>
              <a:t>The second one is Interviews and focus group discussions. ……</a:t>
            </a:r>
          </a:p>
          <a:p>
            <a:r>
              <a:rPr lang="en-US" altLang="zh-CN" dirty="0"/>
              <a:t>The</a:t>
            </a:r>
            <a:r>
              <a:rPr lang="en-US" altLang="zh-CN" baseline="0" dirty="0"/>
              <a:t> third example is online or telephone consultants.</a:t>
            </a:r>
          </a:p>
          <a:p>
            <a:r>
              <a:rPr lang="en-US" altLang="zh-CN" baseline="0" dirty="0"/>
              <a:t>It is a remote connection with users, and it sometimes makes users feel reassured. For instance, the Microsoft has a function of “Windows Remote Assistance” to give users some online help. And of course you can get the feedback from the users when you help them.</a:t>
            </a:r>
            <a:endParaRPr lang="zh-CN" altLang="en-US" dirty="0"/>
          </a:p>
        </p:txBody>
      </p:sp>
      <p:sp>
        <p:nvSpPr>
          <p:cNvPr id="4" name="灯片编号占位符 3"/>
          <p:cNvSpPr>
            <a:spLocks noGrp="1"/>
          </p:cNvSpPr>
          <p:nvPr>
            <p:ph type="sldNum" sz="quarter" idx="10"/>
          </p:nvPr>
        </p:nvSpPr>
        <p:spPr/>
        <p:txBody>
          <a:bodyPr/>
          <a:lstStyle/>
          <a:p>
            <a:pPr>
              <a:defRPr/>
            </a:pPr>
            <a:fld id="{EFF66468-4728-49AD-91D7-46B832FAB9C9}" type="slidenum">
              <a:rPr lang="en-US" altLang="zh-CN" smtClean="0"/>
              <a:pPr>
                <a:defRPr/>
              </a:pPr>
              <a:t>10</a:t>
            </a:fld>
            <a:endParaRPr lang="en-US"/>
          </a:p>
        </p:txBody>
      </p:sp>
    </p:spTree>
    <p:extLst>
      <p:ext uri="{BB962C8B-B14F-4D97-AF65-F5344CB8AC3E}">
        <p14:creationId xmlns:p14="http://schemas.microsoft.com/office/powerpoint/2010/main" val="4175179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r>
              <a:rPr lang="en-US" altLang="zh-CN" dirty="0"/>
              <a:t>Ok, so now</a:t>
            </a:r>
            <a:r>
              <a:rPr lang="en-US" altLang="zh-CN" baseline="0" dirty="0"/>
              <a:t> we finished today’s tutorial, in today’s tutorial, we just give a </a:t>
            </a:r>
            <a:r>
              <a:rPr lang="en-US" altLang="zh-CN" sz="1200" baseline="0" dirty="0"/>
              <a:t>r</a:t>
            </a:r>
            <a:r>
              <a:rPr lang="en-US" altLang="zh-HK" sz="1200" dirty="0"/>
              <a:t>eview of Development Process,</a:t>
            </a:r>
            <a:r>
              <a:rPr lang="en-US" altLang="zh-HK" sz="1200" baseline="0" dirty="0"/>
              <a:t> which includes </a:t>
            </a:r>
            <a:r>
              <a:rPr lang="en-US" altLang="zh-CN" dirty="0"/>
              <a:t>Managing the Design Process</a:t>
            </a:r>
            <a:r>
              <a:rPr lang="en-US" altLang="zh-CN" baseline="0" dirty="0"/>
              <a:t> part and </a:t>
            </a:r>
            <a:r>
              <a:rPr lang="en-US" altLang="zh-CN" dirty="0"/>
              <a:t>Evaluating Interface Design part. For more details, you can see the lecture slides of</a:t>
            </a:r>
            <a:r>
              <a:rPr lang="en-US" altLang="zh-CN" baseline="0" dirty="0"/>
              <a:t> </a:t>
            </a:r>
            <a:r>
              <a:rPr lang="en-US" altLang="zh-CN" dirty="0"/>
              <a:t>week</a:t>
            </a:r>
            <a:r>
              <a:rPr lang="en-US" altLang="zh-CN" baseline="0" dirty="0"/>
              <a:t> 4 and week 5.</a:t>
            </a:r>
          </a:p>
          <a:p>
            <a:r>
              <a:rPr lang="en-US" altLang="zh-CN" baseline="0" dirty="0"/>
              <a:t>So…thank you for your coming, now you can prepare for the lecture later. </a:t>
            </a:r>
            <a:endParaRPr lang="en-US" altLang="zh-CN" dirty="0"/>
          </a:p>
          <a:p>
            <a:pPr eaLnBrk="1" hangingPunct="1">
              <a:spcBef>
                <a:spcPct val="0"/>
              </a:spcBef>
            </a:pPr>
            <a:endParaRPr altLang="zh-CN" dirty="0"/>
          </a:p>
        </p:txBody>
      </p:sp>
      <p:sp>
        <p:nvSpPr>
          <p:cNvPr id="17411" name="Slide Number Placeholder 3"/>
          <p:cNvSpPr>
            <a:spLocks noGrp="1"/>
          </p:cNvSpPr>
          <p:nvPr>
            <p:ph type="sldNum" sz="quarter" idx="5"/>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9C7645AE-D9AE-4EA7-AF03-EE8A4D37C18B}" type="slidenum">
              <a:rPr altLang="zh-CN" smtClean="0"/>
              <a:pPr fontAlgn="base">
                <a:spcBef>
                  <a:spcPct val="0"/>
                </a:spcBef>
                <a:spcAft>
                  <a:spcPct val="0"/>
                </a:spcAft>
              </a:pPr>
              <a:t>11</a:t>
            </a:fld>
            <a:endParaRPr altLang="zh-CN"/>
          </a:p>
        </p:txBody>
      </p:sp>
    </p:spTree>
    <p:extLst>
      <p:ext uri="{BB962C8B-B14F-4D97-AF65-F5344CB8AC3E}">
        <p14:creationId xmlns:p14="http://schemas.microsoft.com/office/powerpoint/2010/main" val="1672245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Actually,</a:t>
            </a:r>
            <a:r>
              <a:rPr lang="en-US" altLang="zh-CN" baseline="0" dirty="0"/>
              <a:t> w</a:t>
            </a:r>
            <a:r>
              <a:rPr lang="en-US" altLang="zh-CN" dirty="0"/>
              <a:t>e</a:t>
            </a:r>
            <a:r>
              <a:rPr lang="en-US" altLang="zh-CN" baseline="0" dirty="0"/>
              <a:t> talked about two topics in the development process.</a:t>
            </a:r>
          </a:p>
          <a:p>
            <a:r>
              <a:rPr lang="en-US" altLang="zh-CN" baseline="0" dirty="0"/>
              <a:t>The first one is managing the design process, the second one is evaluating interface designs.</a:t>
            </a:r>
          </a:p>
          <a:p>
            <a:r>
              <a:rPr lang="en-US" altLang="zh-CN" baseline="0" dirty="0"/>
              <a:t>Managing the design process give……</a:t>
            </a:r>
          </a:p>
          <a:p>
            <a:r>
              <a:rPr lang="en-US" altLang="zh-CN" baseline="0" dirty="0"/>
              <a:t>Evaluating interface designs introduce …..</a:t>
            </a:r>
          </a:p>
          <a:p>
            <a:endParaRPr lang="zh-CN" altLang="en-US" dirty="0"/>
          </a:p>
        </p:txBody>
      </p:sp>
      <p:sp>
        <p:nvSpPr>
          <p:cNvPr id="4" name="灯片编号占位符 3"/>
          <p:cNvSpPr>
            <a:spLocks noGrp="1"/>
          </p:cNvSpPr>
          <p:nvPr>
            <p:ph type="sldNum" sz="quarter" idx="10"/>
          </p:nvPr>
        </p:nvSpPr>
        <p:spPr/>
        <p:txBody>
          <a:bodyPr/>
          <a:lstStyle/>
          <a:p>
            <a:pPr>
              <a:defRPr/>
            </a:pPr>
            <a:fld id="{EFF66468-4728-49AD-91D7-46B832FAB9C9}" type="slidenum">
              <a:rPr lang="en-US" altLang="zh-CN" smtClean="0"/>
              <a:pPr>
                <a:defRPr/>
              </a:pPr>
              <a:t>2</a:t>
            </a:fld>
            <a:endParaRPr lang="en-US"/>
          </a:p>
        </p:txBody>
      </p:sp>
    </p:spTree>
    <p:extLst>
      <p:ext uri="{BB962C8B-B14F-4D97-AF65-F5344CB8AC3E}">
        <p14:creationId xmlns:p14="http://schemas.microsoft.com/office/powerpoint/2010/main" val="216994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sz="1200" kern="1200" dirty="0">
                <a:solidFill>
                  <a:schemeClr val="tx1"/>
                </a:solidFill>
                <a:effectLst/>
                <a:latin typeface="+mn-lt"/>
                <a:ea typeface="+mn-ea"/>
                <a:cs typeface="+mn-cs"/>
              </a:rPr>
              <a:t>When we talked about the managing design process part,</a:t>
            </a:r>
            <a:r>
              <a:rPr lang="en-US" sz="1200" kern="1200" baseline="0" dirty="0">
                <a:solidFill>
                  <a:schemeClr val="tx1"/>
                </a:solidFill>
                <a:effectLst/>
                <a:latin typeface="+mn-lt"/>
                <a:ea typeface="+mn-ea"/>
                <a:cs typeface="+mn-cs"/>
              </a:rPr>
              <a:t> the most important concept is the prototyping(</a:t>
            </a:r>
            <a:r>
              <a:rPr lang="zh-CN" altLang="en-US" sz="1200" kern="1200" baseline="0" dirty="0">
                <a:solidFill>
                  <a:schemeClr val="tx1"/>
                </a:solidFill>
                <a:effectLst/>
                <a:latin typeface="+mn-lt"/>
                <a:ea typeface="+mn-ea"/>
                <a:cs typeface="+mn-cs"/>
              </a:rPr>
              <a:t>原型，样板</a:t>
            </a:r>
            <a:r>
              <a:rPr lang="en-US" sz="1200" kern="1200" baseline="0" dirty="0">
                <a:solidFill>
                  <a:schemeClr val="tx1"/>
                </a:solidFill>
                <a:effectLst/>
                <a:latin typeface="+mn-lt"/>
                <a:ea typeface="+mn-ea"/>
                <a:cs typeface="+mn-cs"/>
              </a:rPr>
              <a:t>).</a:t>
            </a:r>
          </a:p>
          <a:p>
            <a:pPr lvl="0"/>
            <a:r>
              <a:rPr lang="en-US" sz="1200" kern="1200" baseline="0" dirty="0">
                <a:solidFill>
                  <a:schemeClr val="tx1"/>
                </a:solidFill>
                <a:effectLst/>
                <a:latin typeface="+mn-lt"/>
                <a:ea typeface="+mn-ea"/>
                <a:cs typeface="+mn-cs"/>
              </a:rPr>
              <a:t>There are two kinds of prototyping, high fidelity prototyping and low fidelity prototyping. We also called them hi-fi and lo-f</a:t>
            </a:r>
            <a:r>
              <a:rPr lang="en-US" altLang="zh-Hans" sz="1200" kern="1200" baseline="0" dirty="0">
                <a:solidFill>
                  <a:schemeClr val="tx1"/>
                </a:solidFill>
                <a:effectLst/>
                <a:latin typeface="+mn-lt"/>
                <a:ea typeface="+mn-ea"/>
                <a:cs typeface="+mn-cs"/>
              </a:rPr>
              <a:t>i</a:t>
            </a:r>
            <a:endParaRPr lang="en-US" sz="1200" kern="1200" baseline="0" dirty="0">
              <a:solidFill>
                <a:schemeClr val="tx1"/>
              </a:solidFill>
              <a:effectLst/>
              <a:latin typeface="+mn-lt"/>
              <a:ea typeface="+mn-ea"/>
              <a:cs typeface="+mn-cs"/>
            </a:endParaRPr>
          </a:p>
          <a:p>
            <a:pPr lvl="0"/>
            <a:r>
              <a:rPr lang="en-US" sz="1200" kern="1200" baseline="0" dirty="0">
                <a:solidFill>
                  <a:schemeClr val="tx1"/>
                </a:solidFill>
                <a:effectLst/>
                <a:latin typeface="+mn-lt"/>
                <a:ea typeface="+mn-ea"/>
                <a:cs typeface="+mn-cs"/>
              </a:rPr>
              <a:t>The Fidelity means level of details. High fidelity means high level of details. The Prototypes look like ……</a:t>
            </a:r>
          </a:p>
          <a:p>
            <a:pPr lvl="0"/>
            <a:r>
              <a:rPr lang="en-US" sz="1200" kern="1200" baseline="0" dirty="0">
                <a:solidFill>
                  <a:schemeClr val="tx1"/>
                </a:solidFill>
                <a:effectLst/>
                <a:latin typeface="+mn-lt"/>
                <a:ea typeface="+mn-ea"/>
                <a:cs typeface="+mn-cs"/>
              </a:rPr>
              <a:t>The low fidelity means low level of details. I</a:t>
            </a:r>
            <a:r>
              <a:rPr lang="en-US" altLang="zh-CN" sz="1200" kern="1200" baseline="0" dirty="0">
                <a:solidFill>
                  <a:schemeClr val="tx1"/>
                </a:solidFill>
                <a:effectLst/>
                <a:latin typeface="+mn-lt"/>
                <a:ea typeface="+mn-ea"/>
                <a:cs typeface="+mn-cs"/>
              </a:rPr>
              <a:t>t is a rendition with many details missing. Here’s an example of lo-fi</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EFF66468-4728-49AD-91D7-46B832FAB9C9}" type="slidenum">
              <a:rPr lang="en-US" altLang="zh-CN" smtClean="0"/>
              <a:pPr>
                <a:defRPr/>
              </a:pPr>
              <a:t>3</a:t>
            </a:fld>
            <a:endParaRPr lang="en-US"/>
          </a:p>
        </p:txBody>
      </p:sp>
    </p:spTree>
    <p:extLst>
      <p:ext uri="{BB962C8B-B14F-4D97-AF65-F5344CB8AC3E}">
        <p14:creationId xmlns:p14="http://schemas.microsoft.com/office/powerpoint/2010/main" val="187700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sz="1200" kern="1200" dirty="0">
                <a:solidFill>
                  <a:schemeClr val="tx1"/>
                </a:solidFill>
                <a:effectLst/>
                <a:latin typeface="+mn-lt"/>
                <a:ea typeface="+mn-ea"/>
                <a:cs typeface="+mn-cs"/>
              </a:rPr>
              <a:t>In</a:t>
            </a:r>
            <a:r>
              <a:rPr lang="en-US" sz="1200" kern="1200" baseline="0" dirty="0">
                <a:solidFill>
                  <a:schemeClr val="tx1"/>
                </a:solidFill>
                <a:effectLst/>
                <a:latin typeface="+mn-lt"/>
                <a:ea typeface="+mn-ea"/>
                <a:cs typeface="+mn-cs"/>
              </a:rPr>
              <a:t> different time, we may use different kinds of prototyping.</a:t>
            </a:r>
          </a:p>
          <a:p>
            <a:pPr lvl="0"/>
            <a:r>
              <a:rPr lang="en-US" sz="1200" kern="1200" baseline="0" dirty="0">
                <a:solidFill>
                  <a:schemeClr val="tx1"/>
                </a:solidFill>
                <a:effectLst/>
                <a:latin typeface="+mn-lt"/>
                <a:ea typeface="+mn-ea"/>
                <a:cs typeface="+mn-cs"/>
              </a:rPr>
              <a:t>The low-fidelity is useful in the early stage of the development of a project. It not require….</a:t>
            </a:r>
          </a:p>
          <a:p>
            <a:pPr lvl="0"/>
            <a:endParaRPr lang="en-US" sz="1200" kern="1200" baseline="0" dirty="0">
              <a:solidFill>
                <a:schemeClr val="tx1"/>
              </a:solidFill>
              <a:effectLst/>
              <a:latin typeface="+mn-lt"/>
              <a:ea typeface="+mn-ea"/>
              <a:cs typeface="+mn-cs"/>
            </a:endParaRPr>
          </a:p>
          <a:p>
            <a:pPr lvl="0"/>
            <a:r>
              <a:rPr lang="en-US" sz="1200" kern="1200" baseline="0" dirty="0">
                <a:solidFill>
                  <a:schemeClr val="tx1"/>
                </a:solidFill>
                <a:effectLst/>
                <a:latin typeface="+mn-lt"/>
                <a:ea typeface="+mn-ea"/>
                <a:cs typeface="+mn-cs"/>
              </a:rPr>
              <a:t>The high-fidelity prototype mimic the final product and …</a:t>
            </a:r>
          </a:p>
          <a:p>
            <a:pPr lvl="0"/>
            <a:endParaRPr lang="en-US" sz="1200" kern="1200" baseline="0" dirty="0">
              <a:solidFill>
                <a:schemeClr val="tx1"/>
              </a:solidFill>
              <a:effectLst/>
              <a:latin typeface="+mn-lt"/>
              <a:ea typeface="+mn-ea"/>
              <a:cs typeface="+mn-cs"/>
            </a:endParaRPr>
          </a:p>
          <a:p>
            <a:pPr lvl="0"/>
            <a:r>
              <a:rPr lang="en-US" altLang="zh-Hans" sz="1200" kern="1200" baseline="0" dirty="0">
                <a:solidFill>
                  <a:schemeClr val="tx1"/>
                </a:solidFill>
                <a:effectLst/>
                <a:latin typeface="+mn-lt"/>
                <a:ea typeface="+mn-ea"/>
                <a:cs typeface="+mn-cs"/>
              </a:rPr>
              <a:t>For</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our</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assignment,</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we</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also</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let</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you</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to</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finish</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the</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lo-fi</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design</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and</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hi-fi</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design.</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As</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you</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can</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see,</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we</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let</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you</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design</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the</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lo-fi</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in</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the</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early</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stage,</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and</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finally</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we</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will</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let</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you</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to</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design</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the</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hi-fi</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at</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the</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end</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of</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the</a:t>
            </a:r>
            <a:r>
              <a:rPr lang="zh-Hans" altLang="en-US" sz="1200" kern="1200" baseline="0" dirty="0">
                <a:solidFill>
                  <a:schemeClr val="tx1"/>
                </a:solidFill>
                <a:effectLst/>
                <a:latin typeface="+mn-lt"/>
                <a:ea typeface="+mn-ea"/>
                <a:cs typeface="+mn-cs"/>
              </a:rPr>
              <a:t> </a:t>
            </a:r>
            <a:r>
              <a:rPr lang="en-US" altLang="zh-Hans" sz="1200" kern="1200" baseline="0" dirty="0">
                <a:solidFill>
                  <a:schemeClr val="tx1"/>
                </a:solidFill>
                <a:effectLst/>
                <a:latin typeface="+mn-lt"/>
                <a:ea typeface="+mn-ea"/>
                <a:cs typeface="+mn-cs"/>
              </a:rPr>
              <a:t>course.</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EFF66468-4728-49AD-91D7-46B832FAB9C9}" type="slidenum">
              <a:rPr lang="en-US" altLang="zh-CN" smtClean="0"/>
              <a:pPr>
                <a:defRPr/>
              </a:pPr>
              <a:t>4</a:t>
            </a:fld>
            <a:endParaRPr lang="en-US"/>
          </a:p>
        </p:txBody>
      </p:sp>
    </p:spTree>
    <p:extLst>
      <p:ext uri="{BB962C8B-B14F-4D97-AF65-F5344CB8AC3E}">
        <p14:creationId xmlns:p14="http://schemas.microsoft.com/office/powerpoint/2010/main" val="1271642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We</a:t>
            </a:r>
            <a:r>
              <a:rPr lang="en-US" sz="1200" kern="1200" baseline="0" dirty="0">
                <a:solidFill>
                  <a:schemeClr val="tx1"/>
                </a:solidFill>
                <a:effectLst/>
                <a:latin typeface="+mn-lt"/>
                <a:ea typeface="+mn-ea"/>
                <a:cs typeface="+mn-cs"/>
              </a:rPr>
              <a:t> also talked about the User Studies and Observations.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effectLst/>
                <a:latin typeface="+mn-lt"/>
                <a:ea typeface="+mn-ea"/>
                <a:cs typeface="+mn-cs"/>
              </a:rPr>
              <a:t>It is in early stage of user interface design.</a:t>
            </a:r>
            <a:endParaRPr lang="en-US" sz="1200" kern="1200" dirty="0">
              <a:solidFill>
                <a:schemeClr val="tx1"/>
              </a:solidFill>
              <a:effectLst/>
              <a:latin typeface="+mn-lt"/>
              <a:ea typeface="+mn-ea"/>
              <a:cs typeface="+mn-cs"/>
            </a:endParaRPr>
          </a:p>
          <a:p>
            <a:r>
              <a:rPr lang="en-US" altLang="zh-CN" dirty="0"/>
              <a:t>We mainly studied</a:t>
            </a:r>
            <a:r>
              <a:rPr lang="en-US" altLang="zh-CN" baseline="0" dirty="0"/>
              <a:t> the Ethnographic Observation in this topic.</a:t>
            </a:r>
          </a:p>
          <a:p>
            <a:r>
              <a:rPr lang="en-US" altLang="zh-CN" baseline="0" dirty="0"/>
              <a:t>Remember it has four steps, Preparation, Field study, analysis, reporting.</a:t>
            </a:r>
          </a:p>
          <a:p>
            <a:r>
              <a:rPr lang="en-US" altLang="zh-CN" baseline="0" dirty="0"/>
              <a:t>The steps are usually to be ….</a:t>
            </a:r>
            <a:endParaRPr lang="zh-CN" altLang="en-US" dirty="0"/>
          </a:p>
        </p:txBody>
      </p:sp>
      <p:sp>
        <p:nvSpPr>
          <p:cNvPr id="4" name="灯片编号占位符 3"/>
          <p:cNvSpPr>
            <a:spLocks noGrp="1"/>
          </p:cNvSpPr>
          <p:nvPr>
            <p:ph type="sldNum" sz="quarter" idx="10"/>
          </p:nvPr>
        </p:nvSpPr>
        <p:spPr/>
        <p:txBody>
          <a:bodyPr/>
          <a:lstStyle/>
          <a:p>
            <a:pPr>
              <a:defRPr/>
            </a:pPr>
            <a:fld id="{EFF66468-4728-49AD-91D7-46B832FAB9C9}" type="slidenum">
              <a:rPr lang="en-US" altLang="zh-CN" smtClean="0"/>
              <a:pPr>
                <a:defRPr/>
              </a:pPr>
              <a:t>5</a:t>
            </a:fld>
            <a:endParaRPr lang="en-US"/>
          </a:p>
        </p:txBody>
      </p:sp>
    </p:spTree>
    <p:extLst>
      <p:ext uri="{BB962C8B-B14F-4D97-AF65-F5344CB8AC3E}">
        <p14:creationId xmlns:p14="http://schemas.microsoft.com/office/powerpoint/2010/main" val="210422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lvl="0"/>
            <a:r>
              <a:rPr lang="en-US" sz="1200" kern="1200" dirty="0" err="1">
                <a:solidFill>
                  <a:schemeClr val="tx1"/>
                </a:solidFill>
                <a:effectLst/>
                <a:latin typeface="+mn-lt"/>
                <a:ea typeface="+mn-ea"/>
                <a:cs typeface="+mn-cs"/>
              </a:rPr>
              <a:t>Ummm</a:t>
            </a:r>
            <a:r>
              <a:rPr lang="en-US" sz="1200" kern="1200" dirty="0">
                <a:solidFill>
                  <a:schemeClr val="tx1"/>
                </a:solidFill>
                <a:effectLst/>
                <a:latin typeface="+mn-lt"/>
                <a:ea typeface="+mn-ea"/>
                <a:cs typeface="+mn-cs"/>
              </a:rPr>
              <a:t>... Let</a:t>
            </a:r>
            <a:r>
              <a:rPr lang="en-US" sz="1200" kern="1200" baseline="0" dirty="0">
                <a:solidFill>
                  <a:schemeClr val="tx1"/>
                </a:solidFill>
                <a:effectLst/>
                <a:latin typeface="+mn-lt"/>
                <a:ea typeface="+mn-ea"/>
                <a:cs typeface="+mn-cs"/>
              </a:rPr>
              <a:t> me emphasis more about the Field study because the other three is easy for you to understand.</a:t>
            </a:r>
          </a:p>
          <a:p>
            <a:pPr lvl="0"/>
            <a:r>
              <a:rPr lang="en-US" sz="1200" kern="1200" baseline="0" dirty="0">
                <a:solidFill>
                  <a:schemeClr val="tx1"/>
                </a:solidFill>
                <a:effectLst/>
                <a:latin typeface="+mn-lt"/>
                <a:ea typeface="+mn-ea"/>
                <a:cs typeface="+mn-cs"/>
              </a:rPr>
              <a:t>Before we do the Field study, we have done the preparation. So the observer has already gained understanding…..</a:t>
            </a:r>
          </a:p>
          <a:p>
            <a:pPr lvl="0"/>
            <a:r>
              <a:rPr lang="en-US" sz="1200" kern="1200" baseline="0" dirty="0">
                <a:solidFill>
                  <a:schemeClr val="tx1"/>
                </a:solidFill>
                <a:effectLst/>
                <a:latin typeface="+mn-lt"/>
                <a:ea typeface="+mn-ea"/>
                <a:cs typeface="+mn-cs"/>
              </a:rPr>
              <a:t>In the field study, the first action is to get…..</a:t>
            </a:r>
          </a:p>
          <a:p>
            <a:pPr lvl="0"/>
            <a:endParaRPr lang="en-US" sz="1200" kern="1200" baseline="0" dirty="0">
              <a:solidFill>
                <a:schemeClr val="tx1"/>
              </a:solidFill>
              <a:effectLst/>
              <a:latin typeface="+mn-lt"/>
              <a:ea typeface="+mn-ea"/>
              <a:cs typeface="+mn-cs"/>
            </a:endParaRPr>
          </a:p>
          <a:p>
            <a:pPr lvl="0"/>
            <a:endParaRPr lang="en-US" sz="1200" kern="1200" baseline="0" dirty="0">
              <a:solidFill>
                <a:schemeClr val="tx1"/>
              </a:solidFill>
              <a:effectLst/>
              <a:latin typeface="+mn-lt"/>
              <a:ea typeface="+mn-ea"/>
              <a:cs typeface="+mn-cs"/>
            </a:endParaRPr>
          </a:p>
          <a:p>
            <a:pPr lvl="0"/>
            <a:endParaRPr lang="en-US" sz="1200" kern="1200" baseline="0" dirty="0">
              <a:solidFill>
                <a:schemeClr val="tx1"/>
              </a:solidFill>
              <a:effectLst/>
              <a:latin typeface="+mn-lt"/>
              <a:ea typeface="+mn-ea"/>
              <a:cs typeface="+mn-cs"/>
            </a:endParaRPr>
          </a:p>
          <a:p>
            <a:pPr marL="228600" lvl="0" indent="-228600">
              <a:buAutoNum type="arabicParenR"/>
            </a:pPr>
            <a:r>
              <a:rPr lang="en-US" altLang="zh-HK" dirty="0"/>
              <a:t>Preparation – Understand organization policies and work culture, or the family values – Familiarize yourself with existing interface and its history – Set initial goals and prepare questions – Gain access and permission to observe/interview </a:t>
            </a:r>
          </a:p>
          <a:p>
            <a:pPr marL="228600" lvl="0" indent="-228600">
              <a:buAutoNum type="arabicParenR"/>
            </a:pPr>
            <a:r>
              <a:rPr lang="en-US" altLang="zh-HK" dirty="0"/>
              <a:t>Field Study – Establish rapport (mutual understanding or trust and agreement between people) with managers and users • Respect the rules of the workplace – Observe/interview users in their workplace, and collect subjective/objective quantitative/qualitative data – Follow any leads that emerge from the visits – Record the visits</a:t>
            </a:r>
            <a:endParaRPr lang="en-US" sz="1200" kern="1200" baseline="0" dirty="0">
              <a:solidFill>
                <a:schemeClr val="tx1"/>
              </a:solidFill>
              <a:effectLst/>
              <a:latin typeface="+mn-lt"/>
              <a:ea typeface="+mn-ea"/>
              <a:cs typeface="+mn-cs"/>
            </a:endParaRPr>
          </a:p>
          <a:p>
            <a:pPr marL="228600" lvl="0" indent="-228600">
              <a:buAutoNum type="arabicParenR" startAt="3"/>
            </a:pPr>
            <a:r>
              <a:rPr lang="en-US" altLang="zh-HK" dirty="0"/>
              <a:t>Analysis – Compile the collected data in numerical, textual, and multimedia databases – Quantify data and compile statistics – Reduce and interpret the data – Refine the goals and the process used </a:t>
            </a:r>
          </a:p>
          <a:p>
            <a:pPr marL="228600" lvl="0" indent="-228600">
              <a:buAutoNum type="arabicParenR" startAt="3"/>
            </a:pPr>
            <a:r>
              <a:rPr lang="en-US" altLang="zh-HK" dirty="0"/>
              <a:t>Reporting – Consider multiple audiences and goals – Prepare a report and present the findings</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EFF66468-4728-49AD-91D7-46B832FAB9C9}" type="slidenum">
              <a:rPr lang="en-US" altLang="zh-CN" smtClean="0"/>
              <a:pPr>
                <a:defRPr/>
              </a:pPr>
              <a:t>6</a:t>
            </a:fld>
            <a:endParaRPr lang="en-US"/>
          </a:p>
        </p:txBody>
      </p:sp>
    </p:spTree>
    <p:extLst>
      <p:ext uri="{BB962C8B-B14F-4D97-AF65-F5344CB8AC3E}">
        <p14:creationId xmlns:p14="http://schemas.microsoft.com/office/powerpoint/2010/main" val="2833898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Then,</a:t>
            </a:r>
            <a:r>
              <a:rPr lang="en-US" baseline="0" dirty="0"/>
              <a:t> we go to another topic of development process, the Evaluation of user interfaces.</a:t>
            </a:r>
          </a:p>
          <a:p>
            <a:r>
              <a:rPr lang="en-US" baseline="0" dirty="0"/>
              <a:t>First, there are five commonly used strategies, Expert Review, …….</a:t>
            </a:r>
            <a:endParaRPr lang="en-US" dirty="0"/>
          </a:p>
        </p:txBody>
      </p:sp>
      <p:sp>
        <p:nvSpPr>
          <p:cNvPr id="4" name="灯片编号占位符 3"/>
          <p:cNvSpPr>
            <a:spLocks noGrp="1"/>
          </p:cNvSpPr>
          <p:nvPr>
            <p:ph type="sldNum" sz="quarter" idx="10"/>
          </p:nvPr>
        </p:nvSpPr>
        <p:spPr/>
        <p:txBody>
          <a:bodyPr/>
          <a:lstStyle/>
          <a:p>
            <a:pPr>
              <a:defRPr/>
            </a:pPr>
            <a:fld id="{EFF66468-4728-49AD-91D7-46B832FAB9C9}" type="slidenum">
              <a:rPr lang="en-US" altLang="zh-CN" smtClean="0"/>
              <a:pPr>
                <a:defRPr/>
              </a:pPr>
              <a:t>7</a:t>
            </a:fld>
            <a:endParaRPr lang="en-US"/>
          </a:p>
        </p:txBody>
      </p:sp>
    </p:spTree>
    <p:extLst>
      <p:ext uri="{BB962C8B-B14F-4D97-AF65-F5344CB8AC3E}">
        <p14:creationId xmlns:p14="http://schemas.microsoft.com/office/powerpoint/2010/main" val="584339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So here’s the structure of the evaluation of user</a:t>
            </a:r>
            <a:r>
              <a:rPr lang="en-US" sz="1200" kern="1200" baseline="0" dirty="0">
                <a:solidFill>
                  <a:schemeClr val="tx1"/>
                </a:solidFill>
                <a:effectLst/>
                <a:latin typeface="+mn-lt"/>
                <a:ea typeface="+mn-ea"/>
                <a:cs typeface="+mn-cs"/>
              </a:rPr>
              <a:t> interfaces.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effectLst/>
                <a:latin typeface="+mn-lt"/>
                <a:ea typeface="+mn-ea"/>
                <a:cs typeface="+mn-cs"/>
              </a:rPr>
              <a:t>You can see the five strategies here…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effectLst/>
                <a:latin typeface="+mn-lt"/>
                <a:ea typeface="+mn-ea"/>
                <a:cs typeface="+mn-cs"/>
              </a:rPr>
              <a:t>The Expert Review includes six sub methods…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effectLst/>
                <a:latin typeface="+mn-lt"/>
                <a:ea typeface="+mn-ea"/>
                <a:cs typeface="+mn-cs"/>
              </a:rPr>
              <a:t>1.The first one is heuristic evaluation. It is the </a:t>
            </a:r>
            <a:r>
              <a:rPr lang="en-US" sz="1200" kern="1200" dirty="0">
                <a:solidFill>
                  <a:schemeClr val="tx1"/>
                </a:solidFill>
                <a:effectLst/>
                <a:latin typeface="+mn-lt"/>
                <a:ea typeface="+mn-ea"/>
                <a:cs typeface="+mn-cs"/>
              </a:rPr>
              <a:t>Expert reviewer’s personal critic</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2.The</a:t>
            </a:r>
            <a:r>
              <a:rPr lang="en-US" sz="1200" kern="1200" baseline="0" dirty="0">
                <a:solidFill>
                  <a:schemeClr val="tx1"/>
                </a:solidFill>
                <a:effectLst/>
                <a:latin typeface="+mn-lt"/>
                <a:ea typeface="+mn-ea"/>
                <a:cs typeface="+mn-cs"/>
              </a:rPr>
              <a:t> second one is</a:t>
            </a:r>
            <a:r>
              <a:rPr lang="en-US" sz="1200" kern="1200" dirty="0">
                <a:solidFill>
                  <a:schemeClr val="tx1"/>
                </a:solidFill>
                <a:effectLst/>
                <a:latin typeface="+mn-lt"/>
                <a:ea typeface="+mn-ea"/>
                <a:cs typeface="+mn-cs"/>
              </a:rPr>
              <a:t> Guidelines review. The</a:t>
            </a:r>
            <a:r>
              <a:rPr lang="en-US" sz="1200" kern="1200" baseline="0" dirty="0">
                <a:solidFill>
                  <a:schemeClr val="tx1"/>
                </a:solidFill>
                <a:effectLst/>
                <a:latin typeface="+mn-lt"/>
                <a:ea typeface="+mn-ea"/>
                <a:cs typeface="+mn-cs"/>
              </a:rPr>
              <a:t> aim of it is to m</a:t>
            </a:r>
            <a:r>
              <a:rPr lang="en-US" sz="1200" kern="1200" dirty="0">
                <a:solidFill>
                  <a:schemeClr val="tx1"/>
                </a:solidFill>
                <a:effectLst/>
                <a:latin typeface="+mn-lt"/>
                <a:ea typeface="+mn-ea"/>
                <a:cs typeface="+mn-cs"/>
              </a:rPr>
              <a:t>ake sure UI adheres to established guidelines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3.The third one is Consistency checking. It</a:t>
            </a:r>
            <a:r>
              <a:rPr lang="en-US" sz="1200" kern="1200" baseline="0" dirty="0">
                <a:solidFill>
                  <a:schemeClr val="tx1"/>
                </a:solidFill>
                <a:effectLst/>
                <a:latin typeface="+mn-lt"/>
                <a:ea typeface="+mn-ea"/>
                <a:cs typeface="+mn-cs"/>
              </a:rPr>
              <a:t> is a </a:t>
            </a:r>
            <a:r>
              <a:rPr lang="en-US" sz="1200" kern="1200" dirty="0">
                <a:solidFill>
                  <a:schemeClr val="tx1"/>
                </a:solidFill>
                <a:effectLst/>
                <a:latin typeface="+mn-lt"/>
                <a:ea typeface="+mn-ea"/>
                <a:cs typeface="+mn-cs"/>
              </a:rPr>
              <a:t>Check for consistency through-out interface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4.The</a:t>
            </a:r>
            <a:r>
              <a:rPr lang="en-US" sz="1200" kern="1200" baseline="0" dirty="0">
                <a:solidFill>
                  <a:schemeClr val="tx1"/>
                </a:solidFill>
                <a:effectLst/>
                <a:latin typeface="+mn-lt"/>
                <a:ea typeface="+mn-ea"/>
                <a:cs typeface="+mn-cs"/>
              </a:rPr>
              <a:t> forth one is </a:t>
            </a:r>
            <a:r>
              <a:rPr lang="en-US" sz="1200" kern="1200" dirty="0">
                <a:solidFill>
                  <a:schemeClr val="tx1"/>
                </a:solidFill>
                <a:effectLst/>
                <a:latin typeface="+mn-lt"/>
                <a:ea typeface="+mn-ea"/>
                <a:cs typeface="+mn-cs"/>
              </a:rPr>
              <a:t>Cognitive walkthrough. We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Simulate performing certain tasks in this method</a:t>
            </a:r>
            <a:r>
              <a:rPr lang="en-US" sz="1200" kern="1200" baseline="0" dirty="0">
                <a:solidFill>
                  <a:schemeClr val="tx1"/>
                </a:solidFill>
                <a:effectLst/>
                <a:latin typeface="+mn-lt"/>
                <a:ea typeface="+mn-ea"/>
                <a:cs typeface="+mn-cs"/>
              </a:rPr>
              <a:t> to see whether the user will behave the way you thought they would.</a:t>
            </a:r>
            <a:endParaRPr lang="en-US"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5.The next one is Metaphors of human thinking. It</a:t>
            </a:r>
            <a:r>
              <a:rPr lang="en-US" sz="1200" kern="1200" baseline="0" dirty="0">
                <a:solidFill>
                  <a:schemeClr val="tx1"/>
                </a:solidFill>
                <a:effectLst/>
                <a:latin typeface="+mn-lt"/>
                <a:ea typeface="+mn-ea"/>
                <a:cs typeface="+mn-cs"/>
              </a:rPr>
              <a:t> f</a:t>
            </a:r>
            <a:r>
              <a:rPr lang="en-US" sz="1200" kern="1200" dirty="0">
                <a:solidFill>
                  <a:schemeClr val="tx1"/>
                </a:solidFill>
                <a:effectLst/>
                <a:latin typeface="+mn-lt"/>
                <a:ea typeface="+mn-ea"/>
                <a:cs typeface="+mn-cs"/>
              </a:rPr>
              <a:t>ocuses on how users’ mental activity when they use the interface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6.T</a:t>
            </a:r>
            <a:r>
              <a:rPr lang="en-US" altLang="zh-CN" sz="1200" kern="1200" dirty="0">
                <a:solidFill>
                  <a:schemeClr val="tx1"/>
                </a:solidFill>
                <a:effectLst/>
                <a:latin typeface="+mn-lt"/>
                <a:ea typeface="+mn-ea"/>
                <a:cs typeface="+mn-cs"/>
              </a:rPr>
              <a:t>he</a:t>
            </a:r>
            <a:r>
              <a:rPr lang="en-US" sz="1200" kern="1200" dirty="0">
                <a:solidFill>
                  <a:schemeClr val="tx1"/>
                </a:solidFill>
                <a:effectLst/>
                <a:latin typeface="+mn-lt"/>
                <a:ea typeface="+mn-ea"/>
                <a:cs typeface="+mn-cs"/>
              </a:rPr>
              <a:t> final one is Formal usability inspection(</a:t>
            </a:r>
            <a:r>
              <a:rPr lang="zh-CN" altLang="en-US" sz="1200" kern="1200" dirty="0">
                <a:solidFill>
                  <a:schemeClr val="tx1"/>
                </a:solidFill>
                <a:effectLst/>
                <a:latin typeface="+mn-lt"/>
                <a:ea typeface="+mn-ea"/>
                <a:cs typeface="+mn-cs"/>
              </a:rPr>
              <a:t>检查</a:t>
            </a:r>
            <a:r>
              <a:rPr lang="en-US" sz="1200" kern="1200" dirty="0">
                <a:solidFill>
                  <a:schemeClr val="tx1"/>
                </a:solidFill>
                <a:effectLst/>
                <a:latin typeface="+mn-lt"/>
                <a:ea typeface="+mn-ea"/>
                <a:cs typeface="+mn-cs"/>
              </a:rPr>
              <a:t>).In</a:t>
            </a:r>
            <a:r>
              <a:rPr lang="en-US" sz="1200" kern="1200" baseline="0" dirty="0">
                <a:solidFill>
                  <a:schemeClr val="tx1"/>
                </a:solidFill>
                <a:effectLst/>
                <a:latin typeface="+mn-lt"/>
                <a:ea typeface="+mn-ea"/>
                <a:cs typeface="+mn-cs"/>
              </a:rPr>
              <a:t> this method, </a:t>
            </a:r>
            <a:r>
              <a:rPr lang="en-US" sz="1200" kern="1200" dirty="0">
                <a:solidFill>
                  <a:schemeClr val="tx1"/>
                </a:solidFill>
                <a:effectLst/>
                <a:latin typeface="+mn-lt"/>
                <a:ea typeface="+mn-ea"/>
                <a:cs typeface="+mn-cs"/>
              </a:rPr>
              <a:t>UI designers defend their choices against a “hostile” expert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That’s the expert</a:t>
            </a:r>
            <a:r>
              <a:rPr lang="en-US" sz="1200" kern="1200" baseline="0" dirty="0">
                <a:solidFill>
                  <a:schemeClr val="tx1"/>
                </a:solidFill>
                <a:effectLst/>
                <a:latin typeface="+mn-lt"/>
                <a:ea typeface="+mn-ea"/>
                <a:cs typeface="+mn-cs"/>
              </a:rPr>
              <a:t> review…and the next one is usability Testing. It stimulates the construction of usability lab. You need to choose the participants, recording the users’ activities, and do various usability testing. There are seven kinds of usability tests, I didn’t draw them here, you can see the lecture slides of week 5 to get the details.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Also,</a:t>
            </a:r>
            <a:r>
              <a:rPr lang="en-US" sz="1200" kern="1200" baseline="0" dirty="0">
                <a:solidFill>
                  <a:schemeClr val="tx1"/>
                </a:solidFill>
                <a:effectLst/>
                <a:latin typeface="+mn-lt"/>
                <a:ea typeface="+mn-ea"/>
                <a:cs typeface="+mn-cs"/>
              </a:rPr>
              <a:t> you can use the survey instruments to evaluate the user interface, and you can also do the acceptance Tests to verify requirements.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effectLst/>
                <a:latin typeface="+mn-lt"/>
                <a:ea typeface="+mn-ea"/>
                <a:cs typeface="+mn-cs"/>
              </a:rPr>
              <a:t>And the final Evaluation strategy is evaluation during active use.</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EFF66468-4728-49AD-91D7-46B832FAB9C9}" type="slidenum">
              <a:rPr lang="en-US" altLang="zh-CN" smtClean="0"/>
              <a:pPr>
                <a:defRPr/>
              </a:pPr>
              <a:t>8</a:t>
            </a:fld>
            <a:endParaRPr lang="en-US"/>
          </a:p>
        </p:txBody>
      </p:sp>
    </p:spTree>
    <p:extLst>
      <p:ext uri="{BB962C8B-B14F-4D97-AF65-F5344CB8AC3E}">
        <p14:creationId xmlns:p14="http://schemas.microsoft.com/office/powerpoint/2010/main" val="401520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aim of it is to get continuous feedback.</a:t>
            </a:r>
          </a:p>
          <a:p>
            <a:r>
              <a:rPr lang="en-US" altLang="zh-CN" dirty="0"/>
              <a:t>It</a:t>
            </a:r>
            <a:r>
              <a:rPr lang="en-US" altLang="zh-CN" baseline="0" dirty="0"/>
              <a:t> </a:t>
            </a:r>
            <a:r>
              <a:rPr lang="en-US" altLang="zh-Hans" baseline="0" dirty="0"/>
              <a:t>is</a:t>
            </a:r>
            <a:r>
              <a:rPr lang="zh-Hans" altLang="en-US" baseline="0" dirty="0"/>
              <a:t> </a:t>
            </a:r>
            <a:r>
              <a:rPr lang="en-US" altLang="zh-CN" baseline="0" dirty="0"/>
              <a:t>performed …..</a:t>
            </a:r>
            <a:endParaRPr lang="zh-CN" altLang="en-US" dirty="0"/>
          </a:p>
        </p:txBody>
      </p:sp>
      <p:sp>
        <p:nvSpPr>
          <p:cNvPr id="4" name="灯片编号占位符 3"/>
          <p:cNvSpPr>
            <a:spLocks noGrp="1"/>
          </p:cNvSpPr>
          <p:nvPr>
            <p:ph type="sldNum" sz="quarter" idx="10"/>
          </p:nvPr>
        </p:nvSpPr>
        <p:spPr/>
        <p:txBody>
          <a:bodyPr/>
          <a:lstStyle/>
          <a:p>
            <a:pPr>
              <a:defRPr/>
            </a:pPr>
            <a:fld id="{EFF66468-4728-49AD-91D7-46B832FAB9C9}" type="slidenum">
              <a:rPr lang="en-US" altLang="zh-CN" smtClean="0"/>
              <a:pPr>
                <a:defRPr/>
              </a:pPr>
              <a:t>9</a:t>
            </a:fld>
            <a:endParaRPr lang="en-US"/>
          </a:p>
        </p:txBody>
      </p:sp>
    </p:spTree>
    <p:extLst>
      <p:ext uri="{BB962C8B-B14F-4D97-AF65-F5344CB8AC3E}">
        <p14:creationId xmlns:p14="http://schemas.microsoft.com/office/powerpoint/2010/main" val="969567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grpSp>
        <p:nvGrpSpPr>
          <p:cNvPr id="5" name="Group 14"/>
          <p:cNvGrpSpPr>
            <a:grpSpLocks/>
          </p:cNvGrpSpPr>
          <p:nvPr/>
        </p:nvGrpSpPr>
        <p:grpSpPr bwMode="auto">
          <a:xfrm>
            <a:off x="-3175" y="4953000"/>
            <a:ext cx="9147175" cy="1911350"/>
            <a:chOff x="-3765" y="4832896"/>
            <a:chExt cx="9147765" cy="2032192"/>
          </a:xfrm>
        </p:grpSpPr>
        <p:sp>
          <p:nvSpPr>
            <p:cNvPr id="6" name="Shape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zh-CN">
                <a:latin typeface="+mn-lt"/>
                <a:ea typeface="+mn-ea"/>
              </a:endParaRPr>
            </a:p>
          </p:txBody>
        </p:sp>
        <p:sp>
          <p:nvSpPr>
            <p:cNvPr id="7" name="Shape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zh-CN">
                <a:latin typeface="+mn-lt"/>
                <a:ea typeface="+mn-ea"/>
              </a:endParaRPr>
            </a:p>
          </p:txBody>
        </p:sp>
        <p:sp>
          <p:nvSpPr>
            <p:cNvPr id="8"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1" name="Picture 2" descr="C:\Users\Mr Jiang\Desktop\hccl16.jpg"/>
          <p:cNvPicPr>
            <a:picLocks noChangeAspect="1" noChangeArrowheads="1"/>
          </p:cNvPicPr>
          <p:nvPr userDrawn="1"/>
        </p:nvPicPr>
        <p:blipFill>
          <a:blip r:embed="rId3" cstate="print"/>
          <a:srcRect/>
          <a:stretch>
            <a:fillRect/>
          </a:stretch>
        </p:blipFill>
        <p:spPr bwMode="auto">
          <a:xfrm>
            <a:off x="7164288" y="0"/>
            <a:ext cx="1979712" cy="732068"/>
          </a:xfrm>
          <a:prstGeom prst="rect">
            <a:avLst/>
          </a:prstGeom>
          <a:noFill/>
          <a:ln w="9525">
            <a:noFill/>
            <a:miter lim="800000"/>
            <a:headEnd/>
            <a:tailEnd/>
          </a:ln>
        </p:spPr>
      </p:pic>
      <p:sp>
        <p:nvSpPr>
          <p:cNvPr id="9" name="Title 8"/>
          <p:cNvSpPr>
            <a:spLocks noGrp="1"/>
          </p:cNvSpPr>
          <p:nvPr>
            <p:ph type="ctrTitle"/>
          </p:nvPr>
        </p:nvSpPr>
        <p:spPr>
          <a:xfrm>
            <a:off x="685800" y="1752601"/>
            <a:ext cx="7772400" cy="1829761"/>
          </a:xfrm>
        </p:spPr>
        <p:txBody>
          <a:bodyPr anchor="b"/>
          <a:lstStyle>
            <a:lvl1pPr algn="r" latinLnBrk="0">
              <a:defRPr lang="zh-CN"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zh-CN"/>
          </a:p>
        </p:txBody>
      </p:sp>
      <p:sp>
        <p:nvSpPr>
          <p:cNvPr id="17" name="Subtitle 16"/>
          <p:cNvSpPr>
            <a:spLocks noGrp="1"/>
          </p:cNvSpPr>
          <p:nvPr>
            <p:ph type="subTitle" idx="1"/>
          </p:nvPr>
        </p:nvSpPr>
        <p:spPr>
          <a:xfrm>
            <a:off x="685800" y="3582807"/>
            <a:ext cx="7772400" cy="1199704"/>
          </a:xfrm>
        </p:spPr>
        <p:txBody>
          <a:bodyPr/>
          <a:lstStyle>
            <a:lvl1pPr marL="0" marR="64008" indent="0" algn="r" latinLnBrk="0">
              <a:buNone/>
              <a:defRPr lang="zh-CN">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zh-CN"/>
          </a:p>
        </p:txBody>
      </p:sp>
      <p:sp>
        <p:nvSpPr>
          <p:cNvPr id="12" name="Date Placeholder 29"/>
          <p:cNvSpPr>
            <a:spLocks noGrp="1"/>
          </p:cNvSpPr>
          <p:nvPr>
            <p:ph type="dt" sz="half" idx="10"/>
          </p:nvPr>
        </p:nvSpPr>
        <p:spPr/>
        <p:txBody>
          <a:bodyPr/>
          <a:lstStyle>
            <a:lvl1pPr latinLnBrk="0">
              <a:defRPr lang="zh-CN" smtClean="0">
                <a:solidFill>
                  <a:srgbClr val="FFFFFF"/>
                </a:solidFill>
              </a:defRPr>
            </a:lvl1pPr>
            <a:extLst/>
          </a:lstStyle>
          <a:p>
            <a:pPr>
              <a:defRPr/>
            </a:pPr>
            <a:fld id="{C07B92E9-095D-406B-BFF6-4561F418DA3E}" type="datetime1">
              <a:rPr lang="en-US" altLang="zh-CN"/>
              <a:pPr>
                <a:defRPr/>
              </a:pPr>
              <a:t>2/8/22</a:t>
            </a:fld>
            <a:endParaRPr dirty="0"/>
          </a:p>
        </p:txBody>
      </p:sp>
      <p:sp>
        <p:nvSpPr>
          <p:cNvPr id="13" name="Footer Placeholder 18"/>
          <p:cNvSpPr>
            <a:spLocks noGrp="1"/>
          </p:cNvSpPr>
          <p:nvPr>
            <p:ph type="ftr" sz="quarter" idx="11"/>
          </p:nvPr>
        </p:nvSpPr>
        <p:spPr/>
        <p:txBody>
          <a:bodyPr/>
          <a:lstStyle>
            <a:lvl1pPr algn="ctr" latinLnBrk="0">
              <a:defRPr lang="zh-CN" dirty="0" smtClean="0">
                <a:solidFill>
                  <a:schemeClr val="accent1">
                    <a:tint val="20000"/>
                  </a:schemeClr>
                </a:solidFill>
              </a:defRPr>
            </a:lvl1pPr>
            <a:extLst/>
          </a:lstStyle>
          <a:p>
            <a:pPr>
              <a:defRPr/>
            </a:pPr>
            <a:r>
              <a:rPr lang="en-US" altLang="zh-CN"/>
              <a:t>CUHK</a:t>
            </a:r>
            <a:endParaRPr lang="en-US"/>
          </a:p>
        </p:txBody>
      </p:sp>
      <p:sp>
        <p:nvSpPr>
          <p:cNvPr id="14" name="Slide Number Placeholder 26"/>
          <p:cNvSpPr>
            <a:spLocks noGrp="1"/>
          </p:cNvSpPr>
          <p:nvPr>
            <p:ph type="sldNum" sz="quarter" idx="12"/>
          </p:nvPr>
        </p:nvSpPr>
        <p:spPr/>
        <p:txBody>
          <a:bodyPr/>
          <a:lstStyle>
            <a:lvl1pPr latinLnBrk="0">
              <a:defRPr lang="zh-CN" sz="1000">
                <a:solidFill>
                  <a:srgbClr val="FFFFFF"/>
                </a:solidFill>
              </a:defRPr>
            </a:lvl1pPr>
            <a:extLst/>
          </a:lstStyle>
          <a:p>
            <a:pPr>
              <a:defRPr/>
            </a:pPr>
            <a:fld id="{AD7221D0-258D-4E3D-9C24-CA0E4C8D700B}" type="slidenum">
              <a:rPr lang="en-US" altLang="zh-CN"/>
              <a:pPr>
                <a:defRPr/>
              </a:pPr>
              <a:t>‹#›</a:t>
            </a:fld>
            <a:endParaRPr/>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zh-CN"/>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Date Placeholder 3"/>
          <p:cNvSpPr>
            <a:spLocks noGrp="1"/>
          </p:cNvSpPr>
          <p:nvPr>
            <p:ph type="dt" sz="half" idx="10"/>
          </p:nvPr>
        </p:nvSpPr>
        <p:spPr/>
        <p:txBody>
          <a:bodyPr/>
          <a:lstStyle>
            <a:lvl1pPr>
              <a:defRPr/>
            </a:lvl1pPr>
            <a:extLst/>
          </a:lstStyle>
          <a:p>
            <a:pPr>
              <a:defRPr/>
            </a:pPr>
            <a:fld id="{31057B06-174E-4D0D-AAA1-E36BF5DCACC1}" type="datetime1">
              <a:rPr lang="en-US" altLang="zh-CN"/>
              <a:pPr>
                <a:defRPr/>
              </a:pPr>
              <a:t>2/8/22</a:t>
            </a:fld>
            <a:endParaRPr dirty="0"/>
          </a:p>
        </p:txBody>
      </p:sp>
      <p:sp>
        <p:nvSpPr>
          <p:cNvPr id="5" name="Footer Placeholder 4"/>
          <p:cNvSpPr>
            <a:spLocks noGrp="1"/>
          </p:cNvSpPr>
          <p:nvPr>
            <p:ph type="ftr" sz="quarter" idx="11"/>
          </p:nvPr>
        </p:nvSpPr>
        <p:spPr/>
        <p:txBody>
          <a:bodyPr/>
          <a:lstStyle>
            <a:lvl1pPr>
              <a:defRPr/>
            </a:lvl1pPr>
            <a:extLst/>
          </a:lstStyle>
          <a:p>
            <a:pPr>
              <a:defRPr/>
            </a:pPr>
            <a:r>
              <a:rPr lang="en-US" altLang="zh-CN"/>
              <a:t>CUHK</a:t>
            </a:r>
            <a:endParaRPr/>
          </a:p>
        </p:txBody>
      </p:sp>
      <p:sp>
        <p:nvSpPr>
          <p:cNvPr id="6" name="Slide Number Placeholder 5"/>
          <p:cNvSpPr>
            <a:spLocks noGrp="1"/>
          </p:cNvSpPr>
          <p:nvPr>
            <p:ph type="sldNum" sz="quarter" idx="12"/>
          </p:nvPr>
        </p:nvSpPr>
        <p:spPr/>
        <p:txBody>
          <a:bodyPr/>
          <a:lstStyle>
            <a:lvl1pPr>
              <a:defRPr/>
            </a:lvl1pPr>
            <a:extLst/>
          </a:lstStyle>
          <a:p>
            <a:pPr>
              <a:defRPr/>
            </a:pPr>
            <a:fld id="{A31544FE-753F-40FE-9874-D7F4F2043C5A}" type="slidenum">
              <a:rPr lang="en-US" altLang="zh-CN"/>
              <a:pPr>
                <a:defRPr/>
              </a:pPr>
              <a:t>‹#›</a:t>
            </a:fld>
            <a:endParaRPr sz="1000">
              <a:solidFill>
                <a:schemeClr val="tx1"/>
              </a:solidFill>
            </a:endParaRPr>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zh-CN"/>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Date Placeholder 3"/>
          <p:cNvSpPr>
            <a:spLocks noGrp="1"/>
          </p:cNvSpPr>
          <p:nvPr>
            <p:ph type="dt" sz="half" idx="10"/>
          </p:nvPr>
        </p:nvSpPr>
        <p:spPr/>
        <p:txBody>
          <a:bodyPr/>
          <a:lstStyle>
            <a:lvl1pPr>
              <a:defRPr/>
            </a:lvl1pPr>
            <a:extLst/>
          </a:lstStyle>
          <a:p>
            <a:pPr>
              <a:defRPr/>
            </a:pPr>
            <a:fld id="{08406E4E-2675-4206-8B74-BE720C5C4891}" type="datetime1">
              <a:rPr lang="en-US" altLang="zh-CN"/>
              <a:pPr>
                <a:defRPr/>
              </a:pPr>
              <a:t>2/8/22</a:t>
            </a:fld>
            <a:endParaRPr dirty="0"/>
          </a:p>
        </p:txBody>
      </p:sp>
      <p:sp>
        <p:nvSpPr>
          <p:cNvPr id="5" name="Footer Placeholder 4"/>
          <p:cNvSpPr>
            <a:spLocks noGrp="1"/>
          </p:cNvSpPr>
          <p:nvPr>
            <p:ph type="ftr" sz="quarter" idx="11"/>
          </p:nvPr>
        </p:nvSpPr>
        <p:spPr/>
        <p:txBody>
          <a:bodyPr/>
          <a:lstStyle>
            <a:lvl1pPr>
              <a:defRPr/>
            </a:lvl1pPr>
            <a:extLst/>
          </a:lstStyle>
          <a:p>
            <a:pPr>
              <a:defRPr/>
            </a:pPr>
            <a:r>
              <a:rPr lang="en-US" altLang="zh-CN"/>
              <a:t>CUHK</a:t>
            </a:r>
            <a:endParaRPr/>
          </a:p>
        </p:txBody>
      </p:sp>
      <p:sp>
        <p:nvSpPr>
          <p:cNvPr id="6" name="Slide Number Placeholder 5"/>
          <p:cNvSpPr>
            <a:spLocks noGrp="1"/>
          </p:cNvSpPr>
          <p:nvPr>
            <p:ph type="sldNum" sz="quarter" idx="12"/>
          </p:nvPr>
        </p:nvSpPr>
        <p:spPr/>
        <p:txBody>
          <a:bodyPr/>
          <a:lstStyle>
            <a:lvl1pPr>
              <a:defRPr/>
            </a:lvl1pPr>
            <a:extLst/>
          </a:lstStyle>
          <a:p>
            <a:pPr>
              <a:defRPr/>
            </a:pPr>
            <a:fld id="{30570702-041B-4076-A639-4AD105EC3764}" type="slidenum">
              <a:rPr lang="en-US" altLang="zh-CN"/>
              <a:pPr>
                <a:defRPr/>
              </a:pPr>
              <a:t>‹#›</a:t>
            </a:fld>
            <a:endParaRPr sz="1000">
              <a:solidFill>
                <a:schemeClr val="tx1"/>
              </a:solidFill>
            </a:endParaRPr>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extLs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7" name="Title 6"/>
          <p:cNvSpPr>
            <a:spLocks noGrp="1"/>
          </p:cNvSpPr>
          <p:nvPr>
            <p:ph type="title"/>
          </p:nvPr>
        </p:nvSpPr>
        <p:spPr/>
        <p:txBody>
          <a:bodyPr rtlCol="0"/>
          <a:lstStyle>
            <a:lvl1pPr>
              <a:defRPr>
                <a:latin typeface="Times New Roman" pitchFamily="18" charset="0"/>
                <a:cs typeface="Times New Roman" pitchFamily="18" charset="0"/>
              </a:defRPr>
            </a:lvl1pPr>
            <a:extLst/>
          </a:lstStyle>
          <a:p>
            <a:r>
              <a:rPr lang="zh-CN" altLang="en-US" dirty="0"/>
              <a:t>单击此处编辑母版标题样式</a:t>
            </a:r>
            <a:endParaRPr lang="zh-CN" dirty="0"/>
          </a:p>
        </p:txBody>
      </p:sp>
      <p:sp>
        <p:nvSpPr>
          <p:cNvPr id="4" name="Date Placeholder 3"/>
          <p:cNvSpPr>
            <a:spLocks noGrp="1"/>
          </p:cNvSpPr>
          <p:nvPr>
            <p:ph type="dt" sz="half" idx="10"/>
          </p:nvPr>
        </p:nvSpPr>
        <p:spPr/>
        <p:txBody>
          <a:bodyPr/>
          <a:lstStyle>
            <a:lvl1pPr>
              <a:defRPr/>
            </a:lvl1pPr>
            <a:extLst/>
          </a:lstStyle>
          <a:p>
            <a:pPr>
              <a:defRPr/>
            </a:pPr>
            <a:fld id="{37B4E580-8F8B-46A1-8FE1-F142665F9A66}" type="datetime1">
              <a:rPr lang="en-US" altLang="zh-CN"/>
              <a:pPr>
                <a:defRPr/>
              </a:pPr>
              <a:t>2/8/22</a:t>
            </a:fld>
            <a:endParaRPr dirty="0"/>
          </a:p>
        </p:txBody>
      </p:sp>
      <p:sp>
        <p:nvSpPr>
          <p:cNvPr id="5" name="Footer Placeholder 4"/>
          <p:cNvSpPr>
            <a:spLocks noGrp="1"/>
          </p:cNvSpPr>
          <p:nvPr>
            <p:ph type="ftr" sz="quarter" idx="11"/>
          </p:nvPr>
        </p:nvSpPr>
        <p:spPr/>
        <p:txBody>
          <a:bodyPr/>
          <a:lstStyle>
            <a:lvl1pPr algn="ctr">
              <a:defRPr dirty="0" smtClean="0"/>
            </a:lvl1pPr>
            <a:extLst/>
          </a:lstStyle>
          <a:p>
            <a:pPr>
              <a:defRPr/>
            </a:pPr>
            <a:r>
              <a:rPr lang="en-US" altLang="zh-CN"/>
              <a:t>CUHK</a:t>
            </a:r>
            <a:endParaRPr lang="en-US"/>
          </a:p>
        </p:txBody>
      </p:sp>
      <p:sp>
        <p:nvSpPr>
          <p:cNvPr id="6" name="Slide Number Placeholder 5"/>
          <p:cNvSpPr>
            <a:spLocks noGrp="1"/>
          </p:cNvSpPr>
          <p:nvPr>
            <p:ph type="sldNum" sz="quarter" idx="12"/>
          </p:nvPr>
        </p:nvSpPr>
        <p:spPr/>
        <p:txBody>
          <a:bodyPr/>
          <a:lstStyle>
            <a:lvl1pPr>
              <a:defRPr sz="1000">
                <a:solidFill>
                  <a:schemeClr val="tx1"/>
                </a:solidFill>
              </a:defRPr>
            </a:lvl1pPr>
            <a:extLst/>
          </a:lstStyle>
          <a:p>
            <a:pPr>
              <a:defRPr/>
            </a:pPr>
            <a:fld id="{6A736EDF-A168-4528-A62A-31FEE0386344}" type="slidenum">
              <a:rPr lang="en-US" altLang="zh-CN"/>
              <a:pPr>
                <a:defRPr/>
              </a:pPr>
              <a:t>‹#›</a:t>
            </a:fld>
            <a:endParaRPr/>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zh-CN"/>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zh-CN"/>
          </a:p>
        </p:txBody>
      </p:sp>
      <p:sp>
        <p:nvSpPr>
          <p:cNvPr id="2" name="Title 1"/>
          <p:cNvSpPr>
            <a:spLocks noGrp="1"/>
          </p:cNvSpPr>
          <p:nvPr>
            <p:ph type="title"/>
          </p:nvPr>
        </p:nvSpPr>
        <p:spPr>
          <a:xfrm>
            <a:off x="722376" y="1059712"/>
            <a:ext cx="7772400" cy="1828800"/>
          </a:xfrm>
        </p:spPr>
        <p:txBody>
          <a:bodyPr anchor="b"/>
          <a:lstStyle>
            <a:lvl1pPr algn="r" latinLnBrk="0">
              <a:buNone/>
              <a:defRPr lang="zh-CN"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zh-CN"/>
          </a:p>
        </p:txBody>
      </p:sp>
      <p:sp>
        <p:nvSpPr>
          <p:cNvPr id="3" name="Text Placeholder 2"/>
          <p:cNvSpPr>
            <a:spLocks noGrp="1"/>
          </p:cNvSpPr>
          <p:nvPr>
            <p:ph type="body" idx="1"/>
          </p:nvPr>
        </p:nvSpPr>
        <p:spPr>
          <a:xfrm>
            <a:off x="3922713" y="2888512"/>
            <a:ext cx="4572000" cy="1454888"/>
          </a:xfrm>
        </p:spPr>
        <p:txBody>
          <a:bodyPr anchor="t"/>
          <a:lstStyle>
            <a:lvl1pPr marL="0" indent="0" algn="l" latinLnBrk="0">
              <a:buNone/>
              <a:defRPr lang="zh-CN" sz="2300">
                <a:solidFill>
                  <a:schemeClr val="tx1"/>
                </a:solidFill>
              </a:defRPr>
            </a:lvl1pPr>
            <a:lvl2pPr>
              <a:buNone/>
              <a:defRPr lang="zh-CN" sz="1800">
                <a:solidFill>
                  <a:schemeClr val="tx1">
                    <a:tint val="75000"/>
                  </a:schemeClr>
                </a:solidFill>
              </a:defRPr>
            </a:lvl2pPr>
            <a:lvl3pPr>
              <a:buNone/>
              <a:defRPr lang="zh-CN" sz="1600">
                <a:solidFill>
                  <a:schemeClr val="tx1">
                    <a:tint val="75000"/>
                  </a:schemeClr>
                </a:solidFill>
              </a:defRPr>
            </a:lvl3pPr>
            <a:lvl4pPr>
              <a:buNone/>
              <a:defRPr lang="zh-CN" sz="1400">
                <a:solidFill>
                  <a:schemeClr val="tx1">
                    <a:tint val="75000"/>
                  </a:schemeClr>
                </a:solidFill>
              </a:defRPr>
            </a:lvl4pPr>
            <a:lvl5pPr>
              <a:buNone/>
              <a:defRPr lang="zh-CN" sz="1400">
                <a:solidFill>
                  <a:schemeClr val="tx1">
                    <a:tint val="75000"/>
                  </a:schemeClr>
                </a:solidFill>
              </a:defRPr>
            </a:lvl5pPr>
            <a:extLst/>
          </a:lstStyle>
          <a:p>
            <a:pPr lvl="0"/>
            <a:r>
              <a:rPr lang="zh-CN" altLang="en-US"/>
              <a:t>单击此处编辑母版文本样式</a:t>
            </a:r>
          </a:p>
        </p:txBody>
      </p:sp>
      <p:sp>
        <p:nvSpPr>
          <p:cNvPr id="6" name="Date Placeholder 3"/>
          <p:cNvSpPr>
            <a:spLocks noGrp="1"/>
          </p:cNvSpPr>
          <p:nvPr>
            <p:ph type="dt" sz="half" idx="10"/>
          </p:nvPr>
        </p:nvSpPr>
        <p:spPr/>
        <p:txBody>
          <a:bodyPr/>
          <a:lstStyle>
            <a:lvl1pPr>
              <a:defRPr/>
            </a:lvl1pPr>
            <a:extLst/>
          </a:lstStyle>
          <a:p>
            <a:pPr>
              <a:defRPr/>
            </a:pPr>
            <a:fld id="{06B7EDCE-3954-49E0-93A8-F72181DE4814}" type="datetime1">
              <a:rPr lang="en-US" altLang="zh-CN"/>
              <a:pPr>
                <a:defRPr/>
              </a:pPr>
              <a:t>2/8/22</a:t>
            </a:fld>
            <a:endParaRPr dirty="0"/>
          </a:p>
        </p:txBody>
      </p:sp>
      <p:sp>
        <p:nvSpPr>
          <p:cNvPr id="7" name="Footer Placeholder 4"/>
          <p:cNvSpPr>
            <a:spLocks noGrp="1"/>
          </p:cNvSpPr>
          <p:nvPr>
            <p:ph type="ftr" sz="quarter" idx="11"/>
          </p:nvPr>
        </p:nvSpPr>
        <p:spPr/>
        <p:txBody>
          <a:bodyPr/>
          <a:lstStyle>
            <a:lvl1pPr algn="ctr">
              <a:defRPr dirty="0" smtClean="0"/>
            </a:lvl1pPr>
            <a:extLst/>
          </a:lstStyle>
          <a:p>
            <a:pPr>
              <a:defRPr/>
            </a:pPr>
            <a:r>
              <a:rPr lang="en-US" altLang="zh-CN"/>
              <a:t>CUHK</a:t>
            </a:r>
            <a:endParaRPr lang="en-US"/>
          </a:p>
        </p:txBody>
      </p:sp>
      <p:sp>
        <p:nvSpPr>
          <p:cNvPr id="8" name="Slide Number Placeholder 5"/>
          <p:cNvSpPr>
            <a:spLocks noGrp="1"/>
          </p:cNvSpPr>
          <p:nvPr>
            <p:ph type="sldNum" sz="quarter" idx="12"/>
          </p:nvPr>
        </p:nvSpPr>
        <p:spPr/>
        <p:txBody>
          <a:bodyPr/>
          <a:lstStyle>
            <a:lvl1pPr>
              <a:defRPr sz="1000">
                <a:solidFill>
                  <a:schemeClr val="tx1"/>
                </a:solidFill>
              </a:defRPr>
            </a:lvl1pPr>
            <a:extLst/>
          </a:lstStyle>
          <a:p>
            <a:pPr>
              <a:defRPr/>
            </a:pPr>
            <a:fld id="{F3CA8049-BF0B-4C9E-B54E-D8E6893728CC}" type="slidenum">
              <a:rPr lang="en-US" altLang="zh-CN"/>
              <a:pPr>
                <a:defRPr/>
              </a:pPr>
              <a:t>‹#›</a:t>
            </a:fld>
            <a:endParaRPr/>
          </a:p>
        </p:txBody>
      </p:sp>
    </p:spTree>
  </p:cSld>
  <p:clrMapOvr>
    <a:overrideClrMapping bg1="dk1" tx1="lt1" bg2="dk2" tx2="lt2" accent1="accent1" accent2="accent2" accent3="accent3" accent4="accent4" accent5="accent5" accent6="accent6" hlink="hlink" folHlink="folHlink"/>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latinLnBrk="0">
              <a:defRPr lang="zh-CN" sz="2800"/>
            </a:lvl1pPr>
            <a:lvl2pPr>
              <a:defRPr lang="zh-CN" sz="2400"/>
            </a:lvl2pPr>
            <a:lvl3pPr>
              <a:defRPr lang="zh-CN" sz="2000"/>
            </a:lvl3pPr>
            <a:lvl4pPr>
              <a:defRPr lang="zh-CN" sz="1800"/>
            </a:lvl4pPr>
            <a:lvl5pPr>
              <a:defRPr lang="zh-CN"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Content Placeholder 3"/>
          <p:cNvSpPr>
            <a:spLocks noGrp="1"/>
          </p:cNvSpPr>
          <p:nvPr>
            <p:ph sz="half" idx="2"/>
          </p:nvPr>
        </p:nvSpPr>
        <p:spPr>
          <a:xfrm>
            <a:off x="4648200" y="1481328"/>
            <a:ext cx="4038600" cy="4525963"/>
          </a:xfrm>
        </p:spPr>
        <p:txBody>
          <a:bodyPr/>
          <a:lstStyle>
            <a:lvl1pPr latinLnBrk="0">
              <a:defRPr lang="zh-CN" sz="2800"/>
            </a:lvl1pPr>
            <a:lvl2pPr>
              <a:defRPr lang="zh-CN" sz="2400"/>
            </a:lvl2pPr>
            <a:lvl3pPr>
              <a:defRPr lang="zh-CN" sz="2000"/>
            </a:lvl3pPr>
            <a:lvl4pPr>
              <a:defRPr lang="zh-CN" sz="1800"/>
            </a:lvl4pPr>
            <a:lvl5pPr>
              <a:defRPr lang="zh-CN"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8" name="Title 7"/>
          <p:cNvSpPr>
            <a:spLocks noGrp="1"/>
          </p:cNvSpPr>
          <p:nvPr>
            <p:ph type="title"/>
          </p:nvPr>
        </p:nvSpPr>
        <p:spPr/>
        <p:txBody>
          <a:bodyPr rtlCol="0"/>
          <a:lstStyle/>
          <a:p>
            <a:r>
              <a:rPr lang="zh-CN" altLang="en-US"/>
              <a:t>单击此处编辑母版标题样式</a:t>
            </a:r>
            <a:endParaRPr lang="zh-CN"/>
          </a:p>
        </p:txBody>
      </p:sp>
      <p:sp>
        <p:nvSpPr>
          <p:cNvPr id="5" name="Date Placeholder 4"/>
          <p:cNvSpPr>
            <a:spLocks noGrp="1"/>
          </p:cNvSpPr>
          <p:nvPr>
            <p:ph type="dt" sz="half" idx="10"/>
          </p:nvPr>
        </p:nvSpPr>
        <p:spPr/>
        <p:txBody>
          <a:bodyPr/>
          <a:lstStyle>
            <a:lvl1pPr>
              <a:defRPr/>
            </a:lvl1pPr>
            <a:extLst/>
          </a:lstStyle>
          <a:p>
            <a:pPr>
              <a:defRPr/>
            </a:pPr>
            <a:fld id="{DD531F8E-B750-406E-996A-7CD670011673}" type="datetime1">
              <a:rPr lang="en-US" altLang="zh-CN"/>
              <a:pPr>
                <a:defRPr/>
              </a:pPr>
              <a:t>2/8/22</a:t>
            </a:fld>
            <a:endParaRPr dirty="0"/>
          </a:p>
        </p:txBody>
      </p:sp>
      <p:sp>
        <p:nvSpPr>
          <p:cNvPr id="6" name="Footer Placeholder 5"/>
          <p:cNvSpPr>
            <a:spLocks noGrp="1"/>
          </p:cNvSpPr>
          <p:nvPr>
            <p:ph type="ftr" sz="quarter" idx="11"/>
          </p:nvPr>
        </p:nvSpPr>
        <p:spPr/>
        <p:txBody>
          <a:bodyPr/>
          <a:lstStyle>
            <a:lvl1pPr>
              <a:defRPr/>
            </a:lvl1pPr>
            <a:extLst/>
          </a:lstStyle>
          <a:p>
            <a:pPr>
              <a:defRPr/>
            </a:pPr>
            <a:r>
              <a:rPr lang="en-US" altLang="zh-CN"/>
              <a:t>CUHK</a:t>
            </a:r>
            <a:endParaRPr/>
          </a:p>
        </p:txBody>
      </p:sp>
      <p:sp>
        <p:nvSpPr>
          <p:cNvPr id="7" name="Slide Number Placeholder 6"/>
          <p:cNvSpPr>
            <a:spLocks noGrp="1"/>
          </p:cNvSpPr>
          <p:nvPr>
            <p:ph type="sldNum" sz="quarter" idx="12"/>
          </p:nvPr>
        </p:nvSpPr>
        <p:spPr/>
        <p:txBody>
          <a:bodyPr/>
          <a:lstStyle>
            <a:lvl1pPr>
              <a:defRPr sz="1000">
                <a:solidFill>
                  <a:schemeClr val="tx1"/>
                </a:solidFill>
              </a:defRPr>
            </a:lvl1pPr>
            <a:extLst/>
          </a:lstStyle>
          <a:p>
            <a:pPr>
              <a:defRPr/>
            </a:pPr>
            <a:fld id="{29565556-51C3-4290-BB2D-90ED822791C9}" type="slidenum">
              <a:rPr lang="en-US" altLang="zh-CN"/>
              <a:pPr>
                <a:defRPr/>
              </a:pPr>
              <a:t>‹#›</a:t>
            </a:fld>
            <a:endParaRPr/>
          </a:p>
        </p:txBody>
      </p:sp>
    </p:spTree>
  </p:cSld>
  <p:clrMapOvr>
    <a:overrideClrMapping bg1="dk1" tx1="lt1" bg2="dk2" tx2="lt2" accent1="accent1" accent2="accent2" accent3="accent3" accent4="accent4" accent5="accent5" accent6="accent6" hlink="hlink" folHlink="folHlink"/>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关系">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latinLnBrk="0">
              <a:defRPr lang="zh-CN"/>
            </a:lvl1pPr>
            <a:extLst/>
          </a:lstStyle>
          <a:p>
            <a:r>
              <a:rPr lang="zh-CN" altLang="en-US"/>
              <a:t>单击此处编辑母版标题样式</a:t>
            </a:r>
            <a:endParaRPr lang="zh-CN"/>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latinLnBrk="0">
              <a:buNone/>
              <a:defRPr lang="zh-CN" sz="2400" b="0">
                <a:solidFill>
                  <a:schemeClr val="bg1"/>
                </a:solidFill>
              </a:defRPr>
            </a:lvl1pPr>
            <a:lvl2pPr>
              <a:buNone/>
              <a:defRPr lang="zh-CN" sz="2000" b="1"/>
            </a:lvl2pPr>
            <a:lvl3pPr>
              <a:buNone/>
              <a:defRPr lang="zh-CN" sz="1800" b="1"/>
            </a:lvl3pPr>
            <a:lvl4pPr>
              <a:buNone/>
              <a:defRPr lang="zh-CN" sz="1600" b="1"/>
            </a:lvl4pPr>
            <a:lvl5pPr>
              <a:buNone/>
              <a:defRPr lang="zh-CN" sz="1600" b="1"/>
            </a:lvl5pPr>
            <a:extLst/>
          </a:lstStyle>
          <a:p>
            <a:pPr lvl="0"/>
            <a:r>
              <a:rPr lang="zh-CN" altLang="en-US"/>
              <a:t>单击此处编辑母版文本样式</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latinLnBrk="0">
              <a:buNone/>
              <a:defRPr lang="zh-CN" sz="2400" b="0">
                <a:solidFill>
                  <a:schemeClr val="bg1"/>
                </a:solidFill>
              </a:defRPr>
            </a:lvl1pPr>
            <a:lvl2pPr>
              <a:buNone/>
              <a:defRPr lang="zh-CN" sz="2000" b="1"/>
            </a:lvl2pPr>
            <a:lvl3pPr>
              <a:buNone/>
              <a:defRPr lang="zh-CN" sz="1800" b="1"/>
            </a:lvl3pPr>
            <a:lvl4pPr>
              <a:buNone/>
              <a:defRPr lang="zh-CN" sz="1600" b="1"/>
            </a:lvl4pPr>
            <a:lvl5pPr>
              <a:buNone/>
              <a:defRPr lang="zh-CN" sz="1600" b="1"/>
            </a:lvl5pPr>
            <a:extLst/>
          </a:lstStyle>
          <a:p>
            <a:pPr lvl="0"/>
            <a:r>
              <a:rPr lang="zh-CN" altLang="en-US"/>
              <a:t>单击此处编辑母版文本样式</a:t>
            </a:r>
          </a:p>
        </p:txBody>
      </p:sp>
      <p:sp>
        <p:nvSpPr>
          <p:cNvPr id="5" name="Content Placeholder 4"/>
          <p:cNvSpPr>
            <a:spLocks noGrp="1"/>
          </p:cNvSpPr>
          <p:nvPr>
            <p:ph sz="quarter" idx="2"/>
          </p:nvPr>
        </p:nvSpPr>
        <p:spPr>
          <a:xfrm>
            <a:off x="457200" y="1472430"/>
            <a:ext cx="4040188" cy="3941763"/>
          </a:xfrm>
          <a:ln>
            <a:noFill/>
            <a:prstDash val="sysDash"/>
            <a:miter lim="800000"/>
          </a:ln>
        </p:spPr>
        <p:txBody>
          <a:bodyPr/>
          <a:lstStyle>
            <a:lvl1pPr latinLnBrk="0">
              <a:defRPr lang="zh-CN" sz="2400"/>
            </a:lvl1pPr>
            <a:lvl2pPr>
              <a:defRPr lang="zh-CN" sz="2000"/>
            </a:lvl2pPr>
            <a:lvl3pPr>
              <a:defRPr lang="zh-CN" sz="1800"/>
            </a:lvl3pPr>
            <a:lvl4pPr>
              <a:defRPr lang="zh-CN" sz="1600"/>
            </a:lvl4pPr>
            <a:lvl5pPr>
              <a:defRPr lang="zh-CN"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6" name="Content Placeholder 5"/>
          <p:cNvSpPr>
            <a:spLocks noGrp="1"/>
          </p:cNvSpPr>
          <p:nvPr>
            <p:ph sz="quarter" idx="4"/>
          </p:nvPr>
        </p:nvSpPr>
        <p:spPr>
          <a:xfrm>
            <a:off x="4645025" y="1472430"/>
            <a:ext cx="4041775" cy="3941763"/>
          </a:xfrm>
          <a:ln>
            <a:noFill/>
            <a:prstDash val="sysDash"/>
            <a:miter lim="800000"/>
          </a:ln>
        </p:spPr>
        <p:txBody>
          <a:bodyPr/>
          <a:lstStyle>
            <a:lvl1pPr latinLnBrk="0">
              <a:spcBef>
                <a:spcPts val="0"/>
              </a:spcBef>
              <a:defRPr lang="zh-CN" sz="2400"/>
            </a:lvl1pPr>
            <a:lvl2pPr>
              <a:defRPr lang="zh-CN" sz="2000"/>
            </a:lvl2pPr>
            <a:lvl3pPr>
              <a:defRPr lang="zh-CN" sz="1800"/>
            </a:lvl3pPr>
            <a:lvl4pPr>
              <a:defRPr lang="zh-CN" sz="1600"/>
            </a:lvl4pPr>
            <a:lvl5pPr>
              <a:defRPr lang="zh-CN"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Date Placeholder 6"/>
          <p:cNvSpPr>
            <a:spLocks noGrp="1"/>
          </p:cNvSpPr>
          <p:nvPr>
            <p:ph type="dt" sz="half" idx="10"/>
          </p:nvPr>
        </p:nvSpPr>
        <p:spPr/>
        <p:txBody>
          <a:bodyPr/>
          <a:lstStyle>
            <a:lvl1pPr>
              <a:defRPr/>
            </a:lvl1pPr>
            <a:extLst/>
          </a:lstStyle>
          <a:p>
            <a:pPr>
              <a:defRPr/>
            </a:pPr>
            <a:fld id="{609264E7-FBE9-419C-A143-0A76B5D3FB10}" type="datetime1">
              <a:rPr lang="en-US" altLang="zh-CN"/>
              <a:pPr>
                <a:defRPr/>
              </a:pPr>
              <a:t>2/8/22</a:t>
            </a:fld>
            <a:endParaRPr dirty="0"/>
          </a:p>
        </p:txBody>
      </p:sp>
      <p:sp>
        <p:nvSpPr>
          <p:cNvPr id="8" name="Footer Placeholder 7"/>
          <p:cNvSpPr>
            <a:spLocks noGrp="1"/>
          </p:cNvSpPr>
          <p:nvPr>
            <p:ph type="ftr" sz="quarter" idx="11"/>
          </p:nvPr>
        </p:nvSpPr>
        <p:spPr/>
        <p:txBody>
          <a:bodyPr/>
          <a:lstStyle>
            <a:lvl1pPr>
              <a:defRPr/>
            </a:lvl1pPr>
            <a:extLst/>
          </a:lstStyle>
          <a:p>
            <a:pPr>
              <a:defRPr/>
            </a:pPr>
            <a:r>
              <a:rPr lang="en-US" altLang="zh-CN"/>
              <a:t>CUHK</a:t>
            </a:r>
            <a:endParaRPr/>
          </a:p>
        </p:txBody>
      </p:sp>
      <p:sp>
        <p:nvSpPr>
          <p:cNvPr id="9" name="Slide Number Placeholder 8"/>
          <p:cNvSpPr>
            <a:spLocks noGrp="1"/>
          </p:cNvSpPr>
          <p:nvPr>
            <p:ph type="sldNum" sz="quarter" idx="12"/>
          </p:nvPr>
        </p:nvSpPr>
        <p:spPr/>
        <p:txBody>
          <a:bodyPr/>
          <a:lstStyle>
            <a:lvl1pPr>
              <a:defRPr sz="1000">
                <a:solidFill>
                  <a:schemeClr val="tx1"/>
                </a:solidFill>
              </a:defRPr>
            </a:lvl1pPr>
            <a:extLst/>
          </a:lstStyle>
          <a:p>
            <a:pPr>
              <a:defRPr/>
            </a:pPr>
            <a:fld id="{D932FCA7-F858-4644-8CEE-E94E05FBD8A8}" type="slidenum">
              <a:rPr lang="en-US" altLang="zh-CN"/>
              <a:pPr>
                <a:defRPr/>
              </a:pPr>
              <a:t>‹#›</a:t>
            </a:fld>
            <a:endParaRPr/>
          </a:p>
        </p:txBody>
      </p:sp>
    </p:spTree>
  </p:cSld>
  <p:clrMapOvr>
    <a:overrideClrMapping bg1="lt1" tx1="dk1" bg2="lt2" tx2="dk2" accent1="accent1" accent2="accent2" accent3="accent3" accent4="accent4" accent5="accent5" accent6="accent6" hlink="hlink" folHlink="folHlink"/>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pic>
        <p:nvPicPr>
          <p:cNvPr id="3" name="Picture 2" descr="C:\Users\Mr Jiang\Desktop\hccl16.jpg"/>
          <p:cNvPicPr>
            <a:picLocks noChangeAspect="1" noChangeArrowheads="1"/>
          </p:cNvPicPr>
          <p:nvPr userDrawn="1"/>
        </p:nvPicPr>
        <p:blipFill>
          <a:blip r:embed="rId3" cstate="print"/>
          <a:srcRect/>
          <a:stretch>
            <a:fillRect/>
          </a:stretch>
        </p:blipFill>
        <p:spPr bwMode="auto">
          <a:xfrm>
            <a:off x="7076032" y="0"/>
            <a:ext cx="2067968" cy="764704"/>
          </a:xfrm>
          <a:prstGeom prst="rect">
            <a:avLst/>
          </a:prstGeom>
          <a:noFill/>
          <a:ln w="9525">
            <a:noFill/>
            <a:miter lim="800000"/>
            <a:headEnd/>
            <a:tailEnd/>
          </a:ln>
        </p:spPr>
      </p:pic>
      <p:sp>
        <p:nvSpPr>
          <p:cNvPr id="6" name="Title 5"/>
          <p:cNvSpPr>
            <a:spLocks noGrp="1"/>
          </p:cNvSpPr>
          <p:nvPr>
            <p:ph type="title"/>
          </p:nvPr>
        </p:nvSpPr>
        <p:spPr/>
        <p:txBody>
          <a:bodyPr rtlCol="0"/>
          <a:lstStyle/>
          <a:p>
            <a:r>
              <a:rPr lang="zh-CN" altLang="en-US"/>
              <a:t>单击此处编辑母版标题样式</a:t>
            </a:r>
            <a:endParaRPr lang="zh-CN"/>
          </a:p>
        </p:txBody>
      </p:sp>
      <p:sp>
        <p:nvSpPr>
          <p:cNvPr id="4" name="Date Placeholder 2"/>
          <p:cNvSpPr>
            <a:spLocks noGrp="1"/>
          </p:cNvSpPr>
          <p:nvPr>
            <p:ph type="dt" sz="half" idx="10"/>
          </p:nvPr>
        </p:nvSpPr>
        <p:spPr/>
        <p:txBody>
          <a:bodyPr/>
          <a:lstStyle>
            <a:lvl1pPr>
              <a:defRPr/>
            </a:lvl1pPr>
            <a:extLst/>
          </a:lstStyle>
          <a:p>
            <a:pPr>
              <a:defRPr/>
            </a:pPr>
            <a:fld id="{93A51FA8-15ED-4788-B529-C1CE84F32C99}" type="datetime1">
              <a:rPr lang="en-US" altLang="zh-CN"/>
              <a:pPr>
                <a:defRPr/>
              </a:pPr>
              <a:t>2/8/22</a:t>
            </a:fld>
            <a:endParaRPr dirty="0"/>
          </a:p>
        </p:txBody>
      </p:sp>
      <p:sp>
        <p:nvSpPr>
          <p:cNvPr id="5" name="Footer Placeholder 3"/>
          <p:cNvSpPr>
            <a:spLocks noGrp="1"/>
          </p:cNvSpPr>
          <p:nvPr>
            <p:ph type="ftr" sz="quarter" idx="11"/>
          </p:nvPr>
        </p:nvSpPr>
        <p:spPr/>
        <p:txBody>
          <a:bodyPr/>
          <a:lstStyle>
            <a:lvl1pPr>
              <a:defRPr/>
            </a:lvl1pPr>
            <a:extLst/>
          </a:lstStyle>
          <a:p>
            <a:pPr>
              <a:defRPr/>
            </a:pPr>
            <a:r>
              <a:rPr lang="en-US" altLang="zh-CN"/>
              <a:t>CUHK</a:t>
            </a:r>
            <a:endParaRPr/>
          </a:p>
        </p:txBody>
      </p:sp>
      <p:sp>
        <p:nvSpPr>
          <p:cNvPr id="7" name="Slide Number Placeholder 4"/>
          <p:cNvSpPr>
            <a:spLocks noGrp="1"/>
          </p:cNvSpPr>
          <p:nvPr>
            <p:ph type="sldNum" sz="quarter" idx="12"/>
          </p:nvPr>
        </p:nvSpPr>
        <p:spPr/>
        <p:txBody>
          <a:bodyPr/>
          <a:lstStyle>
            <a:lvl1pPr>
              <a:defRPr sz="1000">
                <a:solidFill>
                  <a:schemeClr val="tx1"/>
                </a:solidFill>
              </a:defRPr>
            </a:lvl1pPr>
            <a:extLst/>
          </a:lstStyle>
          <a:p>
            <a:pPr>
              <a:defRPr/>
            </a:pPr>
            <a:fld id="{2B396248-30E1-422E-9D7E-DDC870D0FBB9}" type="slidenum">
              <a:rPr lang="en-US" altLang="zh-CN"/>
              <a:pPr>
                <a:defRPr/>
              </a:pPr>
              <a:t>‹#›</a:t>
            </a:fld>
            <a:endParaRPr/>
          </a:p>
        </p:txBody>
      </p:sp>
    </p:spTree>
  </p:cSld>
  <p:clrMapOvr>
    <a:overrideClrMapping bg1="dk1" tx1="lt1" bg2="dk2" tx2="lt2" accent1="accent1" accent2="accent2" accent3="accent3" accent4="accent4" accent5="accent5" accent6="accent6" hlink="hlink" folHlink="folHlink"/>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2" descr="C:\Users\Mr Jiang\Desktop\hccl16.jpg"/>
          <p:cNvPicPr>
            <a:picLocks noChangeAspect="1" noChangeArrowheads="1"/>
          </p:cNvPicPr>
          <p:nvPr userDrawn="1"/>
        </p:nvPicPr>
        <p:blipFill>
          <a:blip r:embed="rId2" cstate="print"/>
          <a:srcRect/>
          <a:stretch>
            <a:fillRect/>
          </a:stretch>
        </p:blipFill>
        <p:spPr bwMode="auto">
          <a:xfrm>
            <a:off x="7076032" y="0"/>
            <a:ext cx="2067968" cy="764704"/>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extLst/>
          </a:lstStyle>
          <a:p>
            <a:pPr>
              <a:defRPr/>
            </a:pPr>
            <a:fld id="{86EEDDCD-E9BA-481A-888D-0D20F6A51A15}" type="datetime1">
              <a:rPr lang="en-US" altLang="zh-CN"/>
              <a:pPr>
                <a:defRPr/>
              </a:pPr>
              <a:t>2/8/22</a:t>
            </a:fld>
            <a:endParaRPr dirty="0"/>
          </a:p>
        </p:txBody>
      </p:sp>
      <p:sp>
        <p:nvSpPr>
          <p:cNvPr id="4" name="Footer Placeholder 2"/>
          <p:cNvSpPr>
            <a:spLocks noGrp="1"/>
          </p:cNvSpPr>
          <p:nvPr>
            <p:ph type="ftr" sz="quarter" idx="11"/>
          </p:nvPr>
        </p:nvSpPr>
        <p:spPr/>
        <p:txBody>
          <a:bodyPr/>
          <a:lstStyle>
            <a:lvl1pPr>
              <a:defRPr/>
            </a:lvl1pPr>
            <a:extLst/>
          </a:lstStyle>
          <a:p>
            <a:pPr>
              <a:defRPr/>
            </a:pPr>
            <a:r>
              <a:rPr lang="en-US" altLang="zh-CN"/>
              <a:t>CUHK</a:t>
            </a:r>
            <a:endParaRPr/>
          </a:p>
        </p:txBody>
      </p:sp>
      <p:sp>
        <p:nvSpPr>
          <p:cNvPr id="5" name="Slide Number Placeholder 3"/>
          <p:cNvSpPr>
            <a:spLocks noGrp="1"/>
          </p:cNvSpPr>
          <p:nvPr>
            <p:ph type="sldNum" sz="quarter" idx="12"/>
          </p:nvPr>
        </p:nvSpPr>
        <p:spPr/>
        <p:txBody>
          <a:bodyPr/>
          <a:lstStyle>
            <a:lvl1pPr>
              <a:defRPr sz="1000">
                <a:solidFill>
                  <a:schemeClr val="tx1"/>
                </a:solidFill>
              </a:defRPr>
            </a:lvl1pPr>
            <a:extLst/>
          </a:lstStyle>
          <a:p>
            <a:pPr>
              <a:defRPr/>
            </a:pPr>
            <a:fld id="{9E24481D-3FA3-4C66-A1BB-44C9712D554F}" type="slidenum">
              <a:rPr lang="en-US" altLang="zh-CN"/>
              <a:pPr>
                <a:defRPr/>
              </a:pPr>
              <a:t>‹#›</a:t>
            </a:fld>
            <a:endParaRP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latinLnBrk="0">
              <a:buNone/>
              <a:defRPr lang="zh-CN" sz="2500" b="0">
                <a:solidFill>
                  <a:schemeClr val="accent1"/>
                </a:solidFill>
                <a:effectLst/>
              </a:defRPr>
            </a:lvl1pPr>
            <a:extLst/>
          </a:lstStyle>
          <a:p>
            <a:r>
              <a:rPr lang="zh-CN" altLang="en-US"/>
              <a:t>单击此处编辑母版标题样式</a:t>
            </a:r>
            <a:endParaRPr lang="zh-CN"/>
          </a:p>
        </p:txBody>
      </p:sp>
      <p:sp>
        <p:nvSpPr>
          <p:cNvPr id="3" name="Text Placeholder 2"/>
          <p:cNvSpPr>
            <a:spLocks noGrp="1"/>
          </p:cNvSpPr>
          <p:nvPr>
            <p:ph type="body" idx="2"/>
          </p:nvPr>
        </p:nvSpPr>
        <p:spPr>
          <a:xfrm>
            <a:off x="4419600" y="5334000"/>
            <a:ext cx="3974592" cy="914400"/>
          </a:xfrm>
        </p:spPr>
        <p:txBody>
          <a:bodyPr/>
          <a:lstStyle>
            <a:lvl1pPr marL="0" indent="0" algn="r" latinLnBrk="0">
              <a:buNone/>
              <a:defRPr lang="zh-CN" sz="1600"/>
            </a:lvl1pPr>
            <a:lvl2pPr>
              <a:buNone/>
              <a:defRPr lang="zh-CN" sz="1200"/>
            </a:lvl2pPr>
            <a:lvl3pPr>
              <a:buNone/>
              <a:defRPr lang="zh-CN" sz="1000"/>
            </a:lvl3pPr>
            <a:lvl4pPr>
              <a:buNone/>
              <a:defRPr lang="zh-CN" sz="900"/>
            </a:lvl4pPr>
            <a:lvl5pPr>
              <a:buNone/>
              <a:defRPr lang="zh-CN" sz="900"/>
            </a:lvl5pPr>
            <a:extLst/>
          </a:lstStyle>
          <a:p>
            <a:pPr lvl="0"/>
            <a:r>
              <a:rPr lang="zh-CN" altLang="en-US"/>
              <a:t>单击此处编辑母版文本样式</a:t>
            </a:r>
          </a:p>
        </p:txBody>
      </p:sp>
      <p:sp>
        <p:nvSpPr>
          <p:cNvPr id="4" name="Content Placeholder 3"/>
          <p:cNvSpPr>
            <a:spLocks noGrp="1"/>
          </p:cNvSpPr>
          <p:nvPr>
            <p:ph sz="half" idx="1"/>
          </p:nvPr>
        </p:nvSpPr>
        <p:spPr>
          <a:xfrm>
            <a:off x="914400" y="274320"/>
            <a:ext cx="7479792" cy="4572000"/>
          </a:xfrm>
        </p:spPr>
        <p:txBody>
          <a:bodyPr/>
          <a:lstStyle>
            <a:lvl1pPr latinLnBrk="0">
              <a:defRPr lang="zh-CN" sz="3200"/>
            </a:lvl1pPr>
            <a:lvl2pPr>
              <a:defRPr lang="zh-CN" sz="2800"/>
            </a:lvl2pPr>
            <a:lvl3pPr>
              <a:defRPr lang="zh-CN" sz="2400"/>
            </a:lvl3pPr>
            <a:lvl4pPr>
              <a:defRPr lang="zh-CN" sz="2000"/>
            </a:lvl4pPr>
            <a:lvl5pPr>
              <a:defRPr lang="zh-CN"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Date Placeholder 4"/>
          <p:cNvSpPr>
            <a:spLocks noGrp="1"/>
          </p:cNvSpPr>
          <p:nvPr>
            <p:ph type="dt" sz="half" idx="10"/>
          </p:nvPr>
        </p:nvSpPr>
        <p:spPr/>
        <p:txBody>
          <a:bodyPr/>
          <a:lstStyle>
            <a:lvl1pPr>
              <a:defRPr/>
            </a:lvl1pPr>
            <a:extLst/>
          </a:lstStyle>
          <a:p>
            <a:pPr>
              <a:defRPr/>
            </a:pPr>
            <a:fld id="{9A2546C7-F46A-4656-8A89-AE06B936F3B2}" type="datetime1">
              <a:rPr lang="en-US" altLang="zh-CN"/>
              <a:pPr>
                <a:defRPr/>
              </a:pPr>
              <a:t>2/8/22</a:t>
            </a:fld>
            <a:endParaRPr dirty="0"/>
          </a:p>
        </p:txBody>
      </p:sp>
      <p:sp>
        <p:nvSpPr>
          <p:cNvPr id="6" name="Footer Placeholder 5"/>
          <p:cNvSpPr>
            <a:spLocks noGrp="1"/>
          </p:cNvSpPr>
          <p:nvPr>
            <p:ph type="ftr" sz="quarter" idx="11"/>
          </p:nvPr>
        </p:nvSpPr>
        <p:spPr/>
        <p:txBody>
          <a:bodyPr/>
          <a:lstStyle>
            <a:lvl1pPr>
              <a:defRPr/>
            </a:lvl1pPr>
            <a:extLst/>
          </a:lstStyle>
          <a:p>
            <a:pPr>
              <a:defRPr/>
            </a:pPr>
            <a:r>
              <a:rPr lang="en-US" altLang="zh-CN"/>
              <a:t>CUHK</a:t>
            </a:r>
            <a:endParaRPr/>
          </a:p>
        </p:txBody>
      </p:sp>
      <p:sp>
        <p:nvSpPr>
          <p:cNvPr id="7" name="Slide Number Placeholder 6"/>
          <p:cNvSpPr>
            <a:spLocks noGrp="1"/>
          </p:cNvSpPr>
          <p:nvPr>
            <p:ph type="sldNum" sz="quarter" idx="12"/>
          </p:nvPr>
        </p:nvSpPr>
        <p:spPr/>
        <p:txBody>
          <a:bodyPr/>
          <a:lstStyle>
            <a:lvl1pPr>
              <a:defRPr sz="1000">
                <a:solidFill>
                  <a:schemeClr val="tx1"/>
                </a:solidFill>
              </a:defRPr>
            </a:lvl1pPr>
            <a:extLst/>
          </a:lstStyle>
          <a:p>
            <a:pPr>
              <a:defRPr/>
            </a:pPr>
            <a:fld id="{1114A51B-378D-4B5C-BED8-9DEB94FA5380}" type="slidenum">
              <a:rPr lang="en-US" altLang="zh-CN"/>
              <a:pPr>
                <a:defRPr/>
              </a:pPr>
              <a:t>‹#›</a:t>
            </a:fld>
            <a:endParaRPr/>
          </a:p>
        </p:txBody>
      </p:sp>
    </p:spTree>
  </p:cSld>
  <p:clrMapOvr>
    <a:overrideClrMapping bg1="lt1" tx1="dk1" bg2="lt2" tx2="dk2" accent1="accent1" accent2="accent2" accent3="accent3" accent4="accent4" accent5="accent5" accent6="accent6" hlink="hlink" folHlink="folHlink"/>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Shape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zh-CN">
              <a:latin typeface="+mn-lt"/>
              <a:ea typeface="+mn-ea"/>
            </a:endParaRPr>
          </a:p>
        </p:txBody>
      </p:sp>
      <p:sp>
        <p:nvSpPr>
          <p:cNvPr id="6" name="Shape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zh-CN">
              <a:latin typeface="+mn-lt"/>
              <a:ea typeface="+mn-ea"/>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zh-CN"/>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zh-CN"/>
          </a:p>
        </p:txBody>
      </p:sp>
      <p:pic>
        <p:nvPicPr>
          <p:cNvPr id="11" name="Picture 2" descr="C:\Users\Mr Jiang\Desktop\hccl16.jpg"/>
          <p:cNvPicPr>
            <a:picLocks noChangeAspect="1" noChangeArrowheads="1"/>
          </p:cNvPicPr>
          <p:nvPr userDrawn="1"/>
        </p:nvPicPr>
        <p:blipFill>
          <a:blip r:embed="rId4" cstate="print"/>
          <a:srcRect/>
          <a:stretch>
            <a:fillRect/>
          </a:stretch>
        </p:blipFill>
        <p:spPr bwMode="auto">
          <a:xfrm>
            <a:off x="7076032" y="0"/>
            <a:ext cx="2067968" cy="764704"/>
          </a:xfrm>
          <a:prstGeom prst="rect">
            <a:avLst/>
          </a:prstGeom>
          <a:noFill/>
          <a:ln w="9525">
            <a:noFill/>
            <a:miter lim="800000"/>
            <a:headEnd/>
            <a:tailEnd/>
          </a:ln>
        </p:spPr>
      </p:pic>
      <p:sp>
        <p:nvSpPr>
          <p:cNvPr id="4" name="Text Placeholder 3"/>
          <p:cNvSpPr>
            <a:spLocks noGrp="1"/>
          </p:cNvSpPr>
          <p:nvPr>
            <p:ph type="body" sz="half" idx="2"/>
          </p:nvPr>
        </p:nvSpPr>
        <p:spPr>
          <a:xfrm>
            <a:off x="1141232" y="5371568"/>
            <a:ext cx="7162800" cy="648232"/>
          </a:xfrm>
          <a:noFill/>
        </p:spPr>
        <p:txBody>
          <a:bodyPr anchor="t"/>
          <a:lstStyle>
            <a:lvl1pPr marL="0" marR="18288" indent="0" algn="r" latinLnBrk="0">
              <a:buNone/>
              <a:defRPr lang="zh-CN" sz="1400"/>
            </a:lvl1pPr>
            <a:lvl2pPr>
              <a:defRPr lang="zh-CN" sz="1200"/>
            </a:lvl2pPr>
            <a:lvl3pPr>
              <a:defRPr lang="zh-CN" sz="1000"/>
            </a:lvl3pPr>
            <a:lvl4pPr>
              <a:defRPr lang="zh-CN" sz="900"/>
            </a:lvl4pPr>
            <a:lvl5pPr>
              <a:defRPr lang="zh-CN" sz="900"/>
            </a:lvl5pPr>
            <a:extLst/>
          </a:lstStyle>
          <a:p>
            <a:pPr lvl="0"/>
            <a:r>
              <a:rPr lang="zh-CN" altLang="en-US"/>
              <a:t>单击此处编辑母版文本样式</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latinLnBrk="0">
              <a:buNone/>
              <a:defRPr lang="zh-CN" sz="3200"/>
            </a:lvl1pPr>
            <a:extLst/>
          </a:lstStyle>
          <a:p>
            <a:pPr lvl="0"/>
            <a:r>
              <a:rPr lang="zh-CN" altLang="en-US" noProof="0"/>
              <a:t>单击图标添加图片</a:t>
            </a:r>
            <a:endParaRPr lang="zh-CN" noProof="0"/>
          </a:p>
        </p:txBody>
      </p:sp>
      <p:sp>
        <p:nvSpPr>
          <p:cNvPr id="2" name="Title 1"/>
          <p:cNvSpPr>
            <a:spLocks noGrp="1"/>
          </p:cNvSpPr>
          <p:nvPr>
            <p:ph type="title"/>
          </p:nvPr>
        </p:nvSpPr>
        <p:spPr>
          <a:xfrm>
            <a:off x="228600" y="4807688"/>
            <a:ext cx="8075432" cy="562672"/>
          </a:xfrm>
          <a:noFill/>
        </p:spPr>
        <p:txBody>
          <a:bodyPr anchor="t">
            <a:sp3d prstMaterial="softEdge"/>
          </a:bodyPr>
          <a:lstStyle>
            <a:lvl1pPr marR="0" algn="r" latinLnBrk="0">
              <a:buNone/>
              <a:defRPr lang="zh-CN"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zh-CN"/>
          </a:p>
        </p:txBody>
      </p:sp>
      <p:sp>
        <p:nvSpPr>
          <p:cNvPr id="12" name="Date Placeholder 4"/>
          <p:cNvSpPr>
            <a:spLocks noGrp="1"/>
          </p:cNvSpPr>
          <p:nvPr>
            <p:ph type="dt" sz="half" idx="10"/>
          </p:nvPr>
        </p:nvSpPr>
        <p:spPr/>
        <p:txBody>
          <a:bodyPr/>
          <a:lstStyle>
            <a:lvl1pPr latinLnBrk="0">
              <a:defRPr lang="zh-CN" smtClean="0">
                <a:solidFill>
                  <a:schemeClr val="tx1"/>
                </a:solidFill>
              </a:defRPr>
            </a:lvl1pPr>
            <a:extLst/>
          </a:lstStyle>
          <a:p>
            <a:pPr>
              <a:defRPr/>
            </a:pPr>
            <a:fld id="{D3AD032D-7E72-4CCC-AE9C-075564E4E468}" type="datetime1">
              <a:rPr lang="en-US" altLang="zh-CN"/>
              <a:pPr>
                <a:defRPr/>
              </a:pPr>
              <a:t>2/8/22</a:t>
            </a:fld>
            <a:endParaRPr dirty="0"/>
          </a:p>
        </p:txBody>
      </p:sp>
      <p:sp>
        <p:nvSpPr>
          <p:cNvPr id="13" name="Footer Placeholder 5"/>
          <p:cNvSpPr>
            <a:spLocks noGrp="1"/>
          </p:cNvSpPr>
          <p:nvPr>
            <p:ph type="ftr" sz="quarter" idx="11"/>
          </p:nvPr>
        </p:nvSpPr>
        <p:spPr/>
        <p:txBody>
          <a:bodyPr/>
          <a:lstStyle>
            <a:lvl1pPr latinLnBrk="0">
              <a:defRPr lang="zh-CN" smtClean="0">
                <a:solidFill>
                  <a:schemeClr val="tx1"/>
                </a:solidFill>
              </a:defRPr>
            </a:lvl1pPr>
            <a:extLst/>
          </a:lstStyle>
          <a:p>
            <a:pPr>
              <a:defRPr/>
            </a:pPr>
            <a:r>
              <a:rPr lang="en-US" altLang="zh-CN"/>
              <a:t>CUHK</a:t>
            </a:r>
            <a:endParaRPr/>
          </a:p>
        </p:txBody>
      </p:sp>
      <p:sp>
        <p:nvSpPr>
          <p:cNvPr id="14" name="Slide Number Placeholder 6"/>
          <p:cNvSpPr>
            <a:spLocks noGrp="1"/>
          </p:cNvSpPr>
          <p:nvPr>
            <p:ph type="sldNum" sz="quarter" idx="12"/>
          </p:nvPr>
        </p:nvSpPr>
        <p:spPr/>
        <p:txBody>
          <a:bodyPr/>
          <a:lstStyle>
            <a:lvl1pPr latinLnBrk="0">
              <a:defRPr lang="zh-CN" sz="1000">
                <a:solidFill>
                  <a:schemeClr val="tx1"/>
                </a:solidFill>
              </a:defRPr>
            </a:lvl1pPr>
            <a:extLst/>
          </a:lstStyle>
          <a:p>
            <a:pPr>
              <a:defRPr/>
            </a:pPr>
            <a:fld id="{F0EA8B40-D035-493F-BFFB-FE628FECAE5C}" type="slidenum">
              <a:rPr lang="en-US" altLang="zh-CN"/>
              <a:pPr>
                <a:defRPr/>
              </a:pPr>
              <a:t>‹#›</a:t>
            </a:fld>
            <a:endParaRPr/>
          </a:p>
        </p:txBody>
      </p:sp>
    </p:spTree>
  </p:cSld>
  <p:clrMapOvr>
    <a:overrideClrMapping bg1="dk1" tx1="lt1" bg2="dk2" tx2="lt2" accent1="accent1" accent2="accent2" accent3="accent3" accent4="accent4" accent5="accent5" accent6="accent6" hlink="hlink" folHlink="folHlink"/>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zh-CN">
              <a:latin typeface="+mn-lt"/>
              <a:ea typeface="+mn-ea"/>
            </a:endParaRPr>
          </a:p>
        </p:txBody>
      </p:sp>
      <p:sp>
        <p:nvSpPr>
          <p:cNvPr id="12" name="Shape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zh-CN">
              <a:latin typeface="+mn-lt"/>
              <a:ea typeface="+mn-ea"/>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zh-CN"/>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dirty="0"/>
              <a:t>单击此处编辑母版标题样式</a:t>
            </a:r>
          </a:p>
        </p:txBody>
      </p:sp>
      <p:sp>
        <p:nvSpPr>
          <p:cNvPr id="30" name="Text Placeholder 29"/>
          <p:cNvSpPr>
            <a:spLocks noGrp="1"/>
          </p:cNvSpPr>
          <p:nvPr>
            <p:ph type="body" idx="1"/>
          </p:nvPr>
        </p:nvSpPr>
        <p:spPr>
          <a:xfrm>
            <a:off x="457200" y="1481138"/>
            <a:ext cx="8229600" cy="4525962"/>
          </a:xfrm>
          <a:prstGeom prst="rect">
            <a:avLst/>
          </a:prstGeom>
        </p:spPr>
        <p:txBody>
          <a:bodyPr vert="horz">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a:p>
            <a:pPr lvl="5"/>
            <a:r>
              <a:rPr lang="zh-CN" dirty="0"/>
              <a:t>第六级</a:t>
            </a:r>
          </a:p>
          <a:p>
            <a:pPr lvl="6"/>
            <a:r>
              <a:rPr lang="zh-CN" dirty="0"/>
              <a:t>第七级</a:t>
            </a:r>
          </a:p>
          <a:p>
            <a:pPr lvl="7"/>
            <a:r>
              <a:rPr lang="zh-CN" dirty="0"/>
              <a:t>第八级</a:t>
            </a:r>
          </a:p>
          <a:p>
            <a:pPr lvl="8"/>
            <a:r>
              <a:rPr lang="zh-CN" dirty="0"/>
              <a:t>第九级</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fontAlgn="auto" latinLnBrk="0">
              <a:spcBef>
                <a:spcPts val="0"/>
              </a:spcBef>
              <a:spcAft>
                <a:spcPts val="0"/>
              </a:spcAft>
              <a:defRPr lang="zh-CN" sz="1000" smtClean="0">
                <a:solidFill>
                  <a:schemeClr val="tx1"/>
                </a:solidFill>
                <a:latin typeface="+mn-lt"/>
                <a:ea typeface="+mn-ea"/>
              </a:defRPr>
            </a:lvl1pPr>
            <a:extLst/>
          </a:lstStyle>
          <a:p>
            <a:pPr>
              <a:defRPr/>
            </a:pPr>
            <a:fld id="{CA614905-FA52-442B-8CB6-980549E03288}" type="datetime1">
              <a:rPr lang="en-US" altLang="zh-CN"/>
              <a:pPr>
                <a:defRPr/>
              </a:pPr>
              <a:t>2/8/22</a:t>
            </a:fld>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ctr" fontAlgn="auto" latinLnBrk="0">
              <a:spcBef>
                <a:spcPts val="0"/>
              </a:spcBef>
              <a:spcAft>
                <a:spcPts val="0"/>
              </a:spcAft>
              <a:defRPr lang="zh-CN" sz="1000" dirty="0" smtClean="0">
                <a:solidFill>
                  <a:schemeClr val="tx1"/>
                </a:solidFill>
                <a:latin typeface="+mn-lt"/>
                <a:ea typeface="+mn-ea"/>
              </a:defRPr>
            </a:lvl1pPr>
            <a:extLst/>
          </a:lstStyle>
          <a:p>
            <a:pPr>
              <a:defRPr/>
            </a:pPr>
            <a:r>
              <a:rPr lang="en-US" altLang="zh-CN"/>
              <a:t>CUHK</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fontAlgn="auto" latinLnBrk="0">
              <a:spcBef>
                <a:spcPts val="0"/>
              </a:spcBef>
              <a:spcAft>
                <a:spcPts val="0"/>
              </a:spcAft>
              <a:defRPr lang="zh-CN" sz="1400" b="0">
                <a:solidFill>
                  <a:schemeClr val="tx2">
                    <a:shade val="50000"/>
                  </a:schemeClr>
                </a:solidFill>
                <a:latin typeface="+mn-lt"/>
                <a:ea typeface="+mn-ea"/>
              </a:defRPr>
            </a:lvl1pPr>
            <a:extLst/>
          </a:lstStyle>
          <a:p>
            <a:pPr>
              <a:defRPr/>
            </a:pPr>
            <a:fld id="{0C5B955D-65A9-4982-84E9-713E520D90FF}" type="slidenum">
              <a:rPr lang="en-US" altLang="zh-CN"/>
              <a:pPr>
                <a:defRPr/>
              </a:pPr>
              <a:t>‹#›</a:t>
            </a:fld>
            <a:endParaRPr/>
          </a:p>
        </p:txBody>
      </p:sp>
      <p:pic>
        <p:nvPicPr>
          <p:cNvPr id="1037" name="Picture 2" descr="C:\Users\Mr Jiang\Desktop\hccl16.jpg"/>
          <p:cNvPicPr>
            <a:picLocks noChangeAspect="1" noChangeArrowheads="1"/>
          </p:cNvPicPr>
          <p:nvPr/>
        </p:nvPicPr>
        <p:blipFill>
          <a:blip r:embed="rId14" cstate="print"/>
          <a:srcRect/>
          <a:stretch>
            <a:fillRect/>
          </a:stretch>
        </p:blipFill>
        <p:spPr bwMode="auto">
          <a:xfrm>
            <a:off x="7092280" y="1"/>
            <a:ext cx="2051720" cy="75869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push/>
  </p:transition>
  <p:hf hdr="0" ftr="0"/>
  <p:txStyles>
    <p:titleStyle>
      <a:lvl1pPr algn="l" rtl="0" fontAlgn="base">
        <a:spcBef>
          <a:spcPct val="0"/>
        </a:spcBef>
        <a:spcAft>
          <a:spcPct val="0"/>
        </a:spcAft>
        <a:defRPr lang="zh-CN" sz="4100" b="1" kern="120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5000"/>
        <a:buFont typeface="Wingdings 3" pitchFamily="18" charset="2"/>
        <a:buChar char=""/>
        <a:defRPr lang="zh-CN" sz="2700" kern="1200">
          <a:solidFill>
            <a:schemeClr val="tx1"/>
          </a:solidFill>
          <a:latin typeface="Times New Roman" pitchFamily="18" charset="0"/>
          <a:ea typeface="+mn-ea"/>
          <a:cs typeface="Times New Roman" pitchFamily="18" charset="0"/>
        </a:defRPr>
      </a:lvl1pPr>
      <a:lvl2pPr marL="620713" indent="-228600" algn="l" rtl="0" fontAlgn="base">
        <a:spcBef>
          <a:spcPts val="325"/>
        </a:spcBef>
        <a:spcAft>
          <a:spcPct val="0"/>
        </a:spcAft>
        <a:buClr>
          <a:schemeClr val="accent1"/>
        </a:buClr>
        <a:buFont typeface="Verdana" pitchFamily="34" charset="0"/>
        <a:buChar char="◦"/>
        <a:defRPr lang="zh-CN" sz="2300" kern="1200">
          <a:solidFill>
            <a:schemeClr val="tx1"/>
          </a:solidFill>
          <a:latin typeface="Times New Roman" pitchFamily="18" charset="0"/>
          <a:ea typeface="+mn-ea"/>
          <a:cs typeface="Times New Roman" pitchFamily="18" charset="0"/>
        </a:defRPr>
      </a:lvl2pPr>
      <a:lvl3pPr marL="858838" indent="-228600" algn="l" rtl="0" fontAlgn="base">
        <a:spcBef>
          <a:spcPts val="350"/>
        </a:spcBef>
        <a:spcAft>
          <a:spcPct val="0"/>
        </a:spcAft>
        <a:buClr>
          <a:schemeClr val="accent2"/>
        </a:buClr>
        <a:buSzPct val="100000"/>
        <a:buFont typeface="Wingdings 2" pitchFamily="18" charset="2"/>
        <a:buChar char=""/>
        <a:defRPr lang="zh-CN" sz="2100" kern="1200">
          <a:solidFill>
            <a:schemeClr val="tx1"/>
          </a:solidFill>
          <a:latin typeface="Times New Roman" pitchFamily="18" charset="0"/>
          <a:ea typeface="+mn-ea"/>
          <a:cs typeface="Times New Roman" pitchFamily="18" charset="0"/>
        </a:defRPr>
      </a:lvl3pPr>
      <a:lvl4pPr marL="1143000" indent="-228600" algn="l" rtl="0" fontAlgn="base">
        <a:spcBef>
          <a:spcPts val="350"/>
        </a:spcBef>
        <a:spcAft>
          <a:spcPct val="0"/>
        </a:spcAft>
        <a:buClr>
          <a:schemeClr val="accent2"/>
        </a:buClr>
        <a:buFont typeface="Wingdings 2" pitchFamily="18" charset="2"/>
        <a:buChar char=""/>
        <a:defRPr lang="zh-CN" sz="1900" kern="1200">
          <a:solidFill>
            <a:schemeClr val="tx1"/>
          </a:solidFill>
          <a:latin typeface="Times New Roman" pitchFamily="18" charset="0"/>
          <a:ea typeface="+mn-ea"/>
          <a:cs typeface="Times New Roman" pitchFamily="18" charset="0"/>
        </a:defRPr>
      </a:lvl4pPr>
      <a:lvl5pPr marL="1371600" indent="-228600" algn="l" rtl="0" fontAlgn="base">
        <a:spcBef>
          <a:spcPts val="350"/>
        </a:spcBef>
        <a:spcAft>
          <a:spcPct val="0"/>
        </a:spcAft>
        <a:buClr>
          <a:schemeClr val="accent2"/>
        </a:buClr>
        <a:buFont typeface="Wingdings 2" pitchFamily="18" charset="2"/>
        <a:buChar char=""/>
        <a:defRPr lang="zh-CN" kern="1200">
          <a:solidFill>
            <a:schemeClr val="tx1"/>
          </a:solidFill>
          <a:latin typeface="Times New Roman" pitchFamily="18" charset="0"/>
          <a:ea typeface="+mn-ea"/>
          <a:cs typeface="Times New Roman" pitchFamily="18" charset="0"/>
        </a:defRPr>
      </a:lvl5pPr>
      <a:lvl6pPr marL="1600200" indent="-228600" algn="l" rtl="0" eaLnBrk="1" latinLnBrk="0" hangingPunct="1">
        <a:spcBef>
          <a:spcPts val="350"/>
        </a:spcBef>
        <a:buClr>
          <a:schemeClr val="accent3"/>
        </a:buClr>
        <a:buFont typeface="Wingdings 2"/>
        <a:buChar char=""/>
        <a:defRPr lang="zh-CN" sz="1800" kern="1200">
          <a:solidFill>
            <a:schemeClr val="tx1"/>
          </a:solidFill>
          <a:latin typeface="Times New Roman" pitchFamily="18" charset="0"/>
          <a:ea typeface="+mn-ea"/>
          <a:cs typeface="Times New Roman" pitchFamily="18" charset="0"/>
        </a:defRPr>
      </a:lvl6pPr>
      <a:lvl7pPr marL="1828800" indent="-228600" algn="l" rtl="0" eaLnBrk="1" latinLnBrk="0" hangingPunct="1">
        <a:spcBef>
          <a:spcPts val="350"/>
        </a:spcBef>
        <a:buClr>
          <a:schemeClr val="accent3"/>
        </a:buClr>
        <a:buFont typeface="Wingdings 2"/>
        <a:buChar char=""/>
        <a:defRPr lang="zh-CN" sz="1600" kern="1200">
          <a:solidFill>
            <a:schemeClr val="tx1"/>
          </a:solidFill>
          <a:latin typeface="Times New Roman" pitchFamily="18" charset="0"/>
          <a:ea typeface="+mn-ea"/>
          <a:cs typeface="Times New Roman" pitchFamily="18" charset="0"/>
        </a:defRPr>
      </a:lvl7pPr>
      <a:lvl8pPr marL="2057400" indent="-228600" algn="l" rtl="0" eaLnBrk="1" latinLnBrk="0" hangingPunct="1">
        <a:spcBef>
          <a:spcPts val="350"/>
        </a:spcBef>
        <a:buClr>
          <a:schemeClr val="accent3"/>
        </a:buClr>
        <a:buFont typeface="Wingdings 2"/>
        <a:buChar char=""/>
        <a:defRPr lang="zh-CN" sz="1600" kern="1200">
          <a:solidFill>
            <a:schemeClr val="tx1"/>
          </a:solidFill>
          <a:latin typeface="Times New Roman" pitchFamily="18" charset="0"/>
          <a:ea typeface="+mn-ea"/>
          <a:cs typeface="Times New Roman" pitchFamily="18" charset="0"/>
        </a:defRPr>
      </a:lvl8pPr>
      <a:lvl9pPr marL="2286000" indent="-228600" algn="l" rtl="0" eaLnBrk="1" latinLnBrk="0" hangingPunct="1">
        <a:spcBef>
          <a:spcPts val="350"/>
        </a:spcBef>
        <a:buClr>
          <a:schemeClr val="accent3"/>
        </a:buClr>
        <a:buFont typeface="Wingdings 2"/>
        <a:buChar char=""/>
        <a:defRPr lang="zh-CN" sz="1600" kern="1200" baseline="0">
          <a:solidFill>
            <a:schemeClr val="tx1"/>
          </a:solidFill>
          <a:latin typeface="Times New Roman" pitchFamily="18" charset="0"/>
          <a:ea typeface="+mn-ea"/>
          <a:cs typeface="Times New Roman" pitchFamily="18" charset="0"/>
        </a:defRPr>
      </a:lvl9pPr>
      <a:extLst/>
    </p:bodyStyle>
    <p:otherStyle>
      <a:lvl1pPr marL="0" algn="l" rtl="0" eaLnBrk="1" latinLnBrk="0" hangingPunct="1">
        <a:defRPr lang="zh-CN" kern="1200">
          <a:solidFill>
            <a:schemeClr val="tx1"/>
          </a:solidFill>
          <a:latin typeface="+mn-lt"/>
          <a:ea typeface="+mn-ea"/>
          <a:cs typeface="+mn-cs"/>
        </a:defRPr>
      </a:lvl1pPr>
      <a:lvl2pPr marL="457200" algn="l" rtl="0" eaLnBrk="1" hangingPunct="1">
        <a:defRPr lang="zh-CN" kern="1200">
          <a:solidFill>
            <a:schemeClr val="tx1"/>
          </a:solidFill>
          <a:latin typeface="+mn-lt"/>
          <a:ea typeface="+mn-ea"/>
          <a:cs typeface="+mn-cs"/>
        </a:defRPr>
      </a:lvl2pPr>
      <a:lvl3pPr marL="914400" algn="l" rtl="0" eaLnBrk="1" hangingPunct="1">
        <a:defRPr lang="zh-CN" kern="1200">
          <a:solidFill>
            <a:schemeClr val="tx1"/>
          </a:solidFill>
          <a:latin typeface="+mn-lt"/>
          <a:ea typeface="+mn-ea"/>
          <a:cs typeface="+mn-cs"/>
        </a:defRPr>
      </a:lvl3pPr>
      <a:lvl4pPr marL="1371600" algn="l" rtl="0" eaLnBrk="1" hangingPunct="1">
        <a:defRPr lang="zh-CN" kern="1200">
          <a:solidFill>
            <a:schemeClr val="tx1"/>
          </a:solidFill>
          <a:latin typeface="+mn-lt"/>
          <a:ea typeface="+mn-ea"/>
          <a:cs typeface="+mn-cs"/>
        </a:defRPr>
      </a:lvl4pPr>
      <a:lvl5pPr marL="1828800" algn="l" rtl="0" eaLnBrk="1" hangingPunct="1">
        <a:defRPr lang="zh-CN" kern="1200">
          <a:solidFill>
            <a:schemeClr val="tx1"/>
          </a:solidFill>
          <a:latin typeface="+mn-lt"/>
          <a:ea typeface="+mn-ea"/>
          <a:cs typeface="+mn-cs"/>
        </a:defRPr>
      </a:lvl5pPr>
      <a:lvl6pPr marL="2286000" algn="l" rtl="0" eaLnBrk="1" hangingPunct="1">
        <a:defRPr lang="zh-CN" kern="1200">
          <a:solidFill>
            <a:schemeClr val="tx1"/>
          </a:solidFill>
          <a:latin typeface="+mn-lt"/>
          <a:ea typeface="+mn-ea"/>
          <a:cs typeface="+mn-cs"/>
        </a:defRPr>
      </a:lvl6pPr>
      <a:lvl7pPr marL="2743200" algn="l" rtl="0" eaLnBrk="1" hangingPunct="1">
        <a:defRPr lang="zh-CN" kern="1200">
          <a:solidFill>
            <a:schemeClr val="tx1"/>
          </a:solidFill>
          <a:latin typeface="+mn-lt"/>
          <a:ea typeface="+mn-ea"/>
          <a:cs typeface="+mn-cs"/>
        </a:defRPr>
      </a:lvl7pPr>
      <a:lvl8pPr marL="3200400" algn="l" rtl="0" eaLnBrk="1" hangingPunct="1">
        <a:defRPr lang="zh-CN" kern="1200">
          <a:solidFill>
            <a:schemeClr val="tx1"/>
          </a:solidFill>
          <a:latin typeface="+mn-lt"/>
          <a:ea typeface="+mn-ea"/>
          <a:cs typeface="+mn-cs"/>
        </a:defRPr>
      </a:lvl8pPr>
      <a:lvl9pPr marL="3657600" algn="l" rtl="0" eaLnBrk="1" hangingPunct="1">
        <a:defRPr lang="zh-CN"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0" y="1102249"/>
            <a:ext cx="9144000" cy="1390647"/>
          </a:xfrm>
        </p:spPr>
        <p:txBody>
          <a:bodyPr>
            <a:noAutofit/>
          </a:bodyPr>
          <a:lstStyle/>
          <a:p>
            <a:pPr algn="ctr" fontAlgn="auto">
              <a:spcAft>
                <a:spcPts val="0"/>
              </a:spcAft>
              <a:defRPr/>
            </a:pPr>
            <a:r>
              <a:rPr lang="en-US" sz="3400" dirty="0"/>
              <a:t>Review of Development Process</a:t>
            </a:r>
          </a:p>
        </p:txBody>
      </p:sp>
      <p:sp>
        <p:nvSpPr>
          <p:cNvPr id="3" name="Rectangle 2"/>
          <p:cNvSpPr>
            <a:spLocks noGrp="1"/>
          </p:cNvSpPr>
          <p:nvPr>
            <p:ph type="subTitle" idx="1"/>
          </p:nvPr>
        </p:nvSpPr>
        <p:spPr>
          <a:xfrm>
            <a:off x="0" y="2708920"/>
            <a:ext cx="9144000" cy="2505447"/>
          </a:xfrm>
        </p:spPr>
        <p:txBody>
          <a:bodyPr wrap="square" lIns="91440" tIns="45720" rIns="91440" bIns="45720" numCol="1" anchor="t" anchorCtr="0" compatLnSpc="1">
            <a:prstTxWarp prst="textNoShape">
              <a:avLst/>
            </a:prstTxWarp>
            <a:normAutofit/>
          </a:bodyPr>
          <a:lstStyle/>
          <a:p>
            <a:pPr algn="ctr"/>
            <a:r>
              <a:rPr lang="en-GB" altLang="zh-CN" sz="2100" b="1" dirty="0" err="1"/>
              <a:t>Xiaohan</a:t>
            </a:r>
            <a:r>
              <a:rPr lang="en-GB" altLang="zh-CN" sz="2100" b="1" dirty="0"/>
              <a:t> Feng</a:t>
            </a:r>
            <a:endParaRPr lang="en-US" altLang="zh-CN" sz="2100" b="1" i="1" dirty="0">
              <a:ea typeface="华文彩云" pitchFamily="2" charset="-122"/>
            </a:endParaRPr>
          </a:p>
          <a:p>
            <a:pPr algn="ctr"/>
            <a:r>
              <a:rPr lang="en-US" altLang="zh-CN" sz="2100" dirty="0"/>
              <a:t>Department of Systems Engineering and Engineering Management</a:t>
            </a:r>
          </a:p>
          <a:p>
            <a:pPr algn="ctr"/>
            <a:r>
              <a:rPr lang="en-US" altLang="zh-CN" sz="2100" dirty="0"/>
              <a:t>The Chinese University of Hong Kong</a:t>
            </a:r>
          </a:p>
        </p:txBody>
      </p:sp>
    </p:spTree>
  </p:cSld>
  <p:clrMapOvr>
    <a:masterClrMapping/>
  </p:clrMapOvr>
  <mc:AlternateContent xmlns:mc="http://schemas.openxmlformats.org/markup-compatibility/2006" xmlns:p14="http://schemas.microsoft.com/office/powerpoint/2010/main">
    <mc:Choice Requires="p14">
      <p:transition p14:dur="0" advTm="18877"/>
    </mc:Choice>
    <mc:Fallback xmlns="">
      <p:transition advTm="188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b="1" dirty="0"/>
              <a:t>Data logging</a:t>
            </a:r>
            <a:r>
              <a:rPr lang="en-US" altLang="zh-CN" dirty="0"/>
              <a:t>. </a:t>
            </a:r>
          </a:p>
          <a:p>
            <a:pPr lvl="1"/>
            <a:r>
              <a:rPr lang="en-US" altLang="zh-CN" dirty="0"/>
              <a:t>Collect data about the patterns of system usage, the speed of user performance, rate of errors, and frequency of request for online assistance.</a:t>
            </a:r>
          </a:p>
          <a:p>
            <a:pPr lvl="1"/>
            <a:r>
              <a:rPr lang="en-US" altLang="zh-CN" dirty="0"/>
              <a:t>Google Chrome browser </a:t>
            </a:r>
          </a:p>
          <a:p>
            <a:r>
              <a:rPr lang="en-US" sz="2800" b="1" dirty="0"/>
              <a:t>Interviews and focus group discussions</a:t>
            </a:r>
            <a:r>
              <a:rPr lang="en-US" sz="2800" dirty="0"/>
              <a:t>. </a:t>
            </a:r>
          </a:p>
          <a:p>
            <a:pPr lvl="1"/>
            <a:r>
              <a:rPr lang="en-US" sz="2400" dirty="0"/>
              <a:t>The developer of a company will usually invite individual or a group of users for discussions for the feedback.</a:t>
            </a:r>
          </a:p>
          <a:p>
            <a:r>
              <a:rPr lang="en-US" sz="2800" b="1" dirty="0"/>
              <a:t>Online or telephone consultants</a:t>
            </a:r>
            <a:r>
              <a:rPr lang="en-US" sz="2800" dirty="0"/>
              <a:t>.  </a:t>
            </a:r>
          </a:p>
          <a:p>
            <a:pPr lvl="1"/>
            <a:r>
              <a:rPr lang="en-US" sz="2400" dirty="0"/>
              <a:t>A remote connection with users (e.g., phone or internet) sometimes makes users feel reassured. </a:t>
            </a:r>
          </a:p>
          <a:p>
            <a:pPr lvl="1"/>
            <a:r>
              <a:rPr lang="en-US" sz="2400" dirty="0"/>
              <a:t>Microsoft: “Windows Remote Assistance”</a:t>
            </a:r>
            <a:endParaRPr lang="en-US" altLang="zh-CN" dirty="0"/>
          </a:p>
        </p:txBody>
      </p:sp>
      <p:sp>
        <p:nvSpPr>
          <p:cNvPr id="3" name="标题 2"/>
          <p:cNvSpPr>
            <a:spLocks noGrp="1"/>
          </p:cNvSpPr>
          <p:nvPr>
            <p:ph type="title"/>
          </p:nvPr>
        </p:nvSpPr>
        <p:spPr/>
        <p:txBody>
          <a:bodyPr/>
          <a:lstStyle/>
          <a:p>
            <a:r>
              <a:rPr lang="en-US" altLang="zh-CN" dirty="0"/>
              <a:t>Examples</a:t>
            </a:r>
            <a:endParaRPr lang="zh-CN" altLang="en-US" dirty="0"/>
          </a:p>
        </p:txBody>
      </p:sp>
      <p:sp>
        <p:nvSpPr>
          <p:cNvPr id="4" name="日期占位符 3"/>
          <p:cNvSpPr>
            <a:spLocks noGrp="1"/>
          </p:cNvSpPr>
          <p:nvPr>
            <p:ph type="dt" sz="half" idx="10"/>
          </p:nvPr>
        </p:nvSpPr>
        <p:spPr/>
        <p:txBody>
          <a:bodyPr/>
          <a:lstStyle/>
          <a:p>
            <a:pPr>
              <a:defRPr/>
            </a:pPr>
            <a:fld id="{37B4E580-8F8B-46A1-8FE1-F142665F9A66}" type="datetime1">
              <a:rPr lang="en-US" altLang="zh-CN" smtClean="0"/>
              <a:pPr>
                <a:defRPr/>
              </a:pPr>
              <a:t>2/8/22</a:t>
            </a:fld>
            <a:endParaRPr lang="en-US" dirty="0"/>
          </a:p>
        </p:txBody>
      </p:sp>
      <p:sp>
        <p:nvSpPr>
          <p:cNvPr id="5" name="灯片编号占位符 4"/>
          <p:cNvSpPr>
            <a:spLocks noGrp="1"/>
          </p:cNvSpPr>
          <p:nvPr>
            <p:ph type="sldNum" sz="quarter" idx="12"/>
          </p:nvPr>
        </p:nvSpPr>
        <p:spPr/>
        <p:txBody>
          <a:bodyPr/>
          <a:lstStyle/>
          <a:p>
            <a:pPr>
              <a:defRPr/>
            </a:pPr>
            <a:fld id="{6A736EDF-A168-4528-A62A-31FEE0386344}" type="slidenum">
              <a:rPr lang="en-US" altLang="zh-CN" smtClean="0"/>
              <a:pPr>
                <a:defRPr/>
              </a:pPr>
              <a:t>10</a:t>
            </a:fld>
            <a:endParaRPr lang="en-US"/>
          </a:p>
        </p:txBody>
      </p:sp>
    </p:spTree>
    <p:extLst>
      <p:ext uri="{BB962C8B-B14F-4D97-AF65-F5344CB8AC3E}">
        <p14:creationId xmlns:p14="http://schemas.microsoft.com/office/powerpoint/2010/main" val="1572269371"/>
      </p:ext>
    </p:extLst>
  </p:cSld>
  <p:clrMapOvr>
    <a:masterClrMapping/>
  </p:clrMapOvr>
  <mc:AlternateContent xmlns:mc="http://schemas.openxmlformats.org/markup-compatibility/2006" xmlns:p14="http://schemas.microsoft.com/office/powerpoint/2010/main">
    <mc:Choice Requires="p14">
      <p:transition p14:dur="0" advTm="74400"/>
    </mc:Choice>
    <mc:Fallback xmlns="">
      <p:transition advTm="744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0" y="1102249"/>
            <a:ext cx="9144000" cy="1390647"/>
          </a:xfrm>
        </p:spPr>
        <p:txBody>
          <a:bodyPr>
            <a:noAutofit/>
          </a:bodyPr>
          <a:lstStyle/>
          <a:p>
            <a:pPr algn="ctr" fontAlgn="auto">
              <a:spcAft>
                <a:spcPts val="0"/>
              </a:spcAft>
              <a:defRPr/>
            </a:pPr>
            <a:r>
              <a:rPr lang="en-US" sz="4100" dirty="0">
                <a:latin typeface="Times New Roman" pitchFamily="18" charset="0"/>
                <a:cs typeface="Times New Roman" pitchFamily="18" charset="0"/>
              </a:rPr>
              <a:t>Thank you.</a:t>
            </a:r>
          </a:p>
        </p:txBody>
      </p:sp>
    </p:spTree>
    <p:custDataLst>
      <p:tags r:id="rId1"/>
    </p:custDataLst>
    <p:extLst>
      <p:ext uri="{BB962C8B-B14F-4D97-AF65-F5344CB8AC3E}">
        <p14:creationId xmlns:p14="http://schemas.microsoft.com/office/powerpoint/2010/main" val="3772902393"/>
      </p:ext>
    </p:extLst>
  </p:cSld>
  <p:clrMapOvr>
    <a:masterClrMapping/>
  </p:clrMapOvr>
  <mc:AlternateContent xmlns:mc="http://schemas.openxmlformats.org/markup-compatibility/2006" xmlns:p14="http://schemas.microsoft.com/office/powerpoint/2010/main">
    <mc:Choice Requires="p14">
      <p:transition p14:dur="0" advTm="3839"/>
    </mc:Choice>
    <mc:Fallback xmlns="">
      <p:transition advTm="38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Managing the Design Process</a:t>
            </a:r>
          </a:p>
          <a:p>
            <a:pPr lvl="1"/>
            <a:r>
              <a:rPr lang="en-US" altLang="zh-CN" dirty="0"/>
              <a:t>Give an overview of steps and procedures to manage UI design in development</a:t>
            </a:r>
          </a:p>
          <a:p>
            <a:r>
              <a:rPr lang="en-US" altLang="zh-CN" dirty="0"/>
              <a:t>Evaluating Interface Designs</a:t>
            </a:r>
          </a:p>
          <a:p>
            <a:pPr lvl="1"/>
            <a:r>
              <a:rPr lang="en-US" altLang="zh-CN" dirty="0"/>
              <a:t>Introduce several techniques commonly used in industry to “evaluate” UIs</a:t>
            </a:r>
          </a:p>
          <a:p>
            <a:pPr lvl="1"/>
            <a:endParaRPr lang="en-US" altLang="zh-CN" dirty="0"/>
          </a:p>
        </p:txBody>
      </p:sp>
      <p:sp>
        <p:nvSpPr>
          <p:cNvPr id="3" name="标题 2"/>
          <p:cNvSpPr>
            <a:spLocks noGrp="1"/>
          </p:cNvSpPr>
          <p:nvPr>
            <p:ph type="title"/>
          </p:nvPr>
        </p:nvSpPr>
        <p:spPr/>
        <p:txBody>
          <a:bodyPr/>
          <a:lstStyle/>
          <a:p>
            <a:r>
              <a:rPr lang="en-US" sz="4400" dirty="0"/>
              <a:t>Development Process</a:t>
            </a:r>
            <a:endParaRPr lang="zh-CN" altLang="en-US" dirty="0"/>
          </a:p>
        </p:txBody>
      </p:sp>
      <p:sp>
        <p:nvSpPr>
          <p:cNvPr id="4" name="日期占位符 3"/>
          <p:cNvSpPr>
            <a:spLocks noGrp="1"/>
          </p:cNvSpPr>
          <p:nvPr>
            <p:ph type="dt" sz="half" idx="10"/>
          </p:nvPr>
        </p:nvSpPr>
        <p:spPr/>
        <p:txBody>
          <a:bodyPr/>
          <a:lstStyle/>
          <a:p>
            <a:pPr>
              <a:defRPr/>
            </a:pPr>
            <a:fld id="{37B4E580-8F8B-46A1-8FE1-F142665F9A66}" type="datetime1">
              <a:rPr lang="en-US" altLang="zh-CN" smtClean="0"/>
              <a:pPr>
                <a:defRPr/>
              </a:pPr>
              <a:t>2/8/22</a:t>
            </a:fld>
            <a:endParaRPr lang="en-US" dirty="0"/>
          </a:p>
        </p:txBody>
      </p:sp>
      <p:sp>
        <p:nvSpPr>
          <p:cNvPr id="5" name="灯片编号占位符 4"/>
          <p:cNvSpPr>
            <a:spLocks noGrp="1"/>
          </p:cNvSpPr>
          <p:nvPr>
            <p:ph type="sldNum" sz="quarter" idx="12"/>
          </p:nvPr>
        </p:nvSpPr>
        <p:spPr/>
        <p:txBody>
          <a:bodyPr/>
          <a:lstStyle/>
          <a:p>
            <a:pPr>
              <a:defRPr/>
            </a:pPr>
            <a:fld id="{6A736EDF-A168-4528-A62A-31FEE0386344}" type="slidenum">
              <a:rPr lang="en-US" altLang="zh-CN" smtClean="0"/>
              <a:pPr>
                <a:defRPr/>
              </a:pPr>
              <a:t>2</a:t>
            </a:fld>
            <a:endParaRPr lang="en-US"/>
          </a:p>
        </p:txBody>
      </p:sp>
    </p:spTree>
    <p:extLst>
      <p:ext uri="{BB962C8B-B14F-4D97-AF65-F5344CB8AC3E}">
        <p14:creationId xmlns:p14="http://schemas.microsoft.com/office/powerpoint/2010/main" val="1469176335"/>
      </p:ext>
    </p:extLst>
  </p:cSld>
  <p:clrMapOvr>
    <a:masterClrMapping/>
  </p:clrMapOvr>
  <mc:AlternateContent xmlns:mc="http://schemas.openxmlformats.org/markup-compatibility/2006" xmlns:p14="http://schemas.microsoft.com/office/powerpoint/2010/main">
    <mc:Choice Requires="p14">
      <p:transition p14:dur="0" advTm="74400"/>
    </mc:Choice>
    <mc:Fallback xmlns="">
      <p:transition advTm="744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Fidelity: level of detail (</a:t>
            </a:r>
            <a:r>
              <a:rPr lang="en-US" altLang="zh-CN" dirty="0" err="1"/>
              <a:t>LoD</a:t>
            </a:r>
            <a:r>
              <a:rPr lang="en-US" altLang="zh-CN" dirty="0"/>
              <a:t>)</a:t>
            </a:r>
          </a:p>
          <a:p>
            <a:pPr lvl="1"/>
            <a:r>
              <a:rPr lang="en-US" altLang="zh-CN" b="1" dirty="0"/>
              <a:t>High fidelity</a:t>
            </a:r>
            <a:endParaRPr lang="en-US" altLang="zh-CN" dirty="0"/>
          </a:p>
          <a:p>
            <a:pPr lvl="2">
              <a:buClr>
                <a:schemeClr val="accent1"/>
              </a:buClr>
            </a:pPr>
            <a:r>
              <a:rPr lang="en-US" altLang="zh-CN" dirty="0"/>
              <a:t>Prototypes look like the final product</a:t>
            </a:r>
          </a:p>
          <a:p>
            <a:pPr lvl="2">
              <a:buClr>
                <a:schemeClr val="accent1"/>
              </a:buClr>
            </a:pPr>
            <a:r>
              <a:rPr lang="en-US" altLang="zh-CN" dirty="0"/>
              <a:t>All details are fully specified</a:t>
            </a:r>
          </a:p>
          <a:p>
            <a:pPr lvl="1"/>
            <a:r>
              <a:rPr lang="en-US" altLang="zh-CN" b="1" dirty="0"/>
              <a:t>Low fidelity</a:t>
            </a:r>
            <a:endParaRPr lang="en-US" altLang="zh-CN" dirty="0"/>
          </a:p>
          <a:p>
            <a:pPr lvl="2">
              <a:buClr>
                <a:schemeClr val="accent1"/>
              </a:buClr>
            </a:pPr>
            <a:r>
              <a:rPr lang="en-US" altLang="zh-CN" dirty="0"/>
              <a:t>artists renditions with many details missing</a:t>
            </a:r>
          </a:p>
          <a:p>
            <a:endParaRPr lang="en-US" altLang="zh-CN" dirty="0"/>
          </a:p>
        </p:txBody>
      </p:sp>
      <p:sp>
        <p:nvSpPr>
          <p:cNvPr id="3" name="标题 2"/>
          <p:cNvSpPr>
            <a:spLocks noGrp="1"/>
          </p:cNvSpPr>
          <p:nvPr>
            <p:ph type="title"/>
          </p:nvPr>
        </p:nvSpPr>
        <p:spPr/>
        <p:txBody>
          <a:bodyPr/>
          <a:lstStyle/>
          <a:p>
            <a:r>
              <a:rPr lang="en-US" dirty="0">
                <a:effectLst/>
              </a:rPr>
              <a:t>Prototyping</a:t>
            </a:r>
            <a:endParaRPr lang="zh-CN" altLang="en-US" dirty="0"/>
          </a:p>
        </p:txBody>
      </p:sp>
      <p:sp>
        <p:nvSpPr>
          <p:cNvPr id="4" name="日期占位符 3"/>
          <p:cNvSpPr>
            <a:spLocks noGrp="1"/>
          </p:cNvSpPr>
          <p:nvPr>
            <p:ph type="dt" sz="half" idx="10"/>
          </p:nvPr>
        </p:nvSpPr>
        <p:spPr/>
        <p:txBody>
          <a:bodyPr/>
          <a:lstStyle/>
          <a:p>
            <a:pPr>
              <a:defRPr/>
            </a:pPr>
            <a:fld id="{37B4E580-8F8B-46A1-8FE1-F142665F9A66}" type="datetime1">
              <a:rPr lang="en-US" altLang="zh-CN" smtClean="0"/>
              <a:pPr>
                <a:defRPr/>
              </a:pPr>
              <a:t>2/8/22</a:t>
            </a:fld>
            <a:endParaRPr lang="en-US" dirty="0"/>
          </a:p>
        </p:txBody>
      </p:sp>
      <p:sp>
        <p:nvSpPr>
          <p:cNvPr id="5" name="灯片编号占位符 4"/>
          <p:cNvSpPr>
            <a:spLocks noGrp="1"/>
          </p:cNvSpPr>
          <p:nvPr>
            <p:ph type="sldNum" sz="quarter" idx="12"/>
          </p:nvPr>
        </p:nvSpPr>
        <p:spPr/>
        <p:txBody>
          <a:bodyPr/>
          <a:lstStyle/>
          <a:p>
            <a:pPr>
              <a:defRPr/>
            </a:pPr>
            <a:fld id="{6A736EDF-A168-4528-A62A-31FEE0386344}" type="slidenum">
              <a:rPr lang="en-US" altLang="zh-CN" smtClean="0"/>
              <a:pPr>
                <a:defRPr/>
              </a:pPr>
              <a:t>3</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4005273"/>
            <a:ext cx="4172532" cy="2057687"/>
          </a:xfrm>
          <a:prstGeom prst="rect">
            <a:avLst/>
          </a:prstGeom>
        </p:spPr>
      </p:pic>
    </p:spTree>
    <p:extLst>
      <p:ext uri="{BB962C8B-B14F-4D97-AF65-F5344CB8AC3E}">
        <p14:creationId xmlns:p14="http://schemas.microsoft.com/office/powerpoint/2010/main" val="1956509165"/>
      </p:ext>
    </p:extLst>
  </p:cSld>
  <p:clrMapOvr>
    <a:masterClrMapping/>
  </p:clrMapOvr>
  <mc:AlternateContent xmlns:mc="http://schemas.openxmlformats.org/markup-compatibility/2006" xmlns:p14="http://schemas.microsoft.com/office/powerpoint/2010/main">
    <mc:Choice Requires="p14">
      <p:transition p14:dur="0" advTm="74400"/>
    </mc:Choice>
    <mc:Fallback xmlns="">
      <p:transition advTm="744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a:t>When should a low-fidelity prototype be used</a:t>
            </a:r>
            <a:endParaRPr lang="en-US" altLang="zh-CN" dirty="0"/>
          </a:p>
          <a:p>
            <a:pPr lvl="1"/>
            <a:r>
              <a:rPr lang="en-US" altLang="zh-CN" dirty="0"/>
              <a:t>Useful in the early stage of the development of a project</a:t>
            </a:r>
          </a:p>
          <a:p>
            <a:pPr lvl="1"/>
            <a:r>
              <a:rPr lang="en-US" altLang="zh-CN" dirty="0"/>
              <a:t>Not require any programming or advanced implementation skill</a:t>
            </a:r>
          </a:p>
          <a:p>
            <a:pPr lvl="1"/>
            <a:r>
              <a:rPr lang="en-US" sz="2400" dirty="0"/>
              <a:t>Quickly generated and evaluated for improvements</a:t>
            </a:r>
            <a:endParaRPr lang="en-US" altLang="zh-CN" dirty="0"/>
          </a:p>
          <a:p>
            <a:r>
              <a:rPr lang="en-US" altLang="zh-CN" dirty="0"/>
              <a:t>When a high-fidelity prototype is preferred</a:t>
            </a:r>
          </a:p>
          <a:p>
            <a:pPr lvl="1"/>
            <a:r>
              <a:rPr lang="en-US" sz="2400" dirty="0"/>
              <a:t>Mimic the final product and iterate for more evaluations</a:t>
            </a:r>
          </a:p>
          <a:p>
            <a:pPr lvl="1"/>
            <a:r>
              <a:rPr lang="en-US" sz="2400" dirty="0"/>
              <a:t>Usually generated using programming tools or software</a:t>
            </a:r>
            <a:endParaRPr lang="en-US" altLang="zh-CN" dirty="0"/>
          </a:p>
        </p:txBody>
      </p:sp>
      <p:sp>
        <p:nvSpPr>
          <p:cNvPr id="3" name="标题 2"/>
          <p:cNvSpPr>
            <a:spLocks noGrp="1"/>
          </p:cNvSpPr>
          <p:nvPr>
            <p:ph type="title"/>
          </p:nvPr>
        </p:nvSpPr>
        <p:spPr/>
        <p:txBody>
          <a:bodyPr>
            <a:normAutofit/>
          </a:bodyPr>
          <a:lstStyle/>
          <a:p>
            <a:r>
              <a:rPr lang="en-US" altLang="zh-CN" dirty="0"/>
              <a:t>Low- and high-fidelity prototyping</a:t>
            </a:r>
            <a:endParaRPr lang="zh-CN" altLang="en-US" dirty="0"/>
          </a:p>
        </p:txBody>
      </p:sp>
      <p:sp>
        <p:nvSpPr>
          <p:cNvPr id="4" name="日期占位符 3"/>
          <p:cNvSpPr>
            <a:spLocks noGrp="1"/>
          </p:cNvSpPr>
          <p:nvPr>
            <p:ph type="dt" sz="half" idx="10"/>
          </p:nvPr>
        </p:nvSpPr>
        <p:spPr/>
        <p:txBody>
          <a:bodyPr/>
          <a:lstStyle/>
          <a:p>
            <a:pPr>
              <a:defRPr/>
            </a:pPr>
            <a:fld id="{37B4E580-8F8B-46A1-8FE1-F142665F9A66}" type="datetime1">
              <a:rPr lang="en-US" altLang="zh-CN" smtClean="0"/>
              <a:pPr>
                <a:defRPr/>
              </a:pPr>
              <a:t>2/8/22</a:t>
            </a:fld>
            <a:endParaRPr lang="en-US" dirty="0"/>
          </a:p>
        </p:txBody>
      </p:sp>
      <p:sp>
        <p:nvSpPr>
          <p:cNvPr id="5" name="灯片编号占位符 4"/>
          <p:cNvSpPr>
            <a:spLocks noGrp="1"/>
          </p:cNvSpPr>
          <p:nvPr>
            <p:ph type="sldNum" sz="quarter" idx="12"/>
          </p:nvPr>
        </p:nvSpPr>
        <p:spPr/>
        <p:txBody>
          <a:bodyPr/>
          <a:lstStyle/>
          <a:p>
            <a:pPr>
              <a:defRPr/>
            </a:pPr>
            <a:fld id="{6A736EDF-A168-4528-A62A-31FEE0386344}" type="slidenum">
              <a:rPr lang="en-US" altLang="zh-CN" smtClean="0"/>
              <a:pPr>
                <a:defRPr/>
              </a:pPr>
              <a:t>4</a:t>
            </a:fld>
            <a:endParaRPr lang="en-US"/>
          </a:p>
        </p:txBody>
      </p:sp>
    </p:spTree>
    <p:extLst>
      <p:ext uri="{BB962C8B-B14F-4D97-AF65-F5344CB8AC3E}">
        <p14:creationId xmlns:p14="http://schemas.microsoft.com/office/powerpoint/2010/main" val="480904932"/>
      </p:ext>
    </p:extLst>
  </p:cSld>
  <p:clrMapOvr>
    <a:masterClrMapping/>
  </p:clrMapOvr>
  <mc:AlternateContent xmlns:mc="http://schemas.openxmlformats.org/markup-compatibility/2006" xmlns:p14="http://schemas.microsoft.com/office/powerpoint/2010/main">
    <mc:Choice Requires="p14">
      <p:transition p14:dur="0" advTm="74400"/>
    </mc:Choice>
    <mc:Fallback xmlns="">
      <p:transition advTm="744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dirty="0"/>
              <a:t>Ethnographic Observation</a:t>
            </a:r>
          </a:p>
          <a:p>
            <a:pPr lvl="1"/>
            <a:r>
              <a:rPr lang="en-US" dirty="0"/>
              <a:t>Guidelines: four steps</a:t>
            </a:r>
            <a:endParaRPr lang="en-US" altLang="zh-CN" dirty="0"/>
          </a:p>
          <a:p>
            <a:pPr lvl="2">
              <a:buClr>
                <a:schemeClr val="accent1"/>
              </a:buClr>
            </a:pPr>
            <a:r>
              <a:rPr lang="en-US" sz="2200" dirty="0"/>
              <a:t>Preparation</a:t>
            </a:r>
          </a:p>
          <a:p>
            <a:pPr lvl="2">
              <a:buClr>
                <a:schemeClr val="accent1"/>
              </a:buClr>
            </a:pPr>
            <a:r>
              <a:rPr lang="en-US" sz="2200" dirty="0"/>
              <a:t>Field study</a:t>
            </a:r>
          </a:p>
          <a:p>
            <a:pPr lvl="2">
              <a:buClr>
                <a:schemeClr val="accent1"/>
              </a:buClr>
            </a:pPr>
            <a:r>
              <a:rPr lang="en-US" sz="2200" dirty="0"/>
              <a:t>Analysis</a:t>
            </a:r>
          </a:p>
          <a:p>
            <a:pPr lvl="2">
              <a:buClr>
                <a:schemeClr val="accent1"/>
              </a:buClr>
            </a:pPr>
            <a:r>
              <a:rPr lang="en-US" sz="2200" dirty="0"/>
              <a:t>Reporting</a:t>
            </a:r>
          </a:p>
          <a:p>
            <a:r>
              <a:rPr lang="en-US" altLang="zh-CN" dirty="0"/>
              <a:t>The steps are usually to be executed sequentially in the specified order</a:t>
            </a:r>
          </a:p>
        </p:txBody>
      </p:sp>
      <p:sp>
        <p:nvSpPr>
          <p:cNvPr id="3" name="标题 2"/>
          <p:cNvSpPr>
            <a:spLocks noGrp="1"/>
          </p:cNvSpPr>
          <p:nvPr>
            <p:ph type="title"/>
          </p:nvPr>
        </p:nvSpPr>
        <p:spPr/>
        <p:txBody>
          <a:bodyPr/>
          <a:lstStyle/>
          <a:p>
            <a:r>
              <a:rPr lang="en-US" dirty="0">
                <a:effectLst/>
              </a:rPr>
              <a:t>User Studies and Observations</a:t>
            </a:r>
            <a:endParaRPr lang="zh-CN" altLang="en-US" dirty="0"/>
          </a:p>
        </p:txBody>
      </p:sp>
      <p:sp>
        <p:nvSpPr>
          <p:cNvPr id="4" name="日期占位符 3"/>
          <p:cNvSpPr>
            <a:spLocks noGrp="1"/>
          </p:cNvSpPr>
          <p:nvPr>
            <p:ph type="dt" sz="half" idx="10"/>
          </p:nvPr>
        </p:nvSpPr>
        <p:spPr/>
        <p:txBody>
          <a:bodyPr/>
          <a:lstStyle/>
          <a:p>
            <a:pPr>
              <a:defRPr/>
            </a:pPr>
            <a:fld id="{37B4E580-8F8B-46A1-8FE1-F142665F9A66}" type="datetime1">
              <a:rPr lang="en-US" altLang="zh-CN" smtClean="0"/>
              <a:pPr>
                <a:defRPr/>
              </a:pPr>
              <a:t>2/8/22</a:t>
            </a:fld>
            <a:endParaRPr lang="en-US" dirty="0"/>
          </a:p>
        </p:txBody>
      </p:sp>
      <p:sp>
        <p:nvSpPr>
          <p:cNvPr id="5" name="灯片编号占位符 4"/>
          <p:cNvSpPr>
            <a:spLocks noGrp="1"/>
          </p:cNvSpPr>
          <p:nvPr>
            <p:ph type="sldNum" sz="quarter" idx="12"/>
          </p:nvPr>
        </p:nvSpPr>
        <p:spPr/>
        <p:txBody>
          <a:bodyPr/>
          <a:lstStyle/>
          <a:p>
            <a:pPr>
              <a:defRPr/>
            </a:pPr>
            <a:fld id="{6A736EDF-A168-4528-A62A-31FEE0386344}" type="slidenum">
              <a:rPr lang="en-US" altLang="zh-CN" smtClean="0"/>
              <a:pPr>
                <a:defRPr/>
              </a:pPr>
              <a:t>5</a:t>
            </a:fld>
            <a:endParaRPr lang="en-US"/>
          </a:p>
        </p:txBody>
      </p:sp>
    </p:spTree>
    <p:extLst>
      <p:ext uri="{BB962C8B-B14F-4D97-AF65-F5344CB8AC3E}">
        <p14:creationId xmlns:p14="http://schemas.microsoft.com/office/powerpoint/2010/main" val="1745649678"/>
      </p:ext>
    </p:extLst>
  </p:cSld>
  <p:clrMapOvr>
    <a:masterClrMapping/>
  </p:clrMapOvr>
  <mc:AlternateContent xmlns:mc="http://schemas.openxmlformats.org/markup-compatibility/2006" xmlns:p14="http://schemas.microsoft.com/office/powerpoint/2010/main">
    <mc:Choice Requires="p14">
      <p:transition p14:dur="0" advTm="74400"/>
    </mc:Choice>
    <mc:Fallback xmlns="">
      <p:transition advTm="744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lvl="1"/>
            <a:r>
              <a:rPr lang="en-US" altLang="zh-HK" dirty="0"/>
              <a:t>Guidelines: four steps</a:t>
            </a:r>
            <a:endParaRPr lang="en-US" altLang="zh-CN" dirty="0"/>
          </a:p>
          <a:p>
            <a:pPr lvl="2">
              <a:buClr>
                <a:schemeClr val="accent1"/>
              </a:buClr>
            </a:pPr>
            <a:r>
              <a:rPr lang="en-US" altLang="zh-HK" sz="2200" dirty="0"/>
              <a:t>Preparation</a:t>
            </a:r>
          </a:p>
          <a:p>
            <a:pPr lvl="2">
              <a:buClr>
                <a:schemeClr val="accent1"/>
              </a:buClr>
            </a:pPr>
            <a:r>
              <a:rPr lang="en-US" altLang="zh-HK" sz="2200" dirty="0">
                <a:solidFill>
                  <a:srgbClr val="FF0000"/>
                </a:solidFill>
              </a:rPr>
              <a:t>Field study</a:t>
            </a:r>
          </a:p>
          <a:p>
            <a:pPr lvl="2">
              <a:buClr>
                <a:schemeClr val="accent1"/>
              </a:buClr>
            </a:pPr>
            <a:r>
              <a:rPr lang="en-US" altLang="zh-HK" sz="2200" dirty="0"/>
              <a:t>Analysis</a:t>
            </a:r>
          </a:p>
          <a:p>
            <a:pPr lvl="2">
              <a:buClr>
                <a:schemeClr val="accent1"/>
              </a:buClr>
            </a:pPr>
            <a:r>
              <a:rPr lang="en-US" altLang="zh-HK" sz="2200" dirty="0"/>
              <a:t>Reporting</a:t>
            </a:r>
            <a:endParaRPr lang="en-US" altLang="zh-CN" dirty="0"/>
          </a:p>
          <a:p>
            <a:r>
              <a:rPr lang="en-US" altLang="zh-CN" dirty="0"/>
              <a:t>The observer has already gained understanding with the task (goals, culture, necessary permission etc.)</a:t>
            </a:r>
          </a:p>
          <a:p>
            <a:r>
              <a:rPr lang="en-US" altLang="zh-CN" dirty="0"/>
              <a:t>The first action is to get consents and support from both the managers and users</a:t>
            </a:r>
          </a:p>
          <a:p>
            <a:r>
              <a:rPr lang="en-US" altLang="zh-CN" dirty="0"/>
              <a:t>then observe the users in their workspace or home and collect various data</a:t>
            </a:r>
          </a:p>
        </p:txBody>
      </p:sp>
      <p:sp>
        <p:nvSpPr>
          <p:cNvPr id="3" name="标题 2"/>
          <p:cNvSpPr>
            <a:spLocks noGrp="1"/>
          </p:cNvSpPr>
          <p:nvPr>
            <p:ph type="title"/>
          </p:nvPr>
        </p:nvSpPr>
        <p:spPr/>
        <p:txBody>
          <a:bodyPr/>
          <a:lstStyle/>
          <a:p>
            <a:r>
              <a:rPr lang="en-US" dirty="0">
                <a:effectLst/>
              </a:rPr>
              <a:t>Field Study</a:t>
            </a:r>
          </a:p>
        </p:txBody>
      </p:sp>
      <p:sp>
        <p:nvSpPr>
          <p:cNvPr id="4" name="日期占位符 3"/>
          <p:cNvSpPr>
            <a:spLocks noGrp="1"/>
          </p:cNvSpPr>
          <p:nvPr>
            <p:ph type="dt" sz="half" idx="10"/>
          </p:nvPr>
        </p:nvSpPr>
        <p:spPr/>
        <p:txBody>
          <a:bodyPr/>
          <a:lstStyle/>
          <a:p>
            <a:pPr>
              <a:defRPr/>
            </a:pPr>
            <a:fld id="{37B4E580-8F8B-46A1-8FE1-F142665F9A66}" type="datetime1">
              <a:rPr lang="en-US" altLang="zh-CN" smtClean="0"/>
              <a:pPr>
                <a:defRPr/>
              </a:pPr>
              <a:t>2/8/22</a:t>
            </a:fld>
            <a:endParaRPr lang="en-US" dirty="0"/>
          </a:p>
        </p:txBody>
      </p:sp>
      <p:sp>
        <p:nvSpPr>
          <p:cNvPr id="5" name="灯片编号占位符 4"/>
          <p:cNvSpPr>
            <a:spLocks noGrp="1"/>
          </p:cNvSpPr>
          <p:nvPr>
            <p:ph type="sldNum" sz="quarter" idx="12"/>
          </p:nvPr>
        </p:nvSpPr>
        <p:spPr/>
        <p:txBody>
          <a:bodyPr/>
          <a:lstStyle/>
          <a:p>
            <a:pPr>
              <a:defRPr/>
            </a:pPr>
            <a:fld id="{6A736EDF-A168-4528-A62A-31FEE0386344}" type="slidenum">
              <a:rPr lang="en-US" altLang="zh-CN" smtClean="0"/>
              <a:pPr>
                <a:defRPr/>
              </a:pPr>
              <a:t>6</a:t>
            </a:fld>
            <a:endParaRPr lang="en-US"/>
          </a:p>
        </p:txBody>
      </p:sp>
    </p:spTree>
    <p:extLst>
      <p:ext uri="{BB962C8B-B14F-4D97-AF65-F5344CB8AC3E}">
        <p14:creationId xmlns:p14="http://schemas.microsoft.com/office/powerpoint/2010/main" val="3180579071"/>
      </p:ext>
    </p:extLst>
  </p:cSld>
  <p:clrMapOvr>
    <a:masterClrMapping/>
  </p:clrMapOvr>
  <mc:AlternateContent xmlns:mc="http://schemas.openxmlformats.org/markup-compatibility/2006" xmlns:p14="http://schemas.microsoft.com/office/powerpoint/2010/main">
    <mc:Choice Requires="p14">
      <p:transition p14:dur="0" advTm="74400"/>
    </mc:Choice>
    <mc:Fallback xmlns="">
      <p:transition advTm="744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a:t>Five commonly used strategies</a:t>
            </a:r>
          </a:p>
          <a:p>
            <a:pPr lvl="1"/>
            <a:r>
              <a:rPr lang="en-US" dirty="0"/>
              <a:t>Expert Review</a:t>
            </a:r>
          </a:p>
          <a:p>
            <a:pPr lvl="1"/>
            <a:r>
              <a:rPr lang="en-US" dirty="0"/>
              <a:t>Usability Testing and Labs</a:t>
            </a:r>
          </a:p>
          <a:p>
            <a:pPr lvl="1"/>
            <a:r>
              <a:rPr lang="en-US" dirty="0"/>
              <a:t>Survey Instruments</a:t>
            </a:r>
          </a:p>
          <a:p>
            <a:pPr lvl="1"/>
            <a:r>
              <a:rPr lang="en-US" dirty="0"/>
              <a:t>Acceptance Tests</a:t>
            </a:r>
          </a:p>
          <a:p>
            <a:pPr lvl="1"/>
            <a:r>
              <a:rPr lang="en-US" dirty="0"/>
              <a:t>Evaluation during Active Use</a:t>
            </a:r>
          </a:p>
        </p:txBody>
      </p:sp>
      <p:sp>
        <p:nvSpPr>
          <p:cNvPr id="3" name="标题 2"/>
          <p:cNvSpPr>
            <a:spLocks noGrp="1"/>
          </p:cNvSpPr>
          <p:nvPr>
            <p:ph type="title"/>
          </p:nvPr>
        </p:nvSpPr>
        <p:spPr/>
        <p:txBody>
          <a:bodyPr/>
          <a:lstStyle/>
          <a:p>
            <a:r>
              <a:rPr lang="en-US" dirty="0"/>
              <a:t>Evaluation of User Interfaces</a:t>
            </a:r>
          </a:p>
        </p:txBody>
      </p:sp>
      <p:sp>
        <p:nvSpPr>
          <p:cNvPr id="4" name="日期占位符 3"/>
          <p:cNvSpPr>
            <a:spLocks noGrp="1"/>
          </p:cNvSpPr>
          <p:nvPr>
            <p:ph type="dt" sz="half" idx="10"/>
          </p:nvPr>
        </p:nvSpPr>
        <p:spPr/>
        <p:txBody>
          <a:bodyPr/>
          <a:lstStyle/>
          <a:p>
            <a:pPr>
              <a:defRPr/>
            </a:pPr>
            <a:fld id="{37B4E580-8F8B-46A1-8FE1-F142665F9A66}" type="datetime1">
              <a:rPr lang="en-US" altLang="zh-CN" smtClean="0"/>
              <a:pPr>
                <a:defRPr/>
              </a:pPr>
              <a:t>2/8/22</a:t>
            </a:fld>
            <a:endParaRPr lang="en-US" dirty="0"/>
          </a:p>
        </p:txBody>
      </p:sp>
      <p:sp>
        <p:nvSpPr>
          <p:cNvPr id="5" name="灯片编号占位符 4"/>
          <p:cNvSpPr>
            <a:spLocks noGrp="1"/>
          </p:cNvSpPr>
          <p:nvPr>
            <p:ph type="sldNum" sz="quarter" idx="12"/>
          </p:nvPr>
        </p:nvSpPr>
        <p:spPr/>
        <p:txBody>
          <a:bodyPr/>
          <a:lstStyle/>
          <a:p>
            <a:pPr>
              <a:defRPr/>
            </a:pPr>
            <a:fld id="{6A736EDF-A168-4528-A62A-31FEE0386344}" type="slidenum">
              <a:rPr lang="en-US" altLang="zh-CN" smtClean="0"/>
              <a:pPr>
                <a:defRPr/>
              </a:pPr>
              <a:t>7</a:t>
            </a:fld>
            <a:endParaRPr lang="en-US"/>
          </a:p>
        </p:txBody>
      </p:sp>
    </p:spTree>
    <p:extLst>
      <p:ext uri="{BB962C8B-B14F-4D97-AF65-F5344CB8AC3E}">
        <p14:creationId xmlns:p14="http://schemas.microsoft.com/office/powerpoint/2010/main" val="2289881814"/>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a:t>Evaluation of User Interfaces</a:t>
            </a:r>
          </a:p>
        </p:txBody>
      </p:sp>
      <p:sp>
        <p:nvSpPr>
          <p:cNvPr id="4" name="日期占位符 3"/>
          <p:cNvSpPr>
            <a:spLocks noGrp="1"/>
          </p:cNvSpPr>
          <p:nvPr>
            <p:ph type="dt" sz="half" idx="10"/>
          </p:nvPr>
        </p:nvSpPr>
        <p:spPr/>
        <p:txBody>
          <a:bodyPr/>
          <a:lstStyle/>
          <a:p>
            <a:pPr>
              <a:defRPr/>
            </a:pPr>
            <a:fld id="{37B4E580-8F8B-46A1-8FE1-F142665F9A66}" type="datetime1">
              <a:rPr lang="en-US" altLang="zh-CN" smtClean="0"/>
              <a:pPr>
                <a:defRPr/>
              </a:pPr>
              <a:t>2/8/22</a:t>
            </a:fld>
            <a:endParaRPr lang="en-US" dirty="0"/>
          </a:p>
        </p:txBody>
      </p:sp>
      <p:sp>
        <p:nvSpPr>
          <p:cNvPr id="5" name="灯片编号占位符 4"/>
          <p:cNvSpPr>
            <a:spLocks noGrp="1"/>
          </p:cNvSpPr>
          <p:nvPr>
            <p:ph type="sldNum" sz="quarter" idx="12"/>
          </p:nvPr>
        </p:nvSpPr>
        <p:spPr/>
        <p:txBody>
          <a:bodyPr/>
          <a:lstStyle/>
          <a:p>
            <a:pPr>
              <a:defRPr/>
            </a:pPr>
            <a:fld id="{6A736EDF-A168-4528-A62A-31FEE0386344}" type="slidenum">
              <a:rPr lang="en-US" altLang="zh-CN" smtClean="0"/>
              <a:pPr>
                <a:defRPr/>
              </a:pPr>
              <a:t>8</a:t>
            </a:fld>
            <a:endParaRPr lang="en-US"/>
          </a:p>
        </p:txBody>
      </p:sp>
      <p:graphicFrame>
        <p:nvGraphicFramePr>
          <p:cNvPr id="6" name="Diagram 1"/>
          <p:cNvGraphicFramePr/>
          <p:nvPr>
            <p:extLst>
              <p:ext uri="{D42A27DB-BD31-4B8C-83A1-F6EECF244321}">
                <p14:modId xmlns:p14="http://schemas.microsoft.com/office/powerpoint/2010/main" val="978189895"/>
              </p:ext>
            </p:extLst>
          </p:nvPr>
        </p:nvGraphicFramePr>
        <p:xfrm>
          <a:off x="241687" y="1165266"/>
          <a:ext cx="8588782" cy="5356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6232053"/>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Continuous feedback</a:t>
            </a:r>
          </a:p>
          <a:p>
            <a:pPr lvl="1"/>
            <a:r>
              <a:rPr lang="en-US" altLang="zh-CN" dirty="0"/>
              <a:t>Performed after an interface is published to the real users</a:t>
            </a:r>
          </a:p>
          <a:p>
            <a:pPr lvl="1"/>
            <a:r>
              <a:rPr lang="en-US" altLang="zh-CN" dirty="0"/>
              <a:t>Feedbacks and suggestions from the users are actively collected</a:t>
            </a:r>
          </a:p>
          <a:p>
            <a:pPr lvl="1"/>
            <a:r>
              <a:rPr lang="en-US" altLang="zh-CN" dirty="0"/>
              <a:t>Improvements are then planned and executed by the developing team (managers, user experience team, developers, etc.) to continuously improve the interface</a:t>
            </a:r>
          </a:p>
          <a:p>
            <a:pPr lvl="1"/>
            <a:endParaRPr lang="en-US" altLang="zh-CN" dirty="0"/>
          </a:p>
        </p:txBody>
      </p:sp>
      <p:sp>
        <p:nvSpPr>
          <p:cNvPr id="3" name="标题 2"/>
          <p:cNvSpPr>
            <a:spLocks noGrp="1"/>
          </p:cNvSpPr>
          <p:nvPr>
            <p:ph type="title"/>
          </p:nvPr>
        </p:nvSpPr>
        <p:spPr/>
        <p:txBody>
          <a:bodyPr/>
          <a:lstStyle/>
          <a:p>
            <a:r>
              <a:rPr lang="en-US" altLang="zh-CN" dirty="0"/>
              <a:t>Evaluation during active use</a:t>
            </a:r>
          </a:p>
        </p:txBody>
      </p:sp>
      <p:sp>
        <p:nvSpPr>
          <p:cNvPr id="4" name="日期占位符 3"/>
          <p:cNvSpPr>
            <a:spLocks noGrp="1"/>
          </p:cNvSpPr>
          <p:nvPr>
            <p:ph type="dt" sz="half" idx="10"/>
          </p:nvPr>
        </p:nvSpPr>
        <p:spPr/>
        <p:txBody>
          <a:bodyPr/>
          <a:lstStyle/>
          <a:p>
            <a:pPr>
              <a:defRPr/>
            </a:pPr>
            <a:fld id="{37B4E580-8F8B-46A1-8FE1-F142665F9A66}" type="datetime1">
              <a:rPr lang="en-US" altLang="zh-CN" smtClean="0"/>
              <a:pPr>
                <a:defRPr/>
              </a:pPr>
              <a:t>2/8/22</a:t>
            </a:fld>
            <a:endParaRPr lang="en-US" dirty="0"/>
          </a:p>
        </p:txBody>
      </p:sp>
      <p:sp>
        <p:nvSpPr>
          <p:cNvPr id="5" name="灯片编号占位符 4"/>
          <p:cNvSpPr>
            <a:spLocks noGrp="1"/>
          </p:cNvSpPr>
          <p:nvPr>
            <p:ph type="sldNum" sz="quarter" idx="12"/>
          </p:nvPr>
        </p:nvSpPr>
        <p:spPr/>
        <p:txBody>
          <a:bodyPr/>
          <a:lstStyle/>
          <a:p>
            <a:pPr>
              <a:defRPr/>
            </a:pPr>
            <a:fld id="{6A736EDF-A168-4528-A62A-31FEE0386344}" type="slidenum">
              <a:rPr lang="en-US" altLang="zh-CN" smtClean="0"/>
              <a:pPr>
                <a:defRPr/>
              </a:pPr>
              <a:t>9</a:t>
            </a:fld>
            <a:endParaRPr lang="en-US"/>
          </a:p>
        </p:txBody>
      </p:sp>
    </p:spTree>
    <p:extLst>
      <p:ext uri="{BB962C8B-B14F-4D97-AF65-F5344CB8AC3E}">
        <p14:creationId xmlns:p14="http://schemas.microsoft.com/office/powerpoint/2010/main" val="3669791334"/>
      </p:ext>
    </p:extLst>
  </p:cSld>
  <p:clrMapOvr>
    <a:masterClrMapping/>
  </p:clrMapOvr>
  <mc:AlternateContent xmlns:mc="http://schemas.openxmlformats.org/markup-compatibility/2006" xmlns:p14="http://schemas.microsoft.com/office/powerpoint/2010/main">
    <mc:Choice Requires="p14">
      <p:transition p14:dur="0" advTm="74400"/>
    </mc:Choice>
    <mc:Fallback xmlns="">
      <p:transition advTm="744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0167123">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10167123</Template>
  <TotalTime>0</TotalTime>
  <Words>1407</Words>
  <Application>Microsoft Office PowerPoint</Application>
  <PresentationFormat>On-screen Show (4:3)</PresentationFormat>
  <Paragraphs>161</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10167123</vt:lpstr>
      <vt:lpstr>Review of Development Process</vt:lpstr>
      <vt:lpstr>Development Process</vt:lpstr>
      <vt:lpstr>Prototyping</vt:lpstr>
      <vt:lpstr>Low- and high-fidelity prototyping</vt:lpstr>
      <vt:lpstr>User Studies and Observations</vt:lpstr>
      <vt:lpstr>Field Study</vt:lpstr>
      <vt:lpstr>Evaluation of User Interfaces</vt:lpstr>
      <vt:lpstr>Evaluation of User Interfaces</vt:lpstr>
      <vt:lpstr>Evaluation during active use</vt:lpstr>
      <vt:lpstr>Examples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FENG, Xiaohan</cp:lastModifiedBy>
  <cp:revision>3</cp:revision>
  <dcterms:created xsi:type="dcterms:W3CDTF">2009-06-26T14:50:42Z</dcterms:created>
  <dcterms:modified xsi:type="dcterms:W3CDTF">2022-02-08T06:46:51Z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TC101671232052</vt:lpwstr>
  </property>
</Properties>
</file>