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20343" y="76200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800" y="2920575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Samir Tamang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952" y="1447800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3124200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40665" algn="l"/>
                <a:tab pos="241300" algn="l"/>
              </a:tabLst>
            </a:pP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412" y="1143000"/>
            <a:ext cx="6148388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w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2743200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lang="en-IN" sz="8000" spc="-300" dirty="0">
                <a:solidFill>
                  <a:srgbClr val="242424"/>
                </a:solidFill>
              </a:rPr>
              <a:t>Interactive </a:t>
            </a:r>
            <a:r>
              <a:rPr lang="en-IN" sz="8000" spc="-320" dirty="0">
                <a:solidFill>
                  <a:srgbClr val="242424"/>
                </a:solidFill>
              </a:rPr>
              <a:t>Map</a:t>
            </a:r>
            <a:r>
              <a:rPr lang="en-IN" sz="8000" spc="-1010" dirty="0">
                <a:solidFill>
                  <a:srgbClr val="242424"/>
                </a:solidFill>
              </a:rPr>
              <a:t> </a:t>
            </a:r>
            <a:r>
              <a:rPr lang="en-IN" sz="8000" spc="-50" dirty="0">
                <a:solidFill>
                  <a:srgbClr val="242424"/>
                </a:solidFill>
              </a:rPr>
              <a:t>with  </a:t>
            </a:r>
            <a:r>
              <a:rPr lang="en-IN" sz="8000" spc="-405" dirty="0">
                <a:solidFill>
                  <a:srgbClr val="242424"/>
                </a:solidFill>
              </a:rPr>
              <a:t>Folium</a:t>
            </a:r>
            <a:endParaRPr lang="en-IN"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066800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17269" y="37338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99567" y="778638"/>
            <a:ext cx="9848849" cy="455993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14400" y="4006343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1524000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3366136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7620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2531</Words>
  <Application>Microsoft Office PowerPoint</Application>
  <PresentationFormat>Widescreen</PresentationFormat>
  <Paragraphs>260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tsamir034@gmail.com</cp:lastModifiedBy>
  <cp:revision>9</cp:revision>
  <dcterms:created xsi:type="dcterms:W3CDTF">2021-08-26T16:53:12Z</dcterms:created>
  <dcterms:modified xsi:type="dcterms:W3CDTF">2023-09-11T16:00:07Z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