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200" d="100"/>
          <a:sy n="2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2631-B61D-47AA-AF04-22FD0FE20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002B3-F7C4-44BC-AF6C-DF71B272B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54086-CA84-4F95-9C41-3140003E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AC71-BF7E-4F40-AF4E-F10A19DDAA8F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3CE0-7585-4534-B39A-68470372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1BF-0E03-4843-8A38-4C4A4BAF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D5FF-B0B8-40C9-8BD6-6CC9A1C3C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8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BF23-0456-4E5C-AFFF-42D8B08A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824EC-CE6E-4547-BC2A-F2EDE4642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183BC-2926-40CC-9F86-B1D65658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AC71-BF7E-4F40-AF4E-F10A19DDAA8F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9C27-C771-4038-A254-A558D322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EB82-F9E3-40B9-8A0C-9C7E84C6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D5FF-B0B8-40C9-8BD6-6CC9A1C3C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6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7895F-7530-4A82-BF9B-658B67B23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40D0F-320F-4821-A5DB-C7C29F3D0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8D2A-5DEE-4A19-B79C-29F594DC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AC71-BF7E-4F40-AF4E-F10A19DDAA8F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A130D-5256-4B0C-9AD2-62551C1F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C7D81-B65B-4AAF-A1C4-4874715B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D5FF-B0B8-40C9-8BD6-6CC9A1C3C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9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41C2-48EE-4F23-8A8D-647B0ACA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03BED-47D1-422F-97D0-808C66F2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AD69-C7F1-46FA-8D7B-C01FED9E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AC71-BF7E-4F40-AF4E-F10A19DDAA8F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09A24-9448-4DB7-941E-DEC2B347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5666E-F7B1-4B9C-939C-7880E458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D5FF-B0B8-40C9-8BD6-6CC9A1C3C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15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C1F2-5027-4F35-9EEE-12876A00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125C-3A49-48F5-A5DE-8B96A5F45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2A5DD-480A-491E-9C03-C0E4A1B9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AC71-BF7E-4F40-AF4E-F10A19DDAA8F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A074B-2A43-444C-83E1-87899363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E40A4-2C64-471F-B33F-ACD845D9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D5FF-B0B8-40C9-8BD6-6CC9A1C3C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A8C1-BE37-4AAC-B791-0CCE8C0A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96BA-A282-4A88-8C00-F55C85E0F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7EAC0-D228-4E61-B0F9-B2EA72317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FF314-20CE-4ECE-BD82-5A7F1F6B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AC71-BF7E-4F40-AF4E-F10A19DDAA8F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9915E-9E94-434D-91BE-E4534D28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F2DDD-B9D0-4358-AD4C-D4A4FB83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D5FF-B0B8-40C9-8BD6-6CC9A1C3C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70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5C20-96C0-440B-8014-C73285E5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5F829-0208-4E26-B61F-0688CFC8B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2FF6A-81FC-410E-A8B8-239814BE8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081D2-7368-4247-8B6F-57C56F17A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5AF35-F53C-409D-9293-D54788B6A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EF8A1-786B-4054-8F3C-BF4BFB95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AC71-BF7E-4F40-AF4E-F10A19DDAA8F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7F73C-AD45-4689-AC13-04A76F70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F1AAC-5207-4E97-8586-A2DFAC40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D5FF-B0B8-40C9-8BD6-6CC9A1C3C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76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605B-8FD9-466B-805B-D7492366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42B41-B078-4874-BC36-2233FFA2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AC71-BF7E-4F40-AF4E-F10A19DDAA8F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B9088-3A93-4678-88DC-ECC41027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20C98-8B9C-4BC0-8204-815E2C83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D5FF-B0B8-40C9-8BD6-6CC9A1C3C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0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B79E7-DF94-4CBE-AD5A-C415C87B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AC71-BF7E-4F40-AF4E-F10A19DDAA8F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22AFE-B891-4FCC-BAE3-D9600D7B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19AB4-F3CB-4DBE-97CF-9D79BD96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D5FF-B0B8-40C9-8BD6-6CC9A1C3C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9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D6EE-89DB-4B9C-BB37-B318E75A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9992-F50A-47D4-B131-1E7458398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9DF27-481F-488A-8EDF-7864C9BB5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F8E67-BA60-4ADC-B908-7D02A3D9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AC71-BF7E-4F40-AF4E-F10A19DDAA8F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25B96-8AFA-4381-9620-6E4FEBAD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9D2ED-1D37-4C2D-BED0-A97DB29C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D5FF-B0B8-40C9-8BD6-6CC9A1C3C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97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9444-F380-4AB8-A89F-6B998665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DCD4F-6AB3-470D-92C6-0FC985B8E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3849F-A4A7-44FA-ABF9-5FE0AD174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D0AE-0D1B-431F-9878-8070A688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AC71-BF7E-4F40-AF4E-F10A19DDAA8F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11C68-ED62-4E8F-A70E-709F0ABE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D4343-FDF8-4D52-AADF-A0093CAA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D5FF-B0B8-40C9-8BD6-6CC9A1C3C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8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13735-102C-4109-BDE1-ECEF2E0C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7D95F-D1CA-4D23-921F-BC44A03BD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4224-70A5-4984-BBE5-36244A86C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AC71-BF7E-4F40-AF4E-F10A19DDAA8F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DBE25-0084-4729-A389-9B8272D09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5676-0F83-4419-ACF0-4AF24F4F4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D5FF-B0B8-40C9-8BD6-6CC9A1C3C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92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1B6C8F06-704E-4559-B8F0-B6E931BE13A9}"/>
              </a:ext>
            </a:extLst>
          </p:cNvPr>
          <p:cNvSpPr/>
          <p:nvPr/>
        </p:nvSpPr>
        <p:spPr>
          <a:xfrm flipH="1">
            <a:off x="278202" y="243451"/>
            <a:ext cx="500942" cy="90749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44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Lawrence</dc:creator>
  <cp:lastModifiedBy>Sam Lawrence</cp:lastModifiedBy>
  <cp:revision>3</cp:revision>
  <dcterms:created xsi:type="dcterms:W3CDTF">2019-04-26T12:04:14Z</dcterms:created>
  <dcterms:modified xsi:type="dcterms:W3CDTF">2019-04-26T13:38:14Z</dcterms:modified>
</cp:coreProperties>
</file>