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61" r:id="rId3"/>
    <p:sldId id="259" r:id="rId4"/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awson" initials="SL" lastIdx="1" clrIdx="0">
    <p:extLst>
      <p:ext uri="{19B8F6BF-5375-455C-9EA6-DF929625EA0E}">
        <p15:presenceInfo xmlns:p15="http://schemas.microsoft.com/office/powerpoint/2012/main" userId="77910a2bd7ba6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7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10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929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615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774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34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45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1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7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2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74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3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EA15526-7079-4B7B-987C-1B5FAE11A0F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opinion/articles/2019-06-15/fewer-and-slower-the-decline-of-run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B8CE1-CADF-4602-92DB-429CBDA99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Python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Marathon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D5937-6C53-42A7-9F51-5F0BC981D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By Sam Lawson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2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C675-BA8B-4F07-ADB9-4F070BB2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446" y="511502"/>
            <a:ext cx="7894321" cy="75924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Marathons on The decline in Nashville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2D07F-B091-4C48-A9B0-B6D0B159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1566578"/>
            <a:ext cx="10311619" cy="4597039"/>
          </a:xfrm>
        </p:spPr>
      </p:pic>
    </p:spTree>
    <p:extLst>
      <p:ext uri="{BB962C8B-B14F-4D97-AF65-F5344CB8AC3E}">
        <p14:creationId xmlns:p14="http://schemas.microsoft.com/office/powerpoint/2010/main" val="358601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1CA1-85A3-4628-A0ED-6019038E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8695"/>
          </a:xfrm>
        </p:spPr>
        <p:txBody>
          <a:bodyPr/>
          <a:lstStyle/>
          <a:p>
            <a:r>
              <a:rPr lang="en-US" dirty="0"/>
              <a:t>Across the country, the trend is the same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BD43B7-50DF-41F5-9942-1B5EC740C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308295"/>
            <a:ext cx="9905997" cy="4940105"/>
          </a:xfrm>
        </p:spPr>
      </p:pic>
    </p:spTree>
    <p:extLst>
      <p:ext uri="{BB962C8B-B14F-4D97-AF65-F5344CB8AC3E}">
        <p14:creationId xmlns:p14="http://schemas.microsoft.com/office/powerpoint/2010/main" val="140150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761AB3-8665-4B0B-9C1F-A5063497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7" y="834888"/>
            <a:ext cx="10084605" cy="51825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7E54B-ED07-43EA-A76F-5EC788CF87DE}"/>
              </a:ext>
            </a:extLst>
          </p:cNvPr>
          <p:cNvSpPr txBox="1"/>
          <p:nvPr/>
        </p:nvSpPr>
        <p:spPr>
          <a:xfrm>
            <a:off x="3463635" y="6142147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THE DECLINE ?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025B6-CA5F-4AAF-BEC5-DF095613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30" y="982789"/>
            <a:ext cx="3453357" cy="19119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Washington DC Has the Fastest Average Finish Time</a:t>
            </a:r>
            <a:b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</a:b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2016 - 2019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05B94DA-7662-4736-99FB-8EB9E727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25" y="3256785"/>
            <a:ext cx="4355968" cy="3368675"/>
          </a:xfrm>
        </p:spPr>
        <p:txBody>
          <a:bodyPr anchor="t">
            <a:normAutofit/>
          </a:bodyPr>
          <a:lstStyle/>
          <a:p>
            <a:pPr marL="800100" lvl="1" indent="-342900">
              <a:buAutoNum type="arabicPeriod"/>
            </a:pPr>
            <a:r>
              <a:rPr lang="en-US" sz="24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Washington DC: 4.41 hours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Seattle: 4.64 hours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Arizona: 4.71 hours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Nashville: 4.81 hours</a:t>
            </a: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D897670-7653-4D32-82C7-06BA870D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26" y="1020023"/>
            <a:ext cx="6420182" cy="44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8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EFC35-4A4B-4205-AB20-8E43C6DE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87" y="1963011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Arizona has the highest amount of Elite runners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75E986C-5D2D-4873-9143-3AB60B50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87" y="3855985"/>
            <a:ext cx="3643674" cy="76200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An elite marathon time is less than 2.5 hours</a:t>
            </a:r>
          </a:p>
          <a:p>
            <a:pPr marL="0" indent="0">
              <a:buNone/>
            </a:pPr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B4062-8E89-48D3-B37E-1C6D1741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26" y="1368894"/>
            <a:ext cx="6701782" cy="37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A171AEB-65C5-4C9A-9A17-38C51F2D9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11647-3DE8-4384-B853-C0B36B3A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599"/>
            <a:ext cx="3643674" cy="528325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25</a:t>
            </a:r>
            <a:r>
              <a:rPr lang="en-US" sz="2800" baseline="30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th</a:t>
            </a: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 Percentile: 3.92 Hours</a:t>
            </a:r>
            <a:b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</a:br>
            <a:b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</a:b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50</a:t>
            </a:r>
            <a:r>
              <a:rPr lang="en-US" sz="2800" baseline="30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th</a:t>
            </a: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 Percentile: 4.52 Hours</a:t>
            </a:r>
            <a:b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</a:br>
            <a:b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</a:b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75</a:t>
            </a:r>
            <a:r>
              <a:rPr lang="en-US" sz="2800" baseline="30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th</a:t>
            </a: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 Percentile: 5.17 Hours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9DE42-796C-47F3-9202-6D127F9C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26" y="1562100"/>
            <a:ext cx="6420182" cy="33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3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Python  Marathon Data Analysis</vt:lpstr>
      <vt:lpstr>Marathons on The decline in Nashville</vt:lpstr>
      <vt:lpstr>Across the country, the trend is the same</vt:lpstr>
      <vt:lpstr>PowerPoint Presentation</vt:lpstr>
      <vt:lpstr>Washington DC Has the Fastest Average Finish Time 2016 - 2019</vt:lpstr>
      <vt:lpstr>Arizona has the highest amount of Elite runners</vt:lpstr>
      <vt:lpstr>PowerPoint Presentation</vt:lpstr>
      <vt:lpstr>25th Percentile: 3.92 Hours  50th Percentile: 4.52 Hours  75th Percentile: 5.17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Marathon Data Analysis</dc:title>
  <dc:creator>Sam Lawson</dc:creator>
  <cp:lastModifiedBy>Sam Lawson</cp:lastModifiedBy>
  <cp:revision>5</cp:revision>
  <dcterms:created xsi:type="dcterms:W3CDTF">2019-09-28T14:22:28Z</dcterms:created>
  <dcterms:modified xsi:type="dcterms:W3CDTF">2019-09-28T18:12:54Z</dcterms:modified>
</cp:coreProperties>
</file>