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43" d="100"/>
          <a:sy n="14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8853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60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56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4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17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415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99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7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l="13562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 Lazrak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</a:rPr>
              <a:t>API-Caller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l="13562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>Sam Lazrak</a:t>
            </a:r>
            <a:br>
              <a:rPr lang="en-US" b="1" dirty="0" smtClean="0">
                <a:latin typeface="Roboto"/>
                <a:ea typeface="Roboto"/>
                <a:cs typeface="Roboto"/>
                <a:sym typeface="Roboto"/>
              </a:rPr>
            </a:br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>API-Caller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Firebase backend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Firebase Authentication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integration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Google Maps </a:t>
            </a:r>
            <a:r>
              <a:rPr lang="en-US" dirty="0" err="1" smtClean="0"/>
              <a:t>Api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265500" y="2803074"/>
            <a:ext cx="4045200" cy="1616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My app is built using the ionic framework.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 use a few different API’s and plugins in it.</a:t>
            </a:r>
            <a:endParaRPr dirty="0"/>
          </a:p>
        </p:txBody>
      </p:sp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9300" y="3748800"/>
            <a:ext cx="1394700" cy="13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22" y="3697287"/>
            <a:ext cx="1497725" cy="14977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891" y="3862989"/>
            <a:ext cx="1280510" cy="12805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l="13562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0" y="161250"/>
            <a:ext cx="8520600" cy="792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integration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953814"/>
            <a:ext cx="8520600" cy="1072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Authentication with google sign in</a:t>
            </a:r>
          </a:p>
          <a:p>
            <a:pPr lvl="0" indent="-4572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Saving of user’s for later use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18" y="2150351"/>
            <a:ext cx="1613779" cy="286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8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l="13562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0" y="161250"/>
            <a:ext cx="8520600" cy="792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lang="en-US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Integration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953813"/>
            <a:ext cx="8520600" cy="3965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Utilizes </a:t>
            </a:r>
            <a:r>
              <a:rPr lang="en-US" dirty="0" err="1">
                <a:solidFill>
                  <a:srgbClr val="FFFFFF"/>
                </a:solidFill>
              </a:rPr>
              <a:t>G</a:t>
            </a:r>
            <a:r>
              <a:rPr lang="en-US" dirty="0" err="1" smtClean="0">
                <a:solidFill>
                  <a:srgbClr val="FFFFFF"/>
                </a:solidFill>
              </a:rPr>
              <a:t>ithub</a:t>
            </a:r>
            <a:r>
              <a:rPr lang="en-US" dirty="0" smtClean="0">
                <a:solidFill>
                  <a:srgbClr val="FFFFFF"/>
                </a:solidFill>
              </a:rPr>
              <a:t> to search for users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23" y="2025870"/>
            <a:ext cx="1750359" cy="3111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23" y="2025870"/>
            <a:ext cx="1753833" cy="311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l="13562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0" y="161250"/>
            <a:ext cx="8520600" cy="792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Google maps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953813"/>
            <a:ext cx="8520600" cy="3965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Google maps integration for searching locations</a:t>
            </a:r>
          </a:p>
          <a:p>
            <a:pPr lvl="0" indent="-4572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Getting user’s location utilizing the geolocation plugin</a:t>
            </a:r>
            <a:endParaRPr lang="en-US" dirty="0">
              <a:solidFill>
                <a:srgbClr val="FFFFFF"/>
              </a:solidFill>
            </a:endParaRPr>
          </a:p>
          <a:p>
            <a:pPr lvl="0" indent="-4572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Saves location locally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6" y="2121451"/>
            <a:ext cx="2072341" cy="27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4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l="13562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0" y="161250"/>
            <a:ext cx="8520600" cy="792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 learned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953814"/>
            <a:ext cx="8520600" cy="1072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How to utilize firebase for authentication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8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l="13562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0" y="161250"/>
            <a:ext cx="8520600" cy="792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953814"/>
            <a:ext cx="8520600" cy="1072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Add other authentication to the app using other authentications such as </a:t>
            </a:r>
            <a:r>
              <a:rPr lang="en-US" dirty="0" err="1" smtClean="0">
                <a:solidFill>
                  <a:srgbClr val="FFFFFF"/>
                </a:solidFill>
              </a:rPr>
              <a:t>github</a:t>
            </a:r>
            <a:r>
              <a:rPr lang="en-US" smtClean="0">
                <a:solidFill>
                  <a:srgbClr val="FFFFFF"/>
                </a:solidFill>
              </a:rPr>
              <a:t>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270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98</Words>
  <Application>Microsoft Macintosh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Roboto</vt:lpstr>
      <vt:lpstr>Arial</vt:lpstr>
      <vt:lpstr>Simple Dark</vt:lpstr>
      <vt:lpstr>Sam Lazrak</vt:lpstr>
      <vt:lpstr>Sam Lazrak API-Caller</vt:lpstr>
      <vt:lpstr>Firebase integration</vt:lpstr>
      <vt:lpstr>Github Integration</vt:lpstr>
      <vt:lpstr>Google maps</vt:lpstr>
      <vt:lpstr>What I learned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Lazrak</dc:title>
  <cp:lastModifiedBy>Microsoft Office User</cp:lastModifiedBy>
  <cp:revision>4</cp:revision>
  <dcterms:modified xsi:type="dcterms:W3CDTF">2018-04-19T21:55:43Z</dcterms:modified>
</cp:coreProperties>
</file>