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eb7243d9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eb7243d9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b69b1f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b69b1f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b69b1f5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b69b1f5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b69b1f5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b69b1f5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eb7243d9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eb7243d9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eb69b1f5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eb69b1f5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eb69b1f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eb69b1f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b7243d9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b7243d9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eb7243d9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eb7243d9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0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DevResources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10550" y="25717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Ryan Hardin,  Johnny Hinton, and Jerry Phan</a:t>
            </a:r>
            <a:endParaRPr sz="1800"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future direction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Implement a search feature</a:t>
            </a: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Categories</a:t>
            </a: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More time spent on the layout</a:t>
            </a: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Better organization of resources</a:t>
            </a:r>
            <a:endParaRPr sz="28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Resources Background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A platform that provides developers a community to share ideas and resources with each other.</a:t>
            </a:r>
            <a:endParaRPr sz="2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Cont’d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3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The platform will also welcome users who are new to development, as it can be difficult to find the correct resources when you are a beginner.</a:t>
            </a:r>
            <a:endParaRPr sz="2800">
              <a:solidFill>
                <a:srgbClr val="F3F3F3"/>
              </a:solidFill>
            </a:endParaRPr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990875" y="803575"/>
            <a:ext cx="76887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Frameworks/Technologies</a:t>
            </a:r>
            <a:r>
              <a:rPr lang="en"/>
              <a:t>   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727650" y="1460125"/>
            <a:ext cx="76887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The Front End is built with Angular 6 and Node.js and will use Apollo Client to make GraphQL queries</a:t>
            </a:r>
            <a:r>
              <a:rPr lang="en" sz="12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2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Express along with Apollo for a GraphQL implementation on the back end used to build the API</a:t>
            </a:r>
            <a:endParaRPr sz="2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MongoDB (using mlab) for our database </a:t>
            </a:r>
            <a:endParaRPr sz="2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645913" y="697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25" y="1466500"/>
            <a:ext cx="7855726" cy="34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290375"/>
            <a:ext cx="624625" cy="6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6150" y="2376488"/>
            <a:ext cx="3619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4175" y="3400538"/>
            <a:ext cx="281350" cy="30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4175" y="4264375"/>
            <a:ext cx="281350" cy="303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0500" y="2341000"/>
            <a:ext cx="492897" cy="4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897900"/>
            <a:ext cx="624625" cy="6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8225" y="3911314"/>
            <a:ext cx="548700" cy="59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14697" y="3653575"/>
            <a:ext cx="1398502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33200" y="3897888"/>
            <a:ext cx="1185931" cy="4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35187" y="2447699"/>
            <a:ext cx="639281" cy="4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729450" y="56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data Model</a:t>
            </a:r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475" y="1235538"/>
            <a:ext cx="7174951" cy="336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&amp; Routes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1507075" y="1567550"/>
            <a:ext cx="4890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130083" y="44787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34250"/>
            <a:ext cx="5228099" cy="412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138" y="4399325"/>
            <a:ext cx="48863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1156850" y="1116150"/>
            <a:ext cx="7179600" cy="19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GraphQL: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One Endpoint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Multiple Requests, Full Response</a:t>
            </a:r>
            <a:endParaRPr/>
          </a:p>
        </p:txBody>
      </p:sp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2565763"/>
            <a:ext cx="1772750" cy="21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275" y="2571750"/>
            <a:ext cx="7257726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and Limitations</a:t>
            </a:r>
            <a:endParaRPr/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Compile issues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Learning GraphQl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Finding time to meet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Issues with git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Implementing a search function</a:t>
            </a:r>
            <a:endParaRPr sz="2400"/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